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30"/>
  </p:notesMasterIdLst>
  <p:sldIdLst>
    <p:sldId id="260" r:id="rId3"/>
    <p:sldId id="257" r:id="rId4"/>
    <p:sldId id="261" r:id="rId5"/>
    <p:sldId id="293" r:id="rId6"/>
    <p:sldId id="304" r:id="rId7"/>
    <p:sldId id="307" r:id="rId8"/>
    <p:sldId id="300" r:id="rId9"/>
    <p:sldId id="297" r:id="rId10"/>
    <p:sldId id="314" r:id="rId11"/>
    <p:sldId id="310" r:id="rId12"/>
    <p:sldId id="294" r:id="rId13"/>
    <p:sldId id="312" r:id="rId14"/>
    <p:sldId id="298" r:id="rId15"/>
    <p:sldId id="289" r:id="rId16"/>
    <p:sldId id="315" r:id="rId17"/>
    <p:sldId id="301" r:id="rId18"/>
    <p:sldId id="305" r:id="rId19"/>
    <p:sldId id="303" r:id="rId20"/>
    <p:sldId id="311" r:id="rId21"/>
    <p:sldId id="309" r:id="rId22"/>
    <p:sldId id="316" r:id="rId23"/>
    <p:sldId id="313" r:id="rId24"/>
    <p:sldId id="302" r:id="rId25"/>
    <p:sldId id="299" r:id="rId26"/>
    <p:sldId id="306" r:id="rId27"/>
    <p:sldId id="317" r:id="rId28"/>
    <p:sldId id="318"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4925B"/>
    <a:srgbClr val="A3C8BD"/>
    <a:srgbClr val="42676A"/>
    <a:srgbClr val="C0B6B4"/>
    <a:srgbClr val="E6E2E1"/>
    <a:srgbClr val="CDC5C3"/>
    <a:srgbClr val="90634C"/>
    <a:srgbClr val="C6AD97"/>
    <a:srgbClr val="C8DC9B"/>
    <a:srgbClr val="759D7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98" autoAdjust="0"/>
    <p:restoredTop sz="95338" autoAdjust="0"/>
  </p:normalViewPr>
  <p:slideViewPr>
    <p:cSldViewPr snapToGrid="0">
      <p:cViewPr>
        <p:scale>
          <a:sx n="66" d="100"/>
          <a:sy n="66" d="100"/>
        </p:scale>
        <p:origin x="594" y="576"/>
      </p:cViewPr>
      <p:guideLst>
        <p:guide orient="horz" pos="2160"/>
        <p:guide pos="3840"/>
      </p:guideLst>
    </p:cSldViewPr>
  </p:slideViewPr>
  <p:notesTextViewPr>
    <p:cViewPr>
      <p:scale>
        <a:sx n="20" d="100"/>
        <a:sy n="2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4129087877869661E-2"/>
          <c:y val="3.4668528827265191E-2"/>
          <c:w val="0.98587091212213029"/>
          <c:h val="0.96368058884762697"/>
        </c:manualLayout>
      </c:layout>
      <c:lineChart>
        <c:grouping val="standard"/>
        <c:varyColors val="0"/>
        <c:ser>
          <c:idx val="0"/>
          <c:order val="0"/>
          <c:tx>
            <c:strRef>
              <c:f>Sheet1!$B$1</c:f>
              <c:strCache>
                <c:ptCount val="1"/>
                <c:pt idx="0">
                  <c:v>Series 1</c:v>
                </c:pt>
              </c:strCache>
            </c:strRef>
          </c:tx>
          <c:spPr>
            <a:ln w="28575" cap="rnd">
              <a:solidFill>
                <a:srgbClr val="CDC5C3"/>
              </a:solidFill>
              <a:round/>
            </a:ln>
            <a:effectLst/>
          </c:spPr>
          <c:marker>
            <c:symbol val="none"/>
          </c:marker>
          <c:dLbls>
            <c:spPr>
              <a:noFill/>
              <a:ln>
                <a:noFill/>
              </a:ln>
              <a:effectLst/>
            </c:spPr>
            <c:txPr>
              <a:bodyPr rot="0" vert="horz"/>
              <a:lstStyle/>
              <a:p>
                <a:pPr>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0A6D-46BF-96AB-8D7EB3F82484}"/>
            </c:ext>
          </c:extLst>
        </c:ser>
        <c:ser>
          <c:idx val="1"/>
          <c:order val="1"/>
          <c:tx>
            <c:strRef>
              <c:f>Sheet1!$C$1</c:f>
              <c:strCache>
                <c:ptCount val="1"/>
                <c:pt idx="0">
                  <c:v>Series 2</c:v>
                </c:pt>
              </c:strCache>
            </c:strRef>
          </c:tx>
          <c:spPr>
            <a:ln w="28575" cap="rnd">
              <a:solidFill>
                <a:schemeClr val="tx1">
                  <a:lumMod val="85000"/>
                  <a:lumOff val="15000"/>
                </a:schemeClr>
              </a:solidFill>
              <a:round/>
            </a:ln>
            <a:effectLst/>
          </c:spPr>
          <c:marker>
            <c:symbol val="none"/>
          </c:marker>
          <c:dLbls>
            <c:delete val="1"/>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0A6D-46BF-96AB-8D7EB3F82484}"/>
            </c:ext>
          </c:extLst>
        </c:ser>
        <c:ser>
          <c:idx val="2"/>
          <c:order val="2"/>
          <c:tx>
            <c:strRef>
              <c:f>Sheet1!$D$1</c:f>
              <c:strCache>
                <c:ptCount val="1"/>
                <c:pt idx="0">
                  <c:v>Series 3</c:v>
                </c:pt>
              </c:strCache>
            </c:strRef>
          </c:tx>
          <c:spPr>
            <a:ln w="28575" cap="rnd">
              <a:solidFill>
                <a:srgbClr val="A3C8BD"/>
              </a:solidFill>
              <a:round/>
            </a:ln>
            <a:effectLst/>
          </c:spPr>
          <c:marker>
            <c:symbol val="none"/>
          </c:marker>
          <c:dLbls>
            <c:spPr>
              <a:noFill/>
              <a:ln>
                <a:noFill/>
              </a:ln>
              <a:effectLst/>
            </c:spPr>
            <c:txPr>
              <a:bodyPr rot="0" vert="horz"/>
              <a:lstStyle/>
              <a:p>
                <a:pPr>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0A6D-46BF-96AB-8D7EB3F82484}"/>
            </c:ext>
          </c:extLst>
        </c:ser>
        <c:dLbls>
          <c:showLegendKey val="0"/>
          <c:showVal val="1"/>
          <c:showCatName val="0"/>
          <c:showSerName val="0"/>
          <c:showPercent val="0"/>
          <c:showBubbleSize val="0"/>
        </c:dLbls>
        <c:smooth val="0"/>
        <c:axId val="-1824223424"/>
        <c:axId val="-1101387072"/>
      </c:lineChart>
      <c:catAx>
        <c:axId val="-1824223424"/>
        <c:scaling>
          <c:orientation val="minMax"/>
        </c:scaling>
        <c:delete val="1"/>
        <c:axPos val="b"/>
        <c:numFmt formatCode="General" sourceLinked="1"/>
        <c:majorTickMark val="none"/>
        <c:minorTickMark val="none"/>
        <c:tickLblPos val="nextTo"/>
        <c:crossAx val="-1101387072"/>
        <c:crosses val="autoZero"/>
        <c:auto val="1"/>
        <c:lblAlgn val="ctr"/>
        <c:lblOffset val="100"/>
        <c:noMultiLvlLbl val="0"/>
      </c:catAx>
      <c:valAx>
        <c:axId val="-1101387072"/>
        <c:scaling>
          <c:orientation val="minMax"/>
        </c:scaling>
        <c:delete val="1"/>
        <c:axPos val="l"/>
        <c:numFmt formatCode="General" sourceLinked="1"/>
        <c:majorTickMark val="none"/>
        <c:minorTickMark val="none"/>
        <c:tickLblPos val="nextTo"/>
        <c:crossAx val="-1824223424"/>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4CA6C4B-4468-4645-8A93-D85E56530D0E}" type="datetimeFigureOut">
              <a:rPr lang="zh-CN" altLang="en-US" smtClean="0"/>
              <a:t>2022/10/22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6529C35-2621-456A-9AE5-6C2518139BE2}" type="slidenum">
              <a:rPr lang="zh-CN" altLang="en-US" smtClean="0"/>
              <a:t>‹#›</a:t>
            </a:fld>
            <a:endParaRPr lang="zh-CN" altLang="en-US"/>
          </a:p>
        </p:txBody>
      </p:sp>
    </p:spTree>
    <p:extLst>
      <p:ext uri="{BB962C8B-B14F-4D97-AF65-F5344CB8AC3E}">
        <p14:creationId xmlns:p14="http://schemas.microsoft.com/office/powerpoint/2010/main" val="38320520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pl-PL" altLang="zh-CN" dirty="0"/>
              <a:t>5-1-P-P-T-</a:t>
            </a:r>
            <a:r>
              <a:rPr lang="zh-CN" altLang="pl-PL" dirty="0"/>
              <a:t>模  板 网   </a:t>
            </a:r>
            <a:r>
              <a:rPr lang="pl-PL" altLang="zh-CN" dirty="0"/>
              <a:t>w w  w.5 1 p p t m   ob an.c o m</a:t>
            </a:r>
            <a:endParaRPr lang="zh-CN" altLang="en-US" dirty="0"/>
          </a:p>
        </p:txBody>
      </p:sp>
      <p:sp>
        <p:nvSpPr>
          <p:cNvPr id="4" name="灯片编号占位符 3"/>
          <p:cNvSpPr>
            <a:spLocks noGrp="1"/>
          </p:cNvSpPr>
          <p:nvPr>
            <p:ph type="sldNum" sz="quarter" idx="5"/>
          </p:nvPr>
        </p:nvSpPr>
        <p:spPr/>
        <p:txBody>
          <a:bodyPr/>
          <a:lstStyle/>
          <a:p>
            <a:fld id="{26529C35-2621-456A-9AE5-6C2518139BE2}" type="slidenum">
              <a:rPr lang="zh-CN" altLang="en-US" smtClean="0"/>
              <a:t>3</a:t>
            </a:fld>
            <a:endParaRPr lang="zh-CN" altLang="en-US"/>
          </a:p>
        </p:txBody>
      </p:sp>
    </p:spTree>
    <p:extLst>
      <p:ext uri="{BB962C8B-B14F-4D97-AF65-F5344CB8AC3E}">
        <p14:creationId xmlns:p14="http://schemas.microsoft.com/office/powerpoint/2010/main" val="35676052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26529C35-2621-456A-9AE5-6C2518139BE2}" type="slidenum">
              <a:rPr lang="zh-CN" altLang="en-US" smtClean="0"/>
              <a:t>26</a:t>
            </a:fld>
            <a:endParaRPr lang="zh-CN" altLang="en-US"/>
          </a:p>
        </p:txBody>
      </p:sp>
    </p:spTree>
    <p:extLst>
      <p:ext uri="{BB962C8B-B14F-4D97-AF65-F5344CB8AC3E}">
        <p14:creationId xmlns:p14="http://schemas.microsoft.com/office/powerpoint/2010/main" val="18862262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id="{FE9D9A1A-D5FC-4E7E-B94F-2448012087D6}"/>
              </a:ext>
            </a:extLst>
          </p:cNvPr>
          <p:cNvSpPr/>
          <p:nvPr userDrawn="1"/>
        </p:nvSpPr>
        <p:spPr>
          <a:xfrm>
            <a:off x="0" y="0"/>
            <a:ext cx="12192000" cy="6858000"/>
          </a:xfrm>
          <a:prstGeom prst="rect">
            <a:avLst/>
          </a:prstGeom>
          <a:solidFill>
            <a:srgbClr val="E6E2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670002C5-A61E-4AA4-8A45-EB146055C352}"/>
              </a:ext>
            </a:extLst>
          </p:cNvPr>
          <p:cNvPicPr>
            <a:picLocks noChangeAspect="1"/>
          </p:cNvPicPr>
          <p:nvPr userDrawn="1"/>
        </p:nvPicPr>
        <p:blipFill>
          <a:blip r:embed="rId2">
            <a:grayscl/>
          </a:blip>
          <a:stretch>
            <a:fillRect/>
          </a:stretch>
        </p:blipFill>
        <p:spPr>
          <a:xfrm>
            <a:off x="0" y="0"/>
            <a:ext cx="12192000" cy="6858000"/>
          </a:xfrm>
          <a:prstGeom prst="rect">
            <a:avLst/>
          </a:prstGeom>
          <a:effectLst/>
        </p:spPr>
      </p:pic>
    </p:spTree>
    <p:extLst>
      <p:ext uri="{BB962C8B-B14F-4D97-AF65-F5344CB8AC3E}">
        <p14:creationId xmlns:p14="http://schemas.microsoft.com/office/powerpoint/2010/main" val="30920070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D0F7D933-1CCA-4539-872D-02414D4E2A2C}"/>
              </a:ext>
            </a:extLst>
          </p:cNvPr>
          <p:cNvSpPr/>
          <p:nvPr userDrawn="1"/>
        </p:nvSpPr>
        <p:spPr>
          <a:xfrm>
            <a:off x="0" y="0"/>
            <a:ext cx="12192000" cy="6858000"/>
          </a:xfrm>
          <a:prstGeom prst="rect">
            <a:avLst/>
          </a:prstGeom>
          <a:solidFill>
            <a:srgbClr val="E6E2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a16="http://schemas.microsoft.com/office/drawing/2014/main" id="{670002C5-A61E-4AA4-8A45-EB146055C352}"/>
              </a:ext>
            </a:extLst>
          </p:cNvPr>
          <p:cNvPicPr>
            <a:picLocks noChangeAspect="1"/>
          </p:cNvPicPr>
          <p:nvPr userDrawn="1"/>
        </p:nvPicPr>
        <p:blipFill>
          <a:blip r:embed="rId2">
            <a:grayscl/>
          </a:blip>
          <a:stretch>
            <a:fillRect/>
          </a:stretch>
        </p:blipFill>
        <p:spPr>
          <a:xfrm>
            <a:off x="0" y="0"/>
            <a:ext cx="12192000" cy="6858000"/>
          </a:xfrm>
          <a:prstGeom prst="rect">
            <a:avLst/>
          </a:prstGeom>
          <a:effectLst/>
        </p:spPr>
      </p:pic>
    </p:spTree>
    <p:extLst>
      <p:ext uri="{BB962C8B-B14F-4D97-AF65-F5344CB8AC3E}">
        <p14:creationId xmlns:p14="http://schemas.microsoft.com/office/powerpoint/2010/main" val="84971227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6CD1787-4FE7-47F7-A1DC-21ADFCD1E5FC}"/>
              </a:ext>
            </a:extLst>
          </p:cNvPr>
          <p:cNvSpPr/>
          <p:nvPr userDrawn="1"/>
        </p:nvSpPr>
        <p:spPr>
          <a:xfrm>
            <a:off x="0" y="0"/>
            <a:ext cx="12192000" cy="6858000"/>
          </a:xfrm>
          <a:prstGeom prst="rect">
            <a:avLst/>
          </a:prstGeom>
          <a:solidFill>
            <a:srgbClr val="E6E2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a16="http://schemas.microsoft.com/office/drawing/2014/main" id="{670002C5-A61E-4AA4-8A45-EB146055C352}"/>
              </a:ext>
            </a:extLst>
          </p:cNvPr>
          <p:cNvPicPr>
            <a:picLocks noChangeAspect="1"/>
          </p:cNvPicPr>
          <p:nvPr userDrawn="1"/>
        </p:nvPicPr>
        <p:blipFill>
          <a:blip r:embed="rId2">
            <a:grayscl/>
          </a:blip>
          <a:stretch>
            <a:fillRect/>
          </a:stretch>
        </p:blipFill>
        <p:spPr>
          <a:xfrm>
            <a:off x="0" y="0"/>
            <a:ext cx="12192000" cy="6858000"/>
          </a:xfrm>
          <a:prstGeom prst="rect">
            <a:avLst/>
          </a:prstGeom>
          <a:effectLst/>
        </p:spPr>
      </p:pic>
    </p:spTree>
    <p:extLst>
      <p:ext uri="{BB962C8B-B14F-4D97-AF65-F5344CB8AC3E}">
        <p14:creationId xmlns:p14="http://schemas.microsoft.com/office/powerpoint/2010/main" val="27212588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23937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5990593"/>
      </p:ext>
    </p:extLst>
  </p:cSld>
  <p:clrMap bg1="lt1" tx1="dk1" bg2="lt2" tx2="dk2" accent1="accent1" accent2="accent2" accent3="accent3" accent4="accent4" accent5="accent5" accent6="accent6" hlink="hlink" folHlink="folHlink"/>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slideLayout" Target="../slideLayouts/slideLayout3.xml"/><Relationship Id="rId4" Type="http://schemas.openxmlformats.org/officeDocument/2006/relationships/image" Target="../media/image18.jpg"/></Relationships>
</file>

<file path=ppt/slides/_rels/slide2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9"/>
          <p:cNvSpPr/>
          <p:nvPr/>
        </p:nvSpPr>
        <p:spPr>
          <a:xfrm>
            <a:off x="647700" y="552323"/>
            <a:ext cx="10922000" cy="5668144"/>
          </a:xfrm>
          <a:prstGeom prst="roundRect">
            <a:avLst>
              <a:gd name="adj" fmla="val 0"/>
            </a:avLst>
          </a:prstGeom>
          <a:noFill/>
          <a:ln w="38100">
            <a:solidFill>
              <a:schemeClr val="bg1"/>
            </a:solidFill>
          </a:ln>
          <a:effectLst>
            <a:outerShdw blurRad="482600" sx="101000" sy="101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87C0E818-F8E3-4766-954D-4F0059D56446}"/>
              </a:ext>
            </a:extLst>
          </p:cNvPr>
          <p:cNvSpPr txBox="1"/>
          <p:nvPr/>
        </p:nvSpPr>
        <p:spPr>
          <a:xfrm>
            <a:off x="1381505" y="4066198"/>
            <a:ext cx="2364995" cy="374571"/>
          </a:xfrm>
          <a:prstGeom prst="roundRect">
            <a:avLst/>
          </a:prstGeom>
          <a:solidFill>
            <a:srgbClr val="34925B"/>
          </a:solidFill>
        </p:spPr>
        <p:txBody>
          <a:bodyPr wrap="square" rtlCol="0">
            <a:spAutoFit/>
          </a:bodyPr>
          <a:lstStyle/>
          <a:p>
            <a:pPr algn="ctr"/>
            <a:r>
              <a:rPr lang="zh-CN" altLang="en-US" sz="16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mn-lt"/>
              </a:rPr>
              <a:t>汇报人：</a:t>
            </a:r>
            <a:r>
              <a:rPr lang="en-US" altLang="zh-CN" sz="16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mn-lt"/>
              </a:rPr>
              <a:t>51PPT</a:t>
            </a:r>
            <a:r>
              <a:rPr lang="zh-CN" altLang="en-US" sz="16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mn-lt"/>
              </a:rPr>
              <a:t>模板网</a:t>
            </a:r>
            <a:endParaRPr lang="en-US" altLang="zh-CN" sz="16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mn-lt"/>
            </a:endParaRPr>
          </a:p>
        </p:txBody>
      </p:sp>
      <p:sp>
        <p:nvSpPr>
          <p:cNvPr id="14" name="圆角矩形 13"/>
          <p:cNvSpPr/>
          <p:nvPr/>
        </p:nvSpPr>
        <p:spPr>
          <a:xfrm>
            <a:off x="406400" y="1813460"/>
            <a:ext cx="11404600" cy="1739203"/>
          </a:xfrm>
          <a:prstGeom prst="roundRect">
            <a:avLst>
              <a:gd name="adj" fmla="val 0"/>
            </a:avLst>
          </a:prstGeom>
          <a:solidFill>
            <a:schemeClr val="bg1"/>
          </a:solidFill>
          <a:ln w="38100">
            <a:solidFill>
              <a:schemeClr val="bg1"/>
            </a:solidFill>
          </a:ln>
          <a:effectLst>
            <a:outerShdw blurRad="482600" sx="101000" sy="101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4F5EB0F6-2C2D-45CD-806C-425E035A85DA}"/>
              </a:ext>
            </a:extLst>
          </p:cNvPr>
          <p:cNvSpPr txBox="1"/>
          <p:nvPr/>
        </p:nvSpPr>
        <p:spPr>
          <a:xfrm>
            <a:off x="909410" y="1904581"/>
            <a:ext cx="7833179" cy="1323439"/>
          </a:xfrm>
          <a:prstGeom prst="rect">
            <a:avLst/>
          </a:prstGeom>
          <a:noFill/>
          <a:ln>
            <a:noFill/>
          </a:ln>
        </p:spPr>
        <p:txBody>
          <a:bodyPr wrap="square" rtlCol="0">
            <a:spAutoFit/>
          </a:bodyPr>
          <a:lstStyle/>
          <a:p>
            <a:pPr algn="ctr" defTabSz="914377"/>
            <a:r>
              <a:rPr lang="zh-CN" altLang="en-US" sz="8000" dirty="0">
                <a:ln w="9525">
                  <a:noFill/>
                </a:ln>
                <a:solidFill>
                  <a:srgbClr val="34925B"/>
                </a:solidFill>
                <a:latin typeface="方正书宋简体" panose="03000509000000000000" pitchFamily="65" charset="-122"/>
                <a:ea typeface="方正书宋简体" panose="03000509000000000000" pitchFamily="65" charset="-122"/>
                <a:cs typeface="+mn-ea"/>
                <a:sym typeface="+mn-lt"/>
              </a:rPr>
              <a:t>小清新水彩植物</a:t>
            </a:r>
          </a:p>
        </p:txBody>
      </p:sp>
      <p:sp>
        <p:nvSpPr>
          <p:cNvPr id="7" name="矩形 6">
            <a:extLst>
              <a:ext uri="{FF2B5EF4-FFF2-40B4-BE49-F238E27FC236}">
                <a16:creationId xmlns:a16="http://schemas.microsoft.com/office/drawing/2014/main" id="{63B598CD-3DC4-4D9F-B1A2-5865A8508A17}"/>
              </a:ext>
            </a:extLst>
          </p:cNvPr>
          <p:cNvSpPr/>
          <p:nvPr/>
        </p:nvSpPr>
        <p:spPr>
          <a:xfrm>
            <a:off x="843380" y="3072451"/>
            <a:ext cx="8508988" cy="369332"/>
          </a:xfrm>
          <a:prstGeom prst="rect">
            <a:avLst/>
          </a:prstGeom>
        </p:spPr>
        <p:txBody>
          <a:bodyPr wrap="square">
            <a:spAutoFit/>
          </a:bodyPr>
          <a:lstStyle/>
          <a:p>
            <a:pPr lvl="1">
              <a:spcBef>
                <a:spcPct val="0"/>
              </a:spcBef>
            </a:pPr>
            <a:r>
              <a:rPr lang="zh-CN" altLang="en-US" dirty="0">
                <a:solidFill>
                  <a:schemeClr val="bg1">
                    <a:lumMod val="50000"/>
                  </a:schemeClr>
                </a:solidFill>
                <a:latin typeface="方正书宋简体" panose="03000509000000000000" pitchFamily="65" charset="-122"/>
                <a:ea typeface="方正书宋简体" panose="03000509000000000000" pitchFamily="65" charset="-122"/>
                <a:cs typeface="阿里巴巴普惠体 L" panose="00020600040101010101" pitchFamily="18" charset="-122"/>
                <a:sym typeface="+mn-lt"/>
              </a:rPr>
              <a:t>工作总结  </a:t>
            </a:r>
            <a:r>
              <a:rPr lang="en-US" altLang="zh-CN" dirty="0">
                <a:solidFill>
                  <a:schemeClr val="bg1">
                    <a:lumMod val="50000"/>
                  </a:schemeClr>
                </a:solidFill>
                <a:latin typeface="方正书宋简体" panose="03000509000000000000" pitchFamily="65" charset="-122"/>
                <a:ea typeface="方正书宋简体" panose="03000509000000000000" pitchFamily="65" charset="-122"/>
                <a:cs typeface="阿里巴巴普惠体 L" panose="00020600040101010101" pitchFamily="18" charset="-122"/>
                <a:sym typeface="+mn-lt"/>
              </a:rPr>
              <a:t>/  </a:t>
            </a:r>
            <a:r>
              <a:rPr lang="zh-CN" altLang="en-US" dirty="0">
                <a:solidFill>
                  <a:schemeClr val="bg1">
                    <a:lumMod val="50000"/>
                  </a:schemeClr>
                </a:solidFill>
                <a:latin typeface="方正书宋简体" panose="03000509000000000000" pitchFamily="65" charset="-122"/>
                <a:ea typeface="方正书宋简体" panose="03000509000000000000" pitchFamily="65" charset="-122"/>
                <a:cs typeface="阿里巴巴普惠体 L" panose="00020600040101010101" pitchFamily="18" charset="-122"/>
                <a:sym typeface="+mn-lt"/>
              </a:rPr>
              <a:t>工作汇报  </a:t>
            </a:r>
            <a:r>
              <a:rPr lang="en-US" altLang="zh-CN" dirty="0">
                <a:solidFill>
                  <a:schemeClr val="bg1">
                    <a:lumMod val="50000"/>
                  </a:schemeClr>
                </a:solidFill>
                <a:latin typeface="方正书宋简体" panose="03000509000000000000" pitchFamily="65" charset="-122"/>
                <a:ea typeface="方正书宋简体" panose="03000509000000000000" pitchFamily="65" charset="-122"/>
                <a:cs typeface="阿里巴巴普惠体 L" panose="00020600040101010101" pitchFamily="18" charset="-122"/>
                <a:sym typeface="+mn-lt"/>
              </a:rPr>
              <a:t>/  </a:t>
            </a:r>
            <a:r>
              <a:rPr lang="zh-CN" altLang="en-US" dirty="0">
                <a:solidFill>
                  <a:schemeClr val="bg1">
                    <a:lumMod val="50000"/>
                  </a:schemeClr>
                </a:solidFill>
                <a:latin typeface="方正书宋简体" panose="03000509000000000000" pitchFamily="65" charset="-122"/>
                <a:ea typeface="方正书宋简体" panose="03000509000000000000" pitchFamily="65" charset="-122"/>
                <a:cs typeface="阿里巴巴普惠体 L" panose="00020600040101010101" pitchFamily="18" charset="-122"/>
                <a:sym typeface="+mn-lt"/>
              </a:rPr>
              <a:t>商务述职  </a:t>
            </a:r>
            <a:r>
              <a:rPr lang="en-US" altLang="zh-CN" dirty="0">
                <a:solidFill>
                  <a:schemeClr val="bg1">
                    <a:lumMod val="50000"/>
                  </a:schemeClr>
                </a:solidFill>
                <a:latin typeface="方正书宋简体" panose="03000509000000000000" pitchFamily="65" charset="-122"/>
                <a:ea typeface="方正书宋简体" panose="03000509000000000000" pitchFamily="65" charset="-122"/>
                <a:cs typeface="阿里巴巴普惠体 L" panose="00020600040101010101" pitchFamily="18" charset="-122"/>
                <a:sym typeface="+mn-lt"/>
              </a:rPr>
              <a:t>/  </a:t>
            </a:r>
            <a:r>
              <a:rPr lang="zh-CN" altLang="en-US" dirty="0">
                <a:solidFill>
                  <a:schemeClr val="bg1">
                    <a:lumMod val="50000"/>
                  </a:schemeClr>
                </a:solidFill>
                <a:latin typeface="方正书宋简体" panose="03000509000000000000" pitchFamily="65" charset="-122"/>
                <a:ea typeface="方正书宋简体" panose="03000509000000000000" pitchFamily="65" charset="-122"/>
                <a:cs typeface="阿里巴巴普惠体 L" panose="00020600040101010101" pitchFamily="18" charset="-122"/>
                <a:sym typeface="+mn-lt"/>
              </a:rPr>
              <a:t>工作计划  </a:t>
            </a:r>
            <a:r>
              <a:rPr lang="en-US" altLang="zh-CN" dirty="0">
                <a:solidFill>
                  <a:schemeClr val="bg1">
                    <a:lumMod val="50000"/>
                  </a:schemeClr>
                </a:solidFill>
                <a:latin typeface="方正书宋简体" panose="03000509000000000000" pitchFamily="65" charset="-122"/>
                <a:ea typeface="方正书宋简体" panose="03000509000000000000" pitchFamily="65" charset="-122"/>
                <a:cs typeface="阿里巴巴普惠体 L" panose="00020600040101010101" pitchFamily="18" charset="-122"/>
                <a:sym typeface="+mn-lt"/>
              </a:rPr>
              <a:t>/  </a:t>
            </a:r>
            <a:r>
              <a:rPr lang="zh-CN" altLang="en-US" dirty="0">
                <a:solidFill>
                  <a:schemeClr val="bg1">
                    <a:lumMod val="50000"/>
                  </a:schemeClr>
                </a:solidFill>
                <a:latin typeface="方正书宋简体" panose="03000509000000000000" pitchFamily="65" charset="-122"/>
                <a:ea typeface="方正书宋简体" panose="03000509000000000000" pitchFamily="65" charset="-122"/>
                <a:cs typeface="阿里巴巴普惠体 L" panose="00020600040101010101" pitchFamily="18" charset="-122"/>
                <a:sym typeface="+mn-lt"/>
              </a:rPr>
              <a:t>商务演示</a:t>
            </a:r>
            <a:endParaRPr lang="en-US" altLang="zh-CN" dirty="0">
              <a:solidFill>
                <a:schemeClr val="bg1">
                  <a:lumMod val="50000"/>
                </a:schemeClr>
              </a:solidFill>
              <a:latin typeface="方正书宋简体" panose="03000509000000000000" pitchFamily="65" charset="-122"/>
              <a:ea typeface="方正书宋简体" panose="03000509000000000000" pitchFamily="65" charset="-122"/>
              <a:cs typeface="阿里巴巴普惠体 L" panose="00020600040101010101" pitchFamily="18" charset="-122"/>
              <a:sym typeface="+mn-lt"/>
            </a:endParaRPr>
          </a:p>
        </p:txBody>
      </p:sp>
      <p:grpSp>
        <p:nvGrpSpPr>
          <p:cNvPr id="9" name="组合 8"/>
          <p:cNvGrpSpPr/>
          <p:nvPr/>
        </p:nvGrpSpPr>
        <p:grpSpPr>
          <a:xfrm>
            <a:off x="8617873" y="406145"/>
            <a:ext cx="2789432" cy="5960499"/>
            <a:chOff x="8617873" y="649304"/>
            <a:chExt cx="2789432" cy="5960499"/>
          </a:xfrm>
        </p:grpSpPr>
        <p:pic>
          <p:nvPicPr>
            <p:cNvPr id="11" name="图片 10">
              <a:extLst>
                <a:ext uri="{FF2B5EF4-FFF2-40B4-BE49-F238E27FC236}">
                  <a16:creationId xmlns:a16="http://schemas.microsoft.com/office/drawing/2014/main" id="{35D1D00B-6D8F-49C0-99F3-DC4B5CF9252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9250" r="24992" b="9822"/>
            <a:stretch/>
          </p:blipFill>
          <p:spPr>
            <a:xfrm>
              <a:off x="8617873" y="1112514"/>
              <a:ext cx="2789432" cy="5497289"/>
            </a:xfrm>
            <a:prstGeom prst="rect">
              <a:avLst/>
            </a:prstGeom>
          </p:spPr>
        </p:pic>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12692" y="649304"/>
              <a:ext cx="803153" cy="926419"/>
            </a:xfrm>
            <a:prstGeom prst="rect">
              <a:avLst/>
            </a:prstGeom>
          </p:spPr>
        </p:pic>
      </p:grpSp>
    </p:spTree>
    <p:extLst>
      <p:ext uri="{BB962C8B-B14F-4D97-AF65-F5344CB8AC3E}">
        <p14:creationId xmlns:p14="http://schemas.microsoft.com/office/powerpoint/2010/main" val="285110949"/>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 name="图片 74">
            <a:extLst>
              <a:ext uri="{FF2B5EF4-FFF2-40B4-BE49-F238E27FC236}">
                <a16:creationId xmlns:a16="http://schemas.microsoft.com/office/drawing/2014/main" id="{D880E97C-6DFF-4047-A94E-CAA404C4C7E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53252" t="38564" r="21931" b="24742"/>
          <a:stretch/>
        </p:blipFill>
        <p:spPr>
          <a:xfrm>
            <a:off x="7452154" y="292506"/>
            <a:ext cx="2999946" cy="6272987"/>
          </a:xfrm>
          <a:custGeom>
            <a:avLst/>
            <a:gdLst>
              <a:gd name="connsiteX0" fmla="*/ 0 w 2758301"/>
              <a:gd name="connsiteY0" fmla="*/ 0 h 5767699"/>
              <a:gd name="connsiteX1" fmla="*/ 2758301 w 2758301"/>
              <a:gd name="connsiteY1" fmla="*/ 0 h 5767699"/>
              <a:gd name="connsiteX2" fmla="*/ 2758301 w 2758301"/>
              <a:gd name="connsiteY2" fmla="*/ 5767699 h 5767699"/>
              <a:gd name="connsiteX3" fmla="*/ 353890 w 2758301"/>
              <a:gd name="connsiteY3" fmla="*/ 5767699 h 5767699"/>
              <a:gd name="connsiteX4" fmla="*/ 353890 w 2758301"/>
              <a:gd name="connsiteY4" fmla="*/ 4966383 h 5767699"/>
              <a:gd name="connsiteX5" fmla="*/ 0 w 2758301"/>
              <a:gd name="connsiteY5" fmla="*/ 4966383 h 5767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58301" h="5767699">
                <a:moveTo>
                  <a:pt x="0" y="0"/>
                </a:moveTo>
                <a:lnTo>
                  <a:pt x="2758301" y="0"/>
                </a:lnTo>
                <a:lnTo>
                  <a:pt x="2758301" y="5767699"/>
                </a:lnTo>
                <a:lnTo>
                  <a:pt x="353890" y="5767699"/>
                </a:lnTo>
                <a:lnTo>
                  <a:pt x="353890" y="4966383"/>
                </a:lnTo>
                <a:lnTo>
                  <a:pt x="0" y="4966383"/>
                </a:lnTo>
                <a:close/>
              </a:path>
            </a:pathLst>
          </a:custGeom>
        </p:spPr>
      </p:pic>
      <p:sp>
        <p:nvSpPr>
          <p:cNvPr id="76" name="矩形 75">
            <a:extLst>
              <a:ext uri="{FF2B5EF4-FFF2-40B4-BE49-F238E27FC236}">
                <a16:creationId xmlns:a16="http://schemas.microsoft.com/office/drawing/2014/main" id="{79A49C92-80C0-499E-AA4B-E251C72C0D72}"/>
              </a:ext>
            </a:extLst>
          </p:cNvPr>
          <p:cNvSpPr/>
          <p:nvPr/>
        </p:nvSpPr>
        <p:spPr>
          <a:xfrm>
            <a:off x="1655611" y="2624607"/>
            <a:ext cx="4486729" cy="1061829"/>
          </a:xfrm>
          <a:prstGeom prst="rect">
            <a:avLst/>
          </a:prstGeom>
        </p:spPr>
        <p:txBody>
          <a:bodyPr wrap="square">
            <a:spAutoFit/>
          </a:bodyPr>
          <a:lstStyle/>
          <a:p>
            <a:pPr>
              <a:lnSpc>
                <a:spcPct val="150000"/>
              </a:lnSpc>
              <a:buClr>
                <a:srgbClr val="E24848"/>
              </a:buClr>
            </a:pPr>
            <a:r>
              <a:rPr lang="zh-CN" altLang="en-US" sz="1050" noProof="1">
                <a:solidFill>
                  <a:schemeClr val="tx1">
                    <a:lumMod val="50000"/>
                    <a:lumOff val="50000"/>
                  </a:schemeClr>
                </a:solidFill>
                <a:cs typeface="+mn-ea"/>
                <a:sym typeface="+mn-lt"/>
              </a:rPr>
              <a:t>您的内容打在这里，或者通过复制您的文本后，在此框中选择粘贴，并选择只保留文字。您的内容打在这里，或者通过通过复制您的文本。您的内容打在这里，或者通过复制您的文本后，在此框中选择粘贴，并选择只保留文字。您的内容打在这里，或者通过通过复制您的文本。</a:t>
            </a:r>
          </a:p>
        </p:txBody>
      </p:sp>
      <p:sp>
        <p:nvSpPr>
          <p:cNvPr id="77" name="矩形 76">
            <a:extLst>
              <a:ext uri="{FF2B5EF4-FFF2-40B4-BE49-F238E27FC236}">
                <a16:creationId xmlns:a16="http://schemas.microsoft.com/office/drawing/2014/main" id="{274EAEEA-5E82-4064-A161-1562B5A7F3CC}"/>
              </a:ext>
            </a:extLst>
          </p:cNvPr>
          <p:cNvSpPr/>
          <p:nvPr/>
        </p:nvSpPr>
        <p:spPr>
          <a:xfrm>
            <a:off x="1655611" y="4566641"/>
            <a:ext cx="4664572" cy="1061829"/>
          </a:xfrm>
          <a:prstGeom prst="rect">
            <a:avLst/>
          </a:prstGeom>
        </p:spPr>
        <p:txBody>
          <a:bodyPr wrap="square">
            <a:spAutoFit/>
          </a:bodyPr>
          <a:lstStyle/>
          <a:p>
            <a:pPr>
              <a:lnSpc>
                <a:spcPct val="150000"/>
              </a:lnSpc>
              <a:buClr>
                <a:srgbClr val="E24848"/>
              </a:buClr>
            </a:pPr>
            <a:r>
              <a:rPr lang="zh-CN" altLang="en-US" sz="1050" noProof="1">
                <a:solidFill>
                  <a:schemeClr val="tx1">
                    <a:lumMod val="50000"/>
                    <a:lumOff val="50000"/>
                  </a:schemeClr>
                </a:solidFill>
                <a:cs typeface="+mn-ea"/>
                <a:sym typeface="+mn-lt"/>
              </a:rPr>
              <a:t>您的内容打在这里，或者通过复制您的文本后，在此框中选择粘贴，并选择只保留文字。您的内容打在这里，或者通过通过复制您的文本。您的内容打在这里，或者通过复制您的文本后，在此框中选择粘贴，并选择只保留文字。您的内容打在这里，或者通过通过复制您的文本。</a:t>
            </a:r>
          </a:p>
        </p:txBody>
      </p:sp>
      <p:sp>
        <p:nvSpPr>
          <p:cNvPr id="78" name="Rounded Rectangle 48">
            <a:extLst>
              <a:ext uri="{FF2B5EF4-FFF2-40B4-BE49-F238E27FC236}">
                <a16:creationId xmlns:a16="http://schemas.microsoft.com/office/drawing/2014/main" id="{897E81CF-6290-4F95-A49A-5EA1CD7A6297}"/>
              </a:ext>
            </a:extLst>
          </p:cNvPr>
          <p:cNvSpPr/>
          <p:nvPr/>
        </p:nvSpPr>
        <p:spPr>
          <a:xfrm>
            <a:off x="1655611" y="2115850"/>
            <a:ext cx="2493177" cy="404023"/>
          </a:xfrm>
          <a:prstGeom prst="roundRect">
            <a:avLst>
              <a:gd name="adj" fmla="val 0"/>
            </a:avLst>
          </a:prstGeom>
          <a:solidFill>
            <a:srgbClr val="3492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cs typeface="+mn-ea"/>
                <a:sym typeface="+mn-lt"/>
              </a:rPr>
              <a:t>添加标题内容</a:t>
            </a:r>
          </a:p>
        </p:txBody>
      </p:sp>
      <p:sp>
        <p:nvSpPr>
          <p:cNvPr id="79" name="Rounded Rectangle 48">
            <a:extLst>
              <a:ext uri="{FF2B5EF4-FFF2-40B4-BE49-F238E27FC236}">
                <a16:creationId xmlns:a16="http://schemas.microsoft.com/office/drawing/2014/main" id="{D959B050-EA0E-4B33-B1F5-8BE7CADCE540}"/>
              </a:ext>
            </a:extLst>
          </p:cNvPr>
          <p:cNvSpPr/>
          <p:nvPr/>
        </p:nvSpPr>
        <p:spPr>
          <a:xfrm>
            <a:off x="1655611" y="4062605"/>
            <a:ext cx="2592000" cy="404023"/>
          </a:xfrm>
          <a:prstGeom prst="roundRect">
            <a:avLst>
              <a:gd name="adj" fmla="val 0"/>
            </a:avLst>
          </a:prstGeom>
          <a:solidFill>
            <a:srgbClr val="3492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cs typeface="+mn-ea"/>
                <a:sym typeface="+mn-lt"/>
              </a:rPr>
              <a:t>添加标题内容</a:t>
            </a:r>
          </a:p>
        </p:txBody>
      </p:sp>
      <p:sp>
        <p:nvSpPr>
          <p:cNvPr id="9" name="圆角矩形 8"/>
          <p:cNvSpPr/>
          <p:nvPr/>
        </p:nvSpPr>
        <p:spPr>
          <a:xfrm>
            <a:off x="469900" y="313464"/>
            <a:ext cx="4610100" cy="654317"/>
          </a:xfrm>
          <a:prstGeom prst="roundRect">
            <a:avLst>
              <a:gd name="adj" fmla="val 0"/>
            </a:avLst>
          </a:prstGeom>
          <a:noFill/>
          <a:ln w="38100">
            <a:solidFill>
              <a:schemeClr val="bg1"/>
            </a:solidFill>
          </a:ln>
          <a:effectLst>
            <a:outerShdw blurRad="482600" sx="101000" sy="101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317500" y="161659"/>
            <a:ext cx="571500" cy="561472"/>
          </a:xfrm>
          <a:prstGeom prst="roundRect">
            <a:avLst>
              <a:gd name="adj" fmla="val 0"/>
            </a:avLst>
          </a:prstGeom>
          <a:solidFill>
            <a:schemeClr val="bg1"/>
          </a:solidFill>
          <a:ln w="38100">
            <a:solidFill>
              <a:schemeClr val="bg1"/>
            </a:solidFill>
          </a:ln>
          <a:effectLst>
            <a:outerShdw blurRad="482600" sx="101000" sy="101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34925B"/>
                </a:solidFill>
              </a:rPr>
              <a:t>01</a:t>
            </a:r>
            <a:endParaRPr lang="zh-CN" altLang="en-US" sz="2400" dirty="0">
              <a:solidFill>
                <a:srgbClr val="34925B"/>
              </a:solidFill>
            </a:endParaRPr>
          </a:p>
        </p:txBody>
      </p:sp>
      <p:sp>
        <p:nvSpPr>
          <p:cNvPr id="11" name="矩形 10"/>
          <p:cNvSpPr/>
          <p:nvPr/>
        </p:nvSpPr>
        <p:spPr>
          <a:xfrm>
            <a:off x="1143734" y="409789"/>
            <a:ext cx="3775393" cy="523220"/>
          </a:xfrm>
          <a:prstGeom prst="rect">
            <a:avLst/>
          </a:prstGeom>
        </p:spPr>
        <p:txBody>
          <a:bodyPr wrap="none">
            <a:spAutoFit/>
          </a:bodyPr>
          <a:lstStyle/>
          <a:p>
            <a:r>
              <a:rPr lang="zh-CN" altLang="en-US" sz="2800" dirty="0">
                <a:latin typeface="方正书宋简体" panose="03000509000000000000" pitchFamily="65" charset="-122"/>
                <a:ea typeface="方正书宋简体" panose="03000509000000000000" pitchFamily="65" charset="-122"/>
              </a:rPr>
              <a:t>单击此处添加标题文本</a:t>
            </a:r>
          </a:p>
        </p:txBody>
      </p:sp>
    </p:spTree>
    <p:extLst>
      <p:ext uri="{BB962C8B-B14F-4D97-AF65-F5344CB8AC3E}">
        <p14:creationId xmlns:p14="http://schemas.microsoft.com/office/powerpoint/2010/main" val="1857551109"/>
      </p:ext>
    </p:extLst>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 name="图片 120">
            <a:extLst>
              <a:ext uri="{FF2B5EF4-FFF2-40B4-BE49-F238E27FC236}">
                <a16:creationId xmlns:a16="http://schemas.microsoft.com/office/drawing/2014/main" id="{03A10149-6366-4D5B-AD68-2507452C884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5000" r="13576"/>
          <a:stretch/>
        </p:blipFill>
        <p:spPr>
          <a:xfrm>
            <a:off x="4826000" y="1301545"/>
            <a:ext cx="2995508" cy="4876806"/>
          </a:xfrm>
          <a:prstGeom prst="rect">
            <a:avLst/>
          </a:prstGeom>
        </p:spPr>
      </p:pic>
      <p:sp>
        <p:nvSpPr>
          <p:cNvPr id="124" name="leaves_113860">
            <a:extLst>
              <a:ext uri="{FF2B5EF4-FFF2-40B4-BE49-F238E27FC236}">
                <a16:creationId xmlns:a16="http://schemas.microsoft.com/office/drawing/2014/main" id="{BDD31E57-F840-4964-9A03-5A3DAA785961}"/>
              </a:ext>
            </a:extLst>
          </p:cNvPr>
          <p:cNvSpPr>
            <a:spLocks noChangeAspect="1"/>
          </p:cNvSpPr>
          <p:nvPr/>
        </p:nvSpPr>
        <p:spPr bwMode="auto">
          <a:xfrm>
            <a:off x="3228098" y="2921724"/>
            <a:ext cx="609685" cy="468569"/>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 name="T80" fmla="*/ 372171 w 604011"/>
              <a:gd name="T81" fmla="*/ 372171 w 604011"/>
              <a:gd name="T82" fmla="*/ 372171 w 604011"/>
              <a:gd name="T83" fmla="*/ 372171 w 604011"/>
              <a:gd name="T84" fmla="*/ 372171 w 604011"/>
              <a:gd name="T85" fmla="*/ 372171 w 604011"/>
              <a:gd name="T86" fmla="*/ 372171 w 604011"/>
              <a:gd name="T87" fmla="*/ 372171 w 604011"/>
              <a:gd name="T88" fmla="*/ 372171 w 604011"/>
              <a:gd name="T89" fmla="*/ 372171 w 604011"/>
              <a:gd name="T90" fmla="*/ 372171 w 604011"/>
              <a:gd name="T91" fmla="*/ 372171 w 604011"/>
              <a:gd name="T92" fmla="*/ 372171 w 604011"/>
              <a:gd name="T93" fmla="*/ 372171 w 604011"/>
              <a:gd name="T94" fmla="*/ 372171 w 604011"/>
              <a:gd name="T95" fmla="*/ 372171 w 604011"/>
              <a:gd name="T96" fmla="*/ 372171 w 604011"/>
              <a:gd name="T97" fmla="*/ 372171 w 604011"/>
              <a:gd name="T98" fmla="*/ 372171 w 604011"/>
              <a:gd name="T99" fmla="*/ 372171 w 604011"/>
              <a:gd name="T100" fmla="*/ 372171 w 604011"/>
              <a:gd name="T101" fmla="*/ 372171 w 604011"/>
              <a:gd name="T102" fmla="*/ 372171 w 604011"/>
              <a:gd name="T103"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46" h="5193">
                <a:moveTo>
                  <a:pt x="5300" y="0"/>
                </a:moveTo>
                <a:cubicBezTo>
                  <a:pt x="4802" y="0"/>
                  <a:pt x="4337" y="150"/>
                  <a:pt x="3954" y="434"/>
                </a:cubicBezTo>
                <a:cubicBezTo>
                  <a:pt x="3616" y="684"/>
                  <a:pt x="3365" y="1031"/>
                  <a:pt x="3266" y="1385"/>
                </a:cubicBezTo>
                <a:cubicBezTo>
                  <a:pt x="3152" y="1791"/>
                  <a:pt x="3244" y="2157"/>
                  <a:pt x="3511" y="2398"/>
                </a:cubicBezTo>
                <a:cubicBezTo>
                  <a:pt x="3419" y="2560"/>
                  <a:pt x="3334" y="2726"/>
                  <a:pt x="3266" y="2888"/>
                </a:cubicBezTo>
                <a:cubicBezTo>
                  <a:pt x="3204" y="2733"/>
                  <a:pt x="3122" y="2595"/>
                  <a:pt x="3028" y="2471"/>
                </a:cubicBezTo>
                <a:cubicBezTo>
                  <a:pt x="3161" y="2261"/>
                  <a:pt x="3179" y="2003"/>
                  <a:pt x="3075" y="1739"/>
                </a:cubicBezTo>
                <a:cubicBezTo>
                  <a:pt x="2977" y="1491"/>
                  <a:pt x="2778" y="1262"/>
                  <a:pt x="2515" y="1094"/>
                </a:cubicBezTo>
                <a:cubicBezTo>
                  <a:pt x="2232" y="913"/>
                  <a:pt x="1898" y="818"/>
                  <a:pt x="1550" y="818"/>
                </a:cubicBezTo>
                <a:cubicBezTo>
                  <a:pt x="1104" y="818"/>
                  <a:pt x="646" y="979"/>
                  <a:pt x="225" y="1283"/>
                </a:cubicBezTo>
                <a:lnTo>
                  <a:pt x="0" y="1447"/>
                </a:lnTo>
                <a:lnTo>
                  <a:pt x="269" y="1520"/>
                </a:lnTo>
                <a:cubicBezTo>
                  <a:pt x="712" y="1641"/>
                  <a:pt x="1066" y="1982"/>
                  <a:pt x="1378" y="2284"/>
                </a:cubicBezTo>
                <a:cubicBezTo>
                  <a:pt x="1697" y="2592"/>
                  <a:pt x="1998" y="2883"/>
                  <a:pt x="2347" y="2883"/>
                </a:cubicBezTo>
                <a:lnTo>
                  <a:pt x="2347" y="2883"/>
                </a:lnTo>
                <a:cubicBezTo>
                  <a:pt x="2519" y="2883"/>
                  <a:pt x="2683" y="2814"/>
                  <a:pt x="2847" y="2674"/>
                </a:cubicBezTo>
                <a:cubicBezTo>
                  <a:pt x="3005" y="2896"/>
                  <a:pt x="3117" y="3169"/>
                  <a:pt x="3117" y="3500"/>
                </a:cubicBezTo>
                <a:lnTo>
                  <a:pt x="3117" y="5193"/>
                </a:lnTo>
                <a:lnTo>
                  <a:pt x="3384" y="5193"/>
                </a:lnTo>
                <a:cubicBezTo>
                  <a:pt x="3384" y="5193"/>
                  <a:pt x="3384" y="3556"/>
                  <a:pt x="3384" y="3468"/>
                </a:cubicBezTo>
                <a:cubicBezTo>
                  <a:pt x="3384" y="3255"/>
                  <a:pt x="3509" y="2942"/>
                  <a:pt x="3731" y="2550"/>
                </a:cubicBezTo>
                <a:cubicBezTo>
                  <a:pt x="3896" y="2639"/>
                  <a:pt x="4051" y="2683"/>
                  <a:pt x="4201" y="2683"/>
                </a:cubicBezTo>
                <a:cubicBezTo>
                  <a:pt x="4691" y="2683"/>
                  <a:pt x="5010" y="2214"/>
                  <a:pt x="5347" y="1717"/>
                </a:cubicBezTo>
                <a:cubicBezTo>
                  <a:pt x="5649" y="1274"/>
                  <a:pt x="5990" y="772"/>
                  <a:pt x="6498" y="511"/>
                </a:cubicBezTo>
                <a:lnTo>
                  <a:pt x="6746" y="385"/>
                </a:lnTo>
                <a:lnTo>
                  <a:pt x="6492" y="271"/>
                </a:lnTo>
                <a:cubicBezTo>
                  <a:pt x="6089" y="91"/>
                  <a:pt x="5689" y="0"/>
                  <a:pt x="5300" y="0"/>
                </a:cubicBezTo>
                <a:close/>
                <a:moveTo>
                  <a:pt x="2347" y="2616"/>
                </a:moveTo>
                <a:lnTo>
                  <a:pt x="2347" y="2616"/>
                </a:lnTo>
                <a:cubicBezTo>
                  <a:pt x="2106" y="2616"/>
                  <a:pt x="1855" y="2373"/>
                  <a:pt x="1564" y="2092"/>
                </a:cubicBezTo>
                <a:cubicBezTo>
                  <a:pt x="1288" y="1826"/>
                  <a:pt x="983" y="1531"/>
                  <a:pt x="600" y="1357"/>
                </a:cubicBezTo>
                <a:cubicBezTo>
                  <a:pt x="911" y="1176"/>
                  <a:pt x="1230" y="1084"/>
                  <a:pt x="1550" y="1084"/>
                </a:cubicBezTo>
                <a:cubicBezTo>
                  <a:pt x="2193" y="1084"/>
                  <a:pt x="2679" y="1463"/>
                  <a:pt x="2827" y="1837"/>
                </a:cubicBezTo>
                <a:cubicBezTo>
                  <a:pt x="2865" y="1934"/>
                  <a:pt x="2905" y="2094"/>
                  <a:pt x="2840" y="2255"/>
                </a:cubicBezTo>
                <a:cubicBezTo>
                  <a:pt x="2601" y="2012"/>
                  <a:pt x="2337" y="1846"/>
                  <a:pt x="2174" y="1743"/>
                </a:cubicBezTo>
                <a:cubicBezTo>
                  <a:pt x="2126" y="1713"/>
                  <a:pt x="2084" y="1687"/>
                  <a:pt x="2057" y="1667"/>
                </a:cubicBezTo>
                <a:lnTo>
                  <a:pt x="1902" y="1884"/>
                </a:lnTo>
                <a:cubicBezTo>
                  <a:pt x="1936" y="1908"/>
                  <a:pt x="1980" y="1936"/>
                  <a:pt x="2031" y="1968"/>
                </a:cubicBezTo>
                <a:cubicBezTo>
                  <a:pt x="2200" y="2075"/>
                  <a:pt x="2456" y="2236"/>
                  <a:pt x="2677" y="2469"/>
                </a:cubicBezTo>
                <a:cubicBezTo>
                  <a:pt x="2562" y="2568"/>
                  <a:pt x="2454" y="2616"/>
                  <a:pt x="2347" y="2616"/>
                </a:cubicBezTo>
                <a:close/>
                <a:moveTo>
                  <a:pt x="5127" y="1567"/>
                </a:moveTo>
                <a:cubicBezTo>
                  <a:pt x="4817" y="2023"/>
                  <a:pt x="4550" y="2416"/>
                  <a:pt x="4201" y="2416"/>
                </a:cubicBezTo>
                <a:cubicBezTo>
                  <a:pt x="4099" y="2416"/>
                  <a:pt x="3989" y="2384"/>
                  <a:pt x="3868" y="2320"/>
                </a:cubicBezTo>
                <a:cubicBezTo>
                  <a:pt x="3880" y="2301"/>
                  <a:pt x="3892" y="2282"/>
                  <a:pt x="3904" y="2262"/>
                </a:cubicBezTo>
                <a:cubicBezTo>
                  <a:pt x="4168" y="1845"/>
                  <a:pt x="4437" y="1506"/>
                  <a:pt x="4439" y="1503"/>
                </a:cubicBezTo>
                <a:lnTo>
                  <a:pt x="4231" y="1337"/>
                </a:lnTo>
                <a:cubicBezTo>
                  <a:pt x="4208" y="1366"/>
                  <a:pt x="3926" y="1722"/>
                  <a:pt x="3652" y="2162"/>
                </a:cubicBezTo>
                <a:cubicBezTo>
                  <a:pt x="3491" y="1989"/>
                  <a:pt x="3443" y="1741"/>
                  <a:pt x="3522" y="1457"/>
                </a:cubicBezTo>
                <a:cubicBezTo>
                  <a:pt x="3606" y="1159"/>
                  <a:pt x="3821" y="864"/>
                  <a:pt x="4113" y="648"/>
                </a:cubicBezTo>
                <a:cubicBezTo>
                  <a:pt x="4347" y="474"/>
                  <a:pt x="4744" y="267"/>
                  <a:pt x="5300" y="267"/>
                </a:cubicBezTo>
                <a:cubicBezTo>
                  <a:pt x="5573" y="267"/>
                  <a:pt x="5854" y="317"/>
                  <a:pt x="6139" y="417"/>
                </a:cubicBezTo>
                <a:cubicBezTo>
                  <a:pt x="5702" y="720"/>
                  <a:pt x="5399" y="1167"/>
                  <a:pt x="5127" y="1567"/>
                </a:cubicBezTo>
                <a:close/>
              </a:path>
            </a:pathLst>
          </a:custGeom>
          <a:solidFill>
            <a:srgbClr val="A3C8BD"/>
          </a:solidFill>
          <a:ln>
            <a:noFill/>
          </a:ln>
        </p:spPr>
        <p:txBody>
          <a:bodyPr/>
          <a:lstStyle/>
          <a:p>
            <a:endParaRPr lang="zh-CN" altLang="en-US">
              <a:cs typeface="+mn-ea"/>
              <a:sym typeface="+mn-lt"/>
            </a:endParaRPr>
          </a:p>
        </p:txBody>
      </p:sp>
      <p:sp>
        <p:nvSpPr>
          <p:cNvPr id="132" name="Shape 3155">
            <a:extLst>
              <a:ext uri="{FF2B5EF4-FFF2-40B4-BE49-F238E27FC236}">
                <a16:creationId xmlns:a16="http://schemas.microsoft.com/office/drawing/2014/main" id="{8E1C9D29-C8C6-475F-A5C7-341D5C1A1890}"/>
              </a:ext>
            </a:extLst>
          </p:cNvPr>
          <p:cNvSpPr txBox="1">
            <a:spLocks/>
          </p:cNvSpPr>
          <p:nvPr/>
        </p:nvSpPr>
        <p:spPr>
          <a:xfrm>
            <a:off x="1322416" y="3157967"/>
            <a:ext cx="3048001" cy="498598"/>
          </a:xfrm>
          <a:prstGeom prst="rect">
            <a:avLst/>
          </a:prstGeom>
        </p:spPr>
        <p:txBody>
          <a:bodyPr numCol="1" spcCol="38100">
            <a:spAutoFit/>
          </a:bodyPr>
          <a:lstStyle>
            <a:lvl1pPr marL="0" marR="0" indent="0" algn="l" defTabSz="410766" rtl="0" latinLnBrk="0">
              <a:lnSpc>
                <a:spcPct val="110000"/>
              </a:lnSpc>
              <a:spcBef>
                <a:spcPts val="0"/>
              </a:spcBef>
              <a:spcAft>
                <a:spcPts val="0"/>
              </a:spcAft>
              <a:buClrTx/>
              <a:buSzTx/>
              <a:buFontTx/>
              <a:buNone/>
              <a:tabLst/>
              <a:defRPr sz="1200" b="0" i="0" u="none" strike="noStrike" cap="none" spc="0" baseline="0">
                <a:ln>
                  <a:noFill/>
                </a:ln>
                <a:solidFill>
                  <a:schemeClr val="tx1">
                    <a:alpha val="35000"/>
                  </a:schemeClr>
                </a:solidFill>
                <a:uFillTx/>
                <a:latin typeface="+mn-lt"/>
                <a:ea typeface="+mn-ea"/>
                <a:cs typeface="+mn-cs"/>
                <a:sym typeface="Titillium Web"/>
              </a:defRPr>
            </a:lvl1pPr>
            <a:lvl2pPr marL="0" marR="0" indent="114300" algn="l" defTabSz="410766" rtl="0" latinLnBrk="0">
              <a:lnSpc>
                <a:spcPct val="100000"/>
              </a:lnSpc>
              <a:spcBef>
                <a:spcPts val="0"/>
              </a:spcBef>
              <a:spcAft>
                <a:spcPts val="0"/>
              </a:spcAft>
              <a:buClrTx/>
              <a:buSzTx/>
              <a:buFontTx/>
              <a:buNone/>
              <a:tabLst/>
              <a:defRPr sz="1500" b="0" i="0" u="none" strike="noStrike" cap="none" spc="0" baseline="0">
                <a:ln>
                  <a:noFill/>
                </a:ln>
                <a:solidFill>
                  <a:schemeClr val="accent6">
                    <a:hueOff val="-2214564"/>
                    <a:satOff val="-18455"/>
                    <a:lumOff val="-82930"/>
                    <a:alpha val="70145"/>
                  </a:schemeClr>
                </a:solidFill>
                <a:uFillTx/>
                <a:latin typeface="+mn-lt"/>
                <a:ea typeface="+mn-ea"/>
                <a:cs typeface="+mn-cs"/>
                <a:sym typeface="Titillium Web"/>
              </a:defRPr>
            </a:lvl2pPr>
            <a:lvl3pPr marL="0" marR="0" indent="228600" algn="l" defTabSz="410766" rtl="0" latinLnBrk="0">
              <a:lnSpc>
                <a:spcPct val="100000"/>
              </a:lnSpc>
              <a:spcBef>
                <a:spcPts val="0"/>
              </a:spcBef>
              <a:spcAft>
                <a:spcPts val="0"/>
              </a:spcAft>
              <a:buClrTx/>
              <a:buSzTx/>
              <a:buFontTx/>
              <a:buNone/>
              <a:tabLst/>
              <a:defRPr sz="1500" b="0" i="0" u="none" strike="noStrike" cap="none" spc="0" baseline="0">
                <a:ln>
                  <a:noFill/>
                </a:ln>
                <a:solidFill>
                  <a:schemeClr val="accent6">
                    <a:hueOff val="-2214564"/>
                    <a:satOff val="-18455"/>
                    <a:lumOff val="-82930"/>
                    <a:alpha val="70145"/>
                  </a:schemeClr>
                </a:solidFill>
                <a:uFillTx/>
                <a:latin typeface="+mn-lt"/>
                <a:ea typeface="+mn-ea"/>
                <a:cs typeface="+mn-cs"/>
                <a:sym typeface="Titillium Web"/>
              </a:defRPr>
            </a:lvl3pPr>
            <a:lvl4pPr marL="0" marR="0" indent="342900" algn="l" defTabSz="410766" rtl="0" latinLnBrk="0">
              <a:lnSpc>
                <a:spcPct val="100000"/>
              </a:lnSpc>
              <a:spcBef>
                <a:spcPts val="0"/>
              </a:spcBef>
              <a:spcAft>
                <a:spcPts val="0"/>
              </a:spcAft>
              <a:buClrTx/>
              <a:buSzTx/>
              <a:buFontTx/>
              <a:buNone/>
              <a:tabLst/>
              <a:defRPr sz="1500" b="0" i="0" u="none" strike="noStrike" cap="none" spc="0" baseline="0">
                <a:ln>
                  <a:noFill/>
                </a:ln>
                <a:solidFill>
                  <a:schemeClr val="accent6">
                    <a:hueOff val="-2214564"/>
                    <a:satOff val="-18455"/>
                    <a:lumOff val="-82930"/>
                    <a:alpha val="70145"/>
                  </a:schemeClr>
                </a:solidFill>
                <a:uFillTx/>
                <a:latin typeface="+mn-lt"/>
                <a:ea typeface="+mn-ea"/>
                <a:cs typeface="+mn-cs"/>
                <a:sym typeface="Titillium Web"/>
              </a:defRPr>
            </a:lvl4pPr>
            <a:lvl5pPr marL="0" marR="0" indent="457200" algn="l" defTabSz="410766" rtl="0" latinLnBrk="0">
              <a:lnSpc>
                <a:spcPct val="100000"/>
              </a:lnSpc>
              <a:spcBef>
                <a:spcPts val="0"/>
              </a:spcBef>
              <a:spcAft>
                <a:spcPts val="0"/>
              </a:spcAft>
              <a:buClrTx/>
              <a:buSzTx/>
              <a:buFontTx/>
              <a:buNone/>
              <a:tabLst/>
              <a:defRPr sz="1500" b="0" i="0" u="none" strike="noStrike" cap="none" spc="0" baseline="0">
                <a:ln>
                  <a:noFill/>
                </a:ln>
                <a:solidFill>
                  <a:schemeClr val="accent6">
                    <a:hueOff val="-2214564"/>
                    <a:satOff val="-18455"/>
                    <a:lumOff val="-82930"/>
                    <a:alpha val="70145"/>
                  </a:schemeClr>
                </a:solidFill>
                <a:uFillTx/>
                <a:latin typeface="+mn-lt"/>
                <a:ea typeface="+mn-ea"/>
                <a:cs typeface="+mn-cs"/>
                <a:sym typeface="Titillium Web"/>
              </a:defRPr>
            </a:lvl5pPr>
            <a:lvl6pPr marL="0" marR="0" indent="571500" algn="l" defTabSz="410766" rtl="0" latinLnBrk="0">
              <a:lnSpc>
                <a:spcPct val="100000"/>
              </a:lnSpc>
              <a:spcBef>
                <a:spcPts val="0"/>
              </a:spcBef>
              <a:spcAft>
                <a:spcPts val="0"/>
              </a:spcAft>
              <a:buClrTx/>
              <a:buSzTx/>
              <a:buFontTx/>
              <a:buNone/>
              <a:tabLst/>
              <a:defRPr sz="1500" b="0" i="0" u="none" strike="noStrike" cap="none" spc="0" baseline="0">
                <a:ln>
                  <a:noFill/>
                </a:ln>
                <a:solidFill>
                  <a:schemeClr val="accent6">
                    <a:hueOff val="-2214564"/>
                    <a:satOff val="-18455"/>
                    <a:lumOff val="-82930"/>
                    <a:alpha val="70145"/>
                  </a:schemeClr>
                </a:solidFill>
                <a:uFillTx/>
                <a:latin typeface="+mn-lt"/>
                <a:ea typeface="+mn-ea"/>
                <a:cs typeface="+mn-cs"/>
                <a:sym typeface="Titillium Web"/>
              </a:defRPr>
            </a:lvl6pPr>
            <a:lvl7pPr marL="0" marR="0" indent="685800" algn="l" defTabSz="410766" rtl="0" latinLnBrk="0">
              <a:lnSpc>
                <a:spcPct val="100000"/>
              </a:lnSpc>
              <a:spcBef>
                <a:spcPts val="0"/>
              </a:spcBef>
              <a:spcAft>
                <a:spcPts val="0"/>
              </a:spcAft>
              <a:buClrTx/>
              <a:buSzTx/>
              <a:buFontTx/>
              <a:buNone/>
              <a:tabLst/>
              <a:defRPr sz="1500" b="0" i="0" u="none" strike="noStrike" cap="none" spc="0" baseline="0">
                <a:ln>
                  <a:noFill/>
                </a:ln>
                <a:solidFill>
                  <a:schemeClr val="accent6">
                    <a:hueOff val="-2214564"/>
                    <a:satOff val="-18455"/>
                    <a:lumOff val="-82930"/>
                    <a:alpha val="70145"/>
                  </a:schemeClr>
                </a:solidFill>
                <a:uFillTx/>
                <a:latin typeface="+mn-lt"/>
                <a:ea typeface="+mn-ea"/>
                <a:cs typeface="+mn-cs"/>
                <a:sym typeface="Titillium Web"/>
              </a:defRPr>
            </a:lvl7pPr>
            <a:lvl8pPr marL="0" marR="0" indent="800100" algn="l" defTabSz="410766" rtl="0" latinLnBrk="0">
              <a:lnSpc>
                <a:spcPct val="100000"/>
              </a:lnSpc>
              <a:spcBef>
                <a:spcPts val="0"/>
              </a:spcBef>
              <a:spcAft>
                <a:spcPts val="0"/>
              </a:spcAft>
              <a:buClrTx/>
              <a:buSzTx/>
              <a:buFontTx/>
              <a:buNone/>
              <a:tabLst/>
              <a:defRPr sz="1500" b="0" i="0" u="none" strike="noStrike" cap="none" spc="0" baseline="0">
                <a:ln>
                  <a:noFill/>
                </a:ln>
                <a:solidFill>
                  <a:schemeClr val="accent6">
                    <a:hueOff val="-2214564"/>
                    <a:satOff val="-18455"/>
                    <a:lumOff val="-82930"/>
                    <a:alpha val="70145"/>
                  </a:schemeClr>
                </a:solidFill>
                <a:uFillTx/>
                <a:latin typeface="+mn-lt"/>
                <a:ea typeface="+mn-ea"/>
                <a:cs typeface="+mn-cs"/>
                <a:sym typeface="Titillium Web"/>
              </a:defRPr>
            </a:lvl8pPr>
            <a:lvl9pPr marL="0" marR="0" indent="914400" algn="l" defTabSz="410766" rtl="0" latinLnBrk="0">
              <a:lnSpc>
                <a:spcPct val="100000"/>
              </a:lnSpc>
              <a:spcBef>
                <a:spcPts val="0"/>
              </a:spcBef>
              <a:spcAft>
                <a:spcPts val="0"/>
              </a:spcAft>
              <a:buClrTx/>
              <a:buSzTx/>
              <a:buFontTx/>
              <a:buNone/>
              <a:tabLst/>
              <a:defRPr sz="1500" b="0" i="0" u="none" strike="noStrike" cap="none" spc="0" baseline="0">
                <a:ln>
                  <a:noFill/>
                </a:ln>
                <a:solidFill>
                  <a:schemeClr val="accent6">
                    <a:hueOff val="-2214564"/>
                    <a:satOff val="-18455"/>
                    <a:lumOff val="-82930"/>
                    <a:alpha val="70145"/>
                  </a:schemeClr>
                </a:solidFill>
                <a:uFillTx/>
                <a:latin typeface="+mn-lt"/>
                <a:ea typeface="+mn-ea"/>
                <a:cs typeface="+mn-cs"/>
                <a:sym typeface="Titillium Web"/>
              </a:defRPr>
            </a:lvl9pPr>
          </a:lstStyle>
          <a:p>
            <a:pPr marL="0" marR="0" lvl="0" indent="0" algn="l" defTabSz="410766" rtl="0" eaLnBrk="1" fontAlgn="auto" latinLnBrk="0" hangingPunct="1">
              <a:lnSpc>
                <a:spcPct val="11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00000">
                    <a:alpha val="34675"/>
                    <a:alpha val="35000"/>
                  </a:srgbClr>
                </a:solidFill>
                <a:effectLst/>
                <a:uLnTx/>
                <a:uFillTx/>
                <a:cs typeface="+mn-ea"/>
                <a:sym typeface="+mn-lt"/>
              </a:rPr>
              <a:t>/ This is the place</a:t>
            </a:r>
            <a:br>
              <a:rPr kumimoji="0" lang="en-US" sz="1200" b="0" i="0" u="none" strike="noStrike" kern="0" cap="none" spc="0" normalizeH="0" baseline="0" noProof="0" dirty="0">
                <a:ln>
                  <a:noFill/>
                </a:ln>
                <a:solidFill>
                  <a:srgbClr val="000000">
                    <a:alpha val="34675"/>
                    <a:alpha val="35000"/>
                  </a:srgbClr>
                </a:solidFill>
                <a:effectLst/>
                <a:uLnTx/>
                <a:uFillTx/>
                <a:cs typeface="+mn-ea"/>
                <a:sym typeface="+mn-lt"/>
              </a:rPr>
            </a:br>
            <a:r>
              <a:rPr kumimoji="0" lang="en-US" sz="1200" b="0" i="0" u="none" strike="noStrike" kern="0" cap="none" spc="0" normalizeH="0" baseline="0" noProof="0" dirty="0">
                <a:ln>
                  <a:noFill/>
                </a:ln>
                <a:solidFill>
                  <a:srgbClr val="000000">
                    <a:alpha val="34675"/>
                    <a:alpha val="35000"/>
                  </a:srgbClr>
                </a:solidFill>
                <a:effectLst/>
                <a:uLnTx/>
                <a:uFillTx/>
                <a:cs typeface="+mn-ea"/>
                <a:sym typeface="+mn-lt"/>
              </a:rPr>
              <a:t>for subtitle /</a:t>
            </a:r>
          </a:p>
        </p:txBody>
      </p:sp>
      <p:sp>
        <p:nvSpPr>
          <p:cNvPr id="133" name="Shape 3157">
            <a:extLst>
              <a:ext uri="{FF2B5EF4-FFF2-40B4-BE49-F238E27FC236}">
                <a16:creationId xmlns:a16="http://schemas.microsoft.com/office/drawing/2014/main" id="{FF5B2689-EF17-4219-AA48-2C735F452812}"/>
              </a:ext>
            </a:extLst>
          </p:cNvPr>
          <p:cNvSpPr txBox="1">
            <a:spLocks/>
          </p:cNvSpPr>
          <p:nvPr/>
        </p:nvSpPr>
        <p:spPr>
          <a:xfrm>
            <a:off x="1322416" y="1983473"/>
            <a:ext cx="2592418" cy="1174493"/>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b">
            <a:normAutofit/>
          </a:bodyPr>
          <a:lstStyle>
            <a:lvl1pPr marL="0" marR="0" indent="0" algn="l" defTabSz="410766" latinLnBrk="0">
              <a:lnSpc>
                <a:spcPct val="100000"/>
              </a:lnSpc>
              <a:spcBef>
                <a:spcPts val="0"/>
              </a:spcBef>
              <a:spcAft>
                <a:spcPts val="0"/>
              </a:spcAft>
              <a:buClrTx/>
              <a:buSzTx/>
              <a:buFontTx/>
              <a:buNone/>
              <a:tabLst/>
              <a:defRPr sz="4000" b="0" i="0" u="none" strike="noStrike" cap="none" spc="0" baseline="0">
                <a:ln>
                  <a:noFill/>
                </a:ln>
                <a:solidFill>
                  <a:schemeClr val="accent6">
                    <a:hueOff val="-2214564"/>
                    <a:satOff val="-18455"/>
                    <a:lumOff val="-82930"/>
                  </a:schemeClr>
                </a:solidFill>
                <a:uFillTx/>
                <a:latin typeface="+mn-lt"/>
                <a:ea typeface="+mn-ea"/>
                <a:cs typeface="+mn-cs"/>
                <a:sym typeface="Titillium Web"/>
              </a:defRPr>
            </a:lvl1pPr>
            <a:lvl2pPr marL="0" marR="0" indent="114300" algn="ctr" defTabSz="410766" latinLnBrk="0">
              <a:lnSpc>
                <a:spcPct val="80000"/>
              </a:lnSpc>
              <a:spcBef>
                <a:spcPts val="0"/>
              </a:spcBef>
              <a:spcAft>
                <a:spcPts val="0"/>
              </a:spcAft>
              <a:buClrTx/>
              <a:buSzTx/>
              <a:buFontTx/>
              <a:buNone/>
              <a:tabLst/>
              <a:defRPr sz="4000" b="0" i="0" u="none" strike="noStrike" cap="none" spc="0" baseline="0">
                <a:ln>
                  <a:noFill/>
                </a:ln>
                <a:solidFill>
                  <a:schemeClr val="accent6">
                    <a:hueOff val="-2214564"/>
                    <a:satOff val="-18455"/>
                    <a:lumOff val="-82930"/>
                  </a:schemeClr>
                </a:solidFill>
                <a:uFillTx/>
                <a:latin typeface="+mn-lt"/>
                <a:ea typeface="+mn-ea"/>
                <a:cs typeface="+mn-cs"/>
                <a:sym typeface="Titillium Web"/>
              </a:defRPr>
            </a:lvl2pPr>
            <a:lvl3pPr marL="0" marR="0" indent="228600" algn="ctr" defTabSz="410766" latinLnBrk="0">
              <a:lnSpc>
                <a:spcPct val="80000"/>
              </a:lnSpc>
              <a:spcBef>
                <a:spcPts val="0"/>
              </a:spcBef>
              <a:spcAft>
                <a:spcPts val="0"/>
              </a:spcAft>
              <a:buClrTx/>
              <a:buSzTx/>
              <a:buFontTx/>
              <a:buNone/>
              <a:tabLst/>
              <a:defRPr sz="4000" b="0" i="0" u="none" strike="noStrike" cap="none" spc="0" baseline="0">
                <a:ln>
                  <a:noFill/>
                </a:ln>
                <a:solidFill>
                  <a:schemeClr val="accent6">
                    <a:hueOff val="-2214564"/>
                    <a:satOff val="-18455"/>
                    <a:lumOff val="-82930"/>
                  </a:schemeClr>
                </a:solidFill>
                <a:uFillTx/>
                <a:latin typeface="+mn-lt"/>
                <a:ea typeface="+mn-ea"/>
                <a:cs typeface="+mn-cs"/>
                <a:sym typeface="Titillium Web"/>
              </a:defRPr>
            </a:lvl3pPr>
            <a:lvl4pPr marL="0" marR="0" indent="342900" algn="ctr" defTabSz="410766" latinLnBrk="0">
              <a:lnSpc>
                <a:spcPct val="80000"/>
              </a:lnSpc>
              <a:spcBef>
                <a:spcPts val="0"/>
              </a:spcBef>
              <a:spcAft>
                <a:spcPts val="0"/>
              </a:spcAft>
              <a:buClrTx/>
              <a:buSzTx/>
              <a:buFontTx/>
              <a:buNone/>
              <a:tabLst/>
              <a:defRPr sz="4000" b="0" i="0" u="none" strike="noStrike" cap="none" spc="0" baseline="0">
                <a:ln>
                  <a:noFill/>
                </a:ln>
                <a:solidFill>
                  <a:schemeClr val="accent6">
                    <a:hueOff val="-2214564"/>
                    <a:satOff val="-18455"/>
                    <a:lumOff val="-82930"/>
                  </a:schemeClr>
                </a:solidFill>
                <a:uFillTx/>
                <a:latin typeface="+mn-lt"/>
                <a:ea typeface="+mn-ea"/>
                <a:cs typeface="+mn-cs"/>
                <a:sym typeface="Titillium Web"/>
              </a:defRPr>
            </a:lvl4pPr>
            <a:lvl5pPr marL="0" marR="0" indent="457200" algn="ctr" defTabSz="410766" latinLnBrk="0">
              <a:lnSpc>
                <a:spcPct val="80000"/>
              </a:lnSpc>
              <a:spcBef>
                <a:spcPts val="0"/>
              </a:spcBef>
              <a:spcAft>
                <a:spcPts val="0"/>
              </a:spcAft>
              <a:buClrTx/>
              <a:buSzTx/>
              <a:buFontTx/>
              <a:buNone/>
              <a:tabLst/>
              <a:defRPr sz="4000" b="0" i="0" u="none" strike="noStrike" cap="none" spc="0" baseline="0">
                <a:ln>
                  <a:noFill/>
                </a:ln>
                <a:solidFill>
                  <a:schemeClr val="accent6">
                    <a:hueOff val="-2214564"/>
                    <a:satOff val="-18455"/>
                    <a:lumOff val="-82930"/>
                  </a:schemeClr>
                </a:solidFill>
                <a:uFillTx/>
                <a:latin typeface="+mn-lt"/>
                <a:ea typeface="+mn-ea"/>
                <a:cs typeface="+mn-cs"/>
                <a:sym typeface="Titillium Web"/>
              </a:defRPr>
            </a:lvl5pPr>
            <a:lvl6pPr marL="0" marR="0" indent="571500" algn="ctr" defTabSz="410766" latinLnBrk="0">
              <a:lnSpc>
                <a:spcPct val="80000"/>
              </a:lnSpc>
              <a:spcBef>
                <a:spcPts val="0"/>
              </a:spcBef>
              <a:spcAft>
                <a:spcPts val="0"/>
              </a:spcAft>
              <a:buClrTx/>
              <a:buSzTx/>
              <a:buFontTx/>
              <a:buNone/>
              <a:tabLst/>
              <a:defRPr sz="4000" b="0" i="0" u="none" strike="noStrike" cap="none" spc="0" baseline="0">
                <a:ln>
                  <a:noFill/>
                </a:ln>
                <a:solidFill>
                  <a:schemeClr val="accent6">
                    <a:hueOff val="-2214564"/>
                    <a:satOff val="-18455"/>
                    <a:lumOff val="-82930"/>
                  </a:schemeClr>
                </a:solidFill>
                <a:uFillTx/>
                <a:latin typeface="+mn-lt"/>
                <a:ea typeface="+mn-ea"/>
                <a:cs typeface="+mn-cs"/>
                <a:sym typeface="Titillium Web"/>
              </a:defRPr>
            </a:lvl6pPr>
            <a:lvl7pPr marL="0" marR="0" indent="685800" algn="ctr" defTabSz="410766" latinLnBrk="0">
              <a:lnSpc>
                <a:spcPct val="80000"/>
              </a:lnSpc>
              <a:spcBef>
                <a:spcPts val="0"/>
              </a:spcBef>
              <a:spcAft>
                <a:spcPts val="0"/>
              </a:spcAft>
              <a:buClrTx/>
              <a:buSzTx/>
              <a:buFontTx/>
              <a:buNone/>
              <a:tabLst/>
              <a:defRPr sz="4000" b="0" i="0" u="none" strike="noStrike" cap="none" spc="0" baseline="0">
                <a:ln>
                  <a:noFill/>
                </a:ln>
                <a:solidFill>
                  <a:schemeClr val="accent6">
                    <a:hueOff val="-2214564"/>
                    <a:satOff val="-18455"/>
                    <a:lumOff val="-82930"/>
                  </a:schemeClr>
                </a:solidFill>
                <a:uFillTx/>
                <a:latin typeface="+mn-lt"/>
                <a:ea typeface="+mn-ea"/>
                <a:cs typeface="+mn-cs"/>
                <a:sym typeface="Titillium Web"/>
              </a:defRPr>
            </a:lvl7pPr>
            <a:lvl8pPr marL="0" marR="0" indent="800100" algn="ctr" defTabSz="410766" latinLnBrk="0">
              <a:lnSpc>
                <a:spcPct val="80000"/>
              </a:lnSpc>
              <a:spcBef>
                <a:spcPts val="0"/>
              </a:spcBef>
              <a:spcAft>
                <a:spcPts val="0"/>
              </a:spcAft>
              <a:buClrTx/>
              <a:buSzTx/>
              <a:buFontTx/>
              <a:buNone/>
              <a:tabLst/>
              <a:defRPr sz="4000" b="0" i="0" u="none" strike="noStrike" cap="none" spc="0" baseline="0">
                <a:ln>
                  <a:noFill/>
                </a:ln>
                <a:solidFill>
                  <a:schemeClr val="accent6">
                    <a:hueOff val="-2214564"/>
                    <a:satOff val="-18455"/>
                    <a:lumOff val="-82930"/>
                  </a:schemeClr>
                </a:solidFill>
                <a:uFillTx/>
                <a:latin typeface="+mn-lt"/>
                <a:ea typeface="+mn-ea"/>
                <a:cs typeface="+mn-cs"/>
                <a:sym typeface="Titillium Web"/>
              </a:defRPr>
            </a:lvl8pPr>
            <a:lvl9pPr marL="0" marR="0" indent="914400" algn="ctr" defTabSz="410766" latinLnBrk="0">
              <a:lnSpc>
                <a:spcPct val="80000"/>
              </a:lnSpc>
              <a:spcBef>
                <a:spcPts val="0"/>
              </a:spcBef>
              <a:spcAft>
                <a:spcPts val="0"/>
              </a:spcAft>
              <a:buClrTx/>
              <a:buSzTx/>
              <a:buFontTx/>
              <a:buNone/>
              <a:tabLst/>
              <a:defRPr sz="4000" b="0" i="0" u="none" strike="noStrike" cap="none" spc="0" baseline="0">
                <a:ln>
                  <a:noFill/>
                </a:ln>
                <a:solidFill>
                  <a:schemeClr val="accent6">
                    <a:hueOff val="-2214564"/>
                    <a:satOff val="-18455"/>
                    <a:lumOff val="-82930"/>
                  </a:schemeClr>
                </a:solidFill>
                <a:uFillTx/>
                <a:latin typeface="+mn-lt"/>
                <a:ea typeface="+mn-ea"/>
                <a:cs typeface="+mn-cs"/>
                <a:sym typeface="Titillium Web"/>
              </a:defRPr>
            </a:lvl9pPr>
          </a:lstStyle>
          <a:p>
            <a:pPr lvl="0"/>
            <a:r>
              <a:rPr lang="en-US" sz="3200" kern="0" dirty="0">
                <a:solidFill>
                  <a:srgbClr val="34925B"/>
                </a:solidFill>
                <a:cs typeface="+mn-ea"/>
                <a:sym typeface="+mn-lt"/>
              </a:rPr>
              <a:t>ADD YOUR HERE</a:t>
            </a:r>
          </a:p>
        </p:txBody>
      </p:sp>
      <p:sp>
        <p:nvSpPr>
          <p:cNvPr id="134" name="Shape 3158">
            <a:extLst>
              <a:ext uri="{FF2B5EF4-FFF2-40B4-BE49-F238E27FC236}">
                <a16:creationId xmlns:a16="http://schemas.microsoft.com/office/drawing/2014/main" id="{502C4191-74AD-4388-B966-735A005279EE}"/>
              </a:ext>
            </a:extLst>
          </p:cNvPr>
          <p:cNvSpPr txBox="1">
            <a:spLocks/>
          </p:cNvSpPr>
          <p:nvPr/>
        </p:nvSpPr>
        <p:spPr>
          <a:xfrm>
            <a:off x="1322416" y="3882677"/>
            <a:ext cx="3048000" cy="1727697"/>
          </a:xfrm>
          <a:prstGeom prst="rect">
            <a:avLst/>
          </a:prstGeom>
        </p:spPr>
        <p:txBody>
          <a:bodyPr numCol="1" spcCol="38100"/>
          <a:lstStyle>
            <a:lvl1pPr marL="0" marR="0" indent="0" algn="l" defTabSz="410766" rtl="0" latinLnBrk="0">
              <a:lnSpc>
                <a:spcPct val="130000"/>
              </a:lnSpc>
              <a:spcBef>
                <a:spcPts val="0"/>
              </a:spcBef>
              <a:spcAft>
                <a:spcPts val="0"/>
              </a:spcAft>
              <a:buClrTx/>
              <a:buSzTx/>
              <a:buFontTx/>
              <a:buNone/>
              <a:tabLst/>
              <a:defRPr sz="1500" b="0" i="0" u="none" strike="noStrike" cap="none" spc="0" baseline="0">
                <a:ln>
                  <a:noFill/>
                </a:ln>
                <a:solidFill>
                  <a:srgbClr val="1C1E21"/>
                </a:solidFill>
                <a:uFillTx/>
                <a:latin typeface="+mn-lt"/>
                <a:ea typeface="+mn-ea"/>
                <a:cs typeface="+mn-cs"/>
                <a:sym typeface="Titillium Web"/>
              </a:defRPr>
            </a:lvl1pPr>
            <a:lvl2pPr marL="0" marR="0" indent="114300" algn="l" defTabSz="410766" rtl="0" latinLnBrk="0">
              <a:lnSpc>
                <a:spcPct val="130000"/>
              </a:lnSpc>
              <a:spcBef>
                <a:spcPts val="0"/>
              </a:spcBef>
              <a:spcAft>
                <a:spcPts val="0"/>
              </a:spcAft>
              <a:buClrTx/>
              <a:buSzTx/>
              <a:buFontTx/>
              <a:buNone/>
              <a:tabLst/>
              <a:defRPr sz="1500" b="0" i="0" u="none" strike="noStrike" cap="none" spc="0" baseline="0">
                <a:ln>
                  <a:noFill/>
                </a:ln>
                <a:solidFill>
                  <a:schemeClr val="accent6">
                    <a:hueOff val="-2214564"/>
                    <a:satOff val="-18455"/>
                    <a:lumOff val="-82930"/>
                    <a:alpha val="70145"/>
                  </a:schemeClr>
                </a:solidFill>
                <a:uFillTx/>
                <a:latin typeface="+mn-lt"/>
                <a:ea typeface="+mn-ea"/>
                <a:cs typeface="+mn-cs"/>
                <a:sym typeface="Titillium Web"/>
              </a:defRPr>
            </a:lvl2pPr>
            <a:lvl3pPr marL="0" marR="0" indent="228600" algn="l" defTabSz="410766" rtl="0" latinLnBrk="0">
              <a:lnSpc>
                <a:spcPct val="130000"/>
              </a:lnSpc>
              <a:spcBef>
                <a:spcPts val="0"/>
              </a:spcBef>
              <a:spcAft>
                <a:spcPts val="0"/>
              </a:spcAft>
              <a:buClrTx/>
              <a:buSzTx/>
              <a:buFontTx/>
              <a:buNone/>
              <a:tabLst/>
              <a:defRPr sz="1500" b="0" i="0" u="none" strike="noStrike" cap="none" spc="0" baseline="0">
                <a:ln>
                  <a:noFill/>
                </a:ln>
                <a:solidFill>
                  <a:schemeClr val="accent6">
                    <a:hueOff val="-2214564"/>
                    <a:satOff val="-18455"/>
                    <a:lumOff val="-82930"/>
                    <a:alpha val="70145"/>
                  </a:schemeClr>
                </a:solidFill>
                <a:uFillTx/>
                <a:latin typeface="+mn-lt"/>
                <a:ea typeface="+mn-ea"/>
                <a:cs typeface="+mn-cs"/>
                <a:sym typeface="Titillium Web"/>
              </a:defRPr>
            </a:lvl3pPr>
            <a:lvl4pPr marL="0" marR="0" indent="342900" algn="l" defTabSz="410766" rtl="0" latinLnBrk="0">
              <a:lnSpc>
                <a:spcPct val="130000"/>
              </a:lnSpc>
              <a:spcBef>
                <a:spcPts val="0"/>
              </a:spcBef>
              <a:spcAft>
                <a:spcPts val="0"/>
              </a:spcAft>
              <a:buClrTx/>
              <a:buSzTx/>
              <a:buFontTx/>
              <a:buNone/>
              <a:tabLst/>
              <a:defRPr sz="1500" b="0" i="0" u="none" strike="noStrike" cap="none" spc="0" baseline="0">
                <a:ln>
                  <a:noFill/>
                </a:ln>
                <a:solidFill>
                  <a:schemeClr val="accent6">
                    <a:hueOff val="-2214564"/>
                    <a:satOff val="-18455"/>
                    <a:lumOff val="-82930"/>
                    <a:alpha val="70145"/>
                  </a:schemeClr>
                </a:solidFill>
                <a:uFillTx/>
                <a:latin typeface="+mn-lt"/>
                <a:ea typeface="+mn-ea"/>
                <a:cs typeface="+mn-cs"/>
                <a:sym typeface="Titillium Web"/>
              </a:defRPr>
            </a:lvl4pPr>
            <a:lvl5pPr marL="0" marR="0" indent="457200" algn="l" defTabSz="410766" rtl="0" latinLnBrk="0">
              <a:lnSpc>
                <a:spcPct val="130000"/>
              </a:lnSpc>
              <a:spcBef>
                <a:spcPts val="0"/>
              </a:spcBef>
              <a:spcAft>
                <a:spcPts val="0"/>
              </a:spcAft>
              <a:buClrTx/>
              <a:buSzTx/>
              <a:buFontTx/>
              <a:buNone/>
              <a:tabLst/>
              <a:defRPr sz="1500" b="0" i="0" u="none" strike="noStrike" cap="none" spc="0" baseline="0">
                <a:ln>
                  <a:noFill/>
                </a:ln>
                <a:solidFill>
                  <a:schemeClr val="accent6">
                    <a:hueOff val="-2214564"/>
                    <a:satOff val="-18455"/>
                    <a:lumOff val="-82930"/>
                    <a:alpha val="70145"/>
                  </a:schemeClr>
                </a:solidFill>
                <a:uFillTx/>
                <a:latin typeface="+mn-lt"/>
                <a:ea typeface="+mn-ea"/>
                <a:cs typeface="+mn-cs"/>
                <a:sym typeface="Titillium Web"/>
              </a:defRPr>
            </a:lvl5pPr>
            <a:lvl6pPr marL="0" marR="0" indent="571500" algn="l" defTabSz="410766" rtl="0" latinLnBrk="0">
              <a:lnSpc>
                <a:spcPct val="100000"/>
              </a:lnSpc>
              <a:spcBef>
                <a:spcPts val="0"/>
              </a:spcBef>
              <a:spcAft>
                <a:spcPts val="0"/>
              </a:spcAft>
              <a:buClrTx/>
              <a:buSzTx/>
              <a:buFontTx/>
              <a:buNone/>
              <a:tabLst/>
              <a:defRPr sz="1500" b="0" i="0" u="none" strike="noStrike" cap="none" spc="0" baseline="0">
                <a:ln>
                  <a:noFill/>
                </a:ln>
                <a:solidFill>
                  <a:schemeClr val="accent6">
                    <a:hueOff val="-2214564"/>
                    <a:satOff val="-18455"/>
                    <a:lumOff val="-82930"/>
                    <a:alpha val="70145"/>
                  </a:schemeClr>
                </a:solidFill>
                <a:uFillTx/>
                <a:latin typeface="+mn-lt"/>
                <a:ea typeface="+mn-ea"/>
                <a:cs typeface="+mn-cs"/>
                <a:sym typeface="Titillium Web"/>
              </a:defRPr>
            </a:lvl6pPr>
            <a:lvl7pPr marL="0" marR="0" indent="685800" algn="l" defTabSz="410766" rtl="0" latinLnBrk="0">
              <a:lnSpc>
                <a:spcPct val="100000"/>
              </a:lnSpc>
              <a:spcBef>
                <a:spcPts val="0"/>
              </a:spcBef>
              <a:spcAft>
                <a:spcPts val="0"/>
              </a:spcAft>
              <a:buClrTx/>
              <a:buSzTx/>
              <a:buFontTx/>
              <a:buNone/>
              <a:tabLst/>
              <a:defRPr sz="1500" b="0" i="0" u="none" strike="noStrike" cap="none" spc="0" baseline="0">
                <a:ln>
                  <a:noFill/>
                </a:ln>
                <a:solidFill>
                  <a:schemeClr val="accent6">
                    <a:hueOff val="-2214564"/>
                    <a:satOff val="-18455"/>
                    <a:lumOff val="-82930"/>
                    <a:alpha val="70145"/>
                  </a:schemeClr>
                </a:solidFill>
                <a:uFillTx/>
                <a:latin typeface="+mn-lt"/>
                <a:ea typeface="+mn-ea"/>
                <a:cs typeface="+mn-cs"/>
                <a:sym typeface="Titillium Web"/>
              </a:defRPr>
            </a:lvl7pPr>
            <a:lvl8pPr marL="0" marR="0" indent="800100" algn="l" defTabSz="410766" rtl="0" latinLnBrk="0">
              <a:lnSpc>
                <a:spcPct val="100000"/>
              </a:lnSpc>
              <a:spcBef>
                <a:spcPts val="0"/>
              </a:spcBef>
              <a:spcAft>
                <a:spcPts val="0"/>
              </a:spcAft>
              <a:buClrTx/>
              <a:buSzTx/>
              <a:buFontTx/>
              <a:buNone/>
              <a:tabLst/>
              <a:defRPr sz="1500" b="0" i="0" u="none" strike="noStrike" cap="none" spc="0" baseline="0">
                <a:ln>
                  <a:noFill/>
                </a:ln>
                <a:solidFill>
                  <a:schemeClr val="accent6">
                    <a:hueOff val="-2214564"/>
                    <a:satOff val="-18455"/>
                    <a:lumOff val="-82930"/>
                    <a:alpha val="70145"/>
                  </a:schemeClr>
                </a:solidFill>
                <a:uFillTx/>
                <a:latin typeface="+mn-lt"/>
                <a:ea typeface="+mn-ea"/>
                <a:cs typeface="+mn-cs"/>
                <a:sym typeface="Titillium Web"/>
              </a:defRPr>
            </a:lvl8pPr>
            <a:lvl9pPr marL="0" marR="0" indent="914400" algn="l" defTabSz="410766" rtl="0" latinLnBrk="0">
              <a:lnSpc>
                <a:spcPct val="100000"/>
              </a:lnSpc>
              <a:spcBef>
                <a:spcPts val="0"/>
              </a:spcBef>
              <a:spcAft>
                <a:spcPts val="0"/>
              </a:spcAft>
              <a:buClrTx/>
              <a:buSzTx/>
              <a:buFontTx/>
              <a:buNone/>
              <a:tabLst/>
              <a:defRPr sz="1500" b="0" i="0" u="none" strike="noStrike" cap="none" spc="0" baseline="0">
                <a:ln>
                  <a:noFill/>
                </a:ln>
                <a:solidFill>
                  <a:schemeClr val="accent6">
                    <a:hueOff val="-2214564"/>
                    <a:satOff val="-18455"/>
                    <a:lumOff val="-82930"/>
                    <a:alpha val="70145"/>
                  </a:schemeClr>
                </a:solidFill>
                <a:uFillTx/>
                <a:latin typeface="+mn-lt"/>
                <a:ea typeface="+mn-ea"/>
                <a:cs typeface="+mn-cs"/>
                <a:sym typeface="Titillium Web"/>
              </a:defRPr>
            </a:lvl9pPr>
          </a:lstStyle>
          <a:p>
            <a:pPr lvl="0"/>
            <a:r>
              <a:rPr lang="zh-CN" altLang="en-US" sz="1000" kern="0" dirty="0">
                <a:solidFill>
                  <a:schemeClr val="bg1">
                    <a:lumMod val="50000"/>
                  </a:schemeClr>
                </a:solidFill>
                <a:cs typeface="+mn-ea"/>
                <a:sym typeface="+mn-lt"/>
              </a:rPr>
              <a:t>单击添加详细文字说明，或复制文本黏贴自此右键只保留文字单击添加详细文字说明，或复制文本黏贴自此单击添加详细文字说明，或复制文本黏贴自此右键只保留文字单击添加详细文字说明，或复制文本黏贴自此单击添加详细文字说明，或复制文本黏贴自此单击添加详细文字说明，或复制文本黏贴自此右键只保留文字单击添加详细文字说明，或复制文本黏贴自此单击添加</a:t>
            </a:r>
          </a:p>
        </p:txBody>
      </p:sp>
      <p:sp>
        <p:nvSpPr>
          <p:cNvPr id="138" name="leaves_113860">
            <a:extLst>
              <a:ext uri="{FF2B5EF4-FFF2-40B4-BE49-F238E27FC236}">
                <a16:creationId xmlns:a16="http://schemas.microsoft.com/office/drawing/2014/main" id="{91FCC97B-BD8C-4E72-83FF-5BD2991D0E03}"/>
              </a:ext>
            </a:extLst>
          </p:cNvPr>
          <p:cNvSpPr>
            <a:spLocks noChangeAspect="1"/>
          </p:cNvSpPr>
          <p:nvPr/>
        </p:nvSpPr>
        <p:spPr bwMode="auto">
          <a:xfrm>
            <a:off x="9987327" y="2921724"/>
            <a:ext cx="609685" cy="468569"/>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 name="T80" fmla="*/ 372171 w 604011"/>
              <a:gd name="T81" fmla="*/ 372171 w 604011"/>
              <a:gd name="T82" fmla="*/ 372171 w 604011"/>
              <a:gd name="T83" fmla="*/ 372171 w 604011"/>
              <a:gd name="T84" fmla="*/ 372171 w 604011"/>
              <a:gd name="T85" fmla="*/ 372171 w 604011"/>
              <a:gd name="T86" fmla="*/ 372171 w 604011"/>
              <a:gd name="T87" fmla="*/ 372171 w 604011"/>
              <a:gd name="T88" fmla="*/ 372171 w 604011"/>
              <a:gd name="T89" fmla="*/ 372171 w 604011"/>
              <a:gd name="T90" fmla="*/ 372171 w 604011"/>
              <a:gd name="T91" fmla="*/ 372171 w 604011"/>
              <a:gd name="T92" fmla="*/ 372171 w 604011"/>
              <a:gd name="T93" fmla="*/ 372171 w 604011"/>
              <a:gd name="T94" fmla="*/ 372171 w 604011"/>
              <a:gd name="T95" fmla="*/ 372171 w 604011"/>
              <a:gd name="T96" fmla="*/ 372171 w 604011"/>
              <a:gd name="T97" fmla="*/ 372171 w 604011"/>
              <a:gd name="T98" fmla="*/ 372171 w 604011"/>
              <a:gd name="T99" fmla="*/ 372171 w 604011"/>
              <a:gd name="T100" fmla="*/ 372171 w 604011"/>
              <a:gd name="T101" fmla="*/ 372171 w 604011"/>
              <a:gd name="T102" fmla="*/ 372171 w 604011"/>
              <a:gd name="T103"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46" h="5193">
                <a:moveTo>
                  <a:pt x="5300" y="0"/>
                </a:moveTo>
                <a:cubicBezTo>
                  <a:pt x="4802" y="0"/>
                  <a:pt x="4337" y="150"/>
                  <a:pt x="3954" y="434"/>
                </a:cubicBezTo>
                <a:cubicBezTo>
                  <a:pt x="3616" y="684"/>
                  <a:pt x="3365" y="1031"/>
                  <a:pt x="3266" y="1385"/>
                </a:cubicBezTo>
                <a:cubicBezTo>
                  <a:pt x="3152" y="1791"/>
                  <a:pt x="3244" y="2157"/>
                  <a:pt x="3511" y="2398"/>
                </a:cubicBezTo>
                <a:cubicBezTo>
                  <a:pt x="3419" y="2560"/>
                  <a:pt x="3334" y="2726"/>
                  <a:pt x="3266" y="2888"/>
                </a:cubicBezTo>
                <a:cubicBezTo>
                  <a:pt x="3204" y="2733"/>
                  <a:pt x="3122" y="2595"/>
                  <a:pt x="3028" y="2471"/>
                </a:cubicBezTo>
                <a:cubicBezTo>
                  <a:pt x="3161" y="2261"/>
                  <a:pt x="3179" y="2003"/>
                  <a:pt x="3075" y="1739"/>
                </a:cubicBezTo>
                <a:cubicBezTo>
                  <a:pt x="2977" y="1491"/>
                  <a:pt x="2778" y="1262"/>
                  <a:pt x="2515" y="1094"/>
                </a:cubicBezTo>
                <a:cubicBezTo>
                  <a:pt x="2232" y="913"/>
                  <a:pt x="1898" y="818"/>
                  <a:pt x="1550" y="818"/>
                </a:cubicBezTo>
                <a:cubicBezTo>
                  <a:pt x="1104" y="818"/>
                  <a:pt x="646" y="979"/>
                  <a:pt x="225" y="1283"/>
                </a:cubicBezTo>
                <a:lnTo>
                  <a:pt x="0" y="1447"/>
                </a:lnTo>
                <a:lnTo>
                  <a:pt x="269" y="1520"/>
                </a:lnTo>
                <a:cubicBezTo>
                  <a:pt x="712" y="1641"/>
                  <a:pt x="1066" y="1982"/>
                  <a:pt x="1378" y="2284"/>
                </a:cubicBezTo>
                <a:cubicBezTo>
                  <a:pt x="1697" y="2592"/>
                  <a:pt x="1998" y="2883"/>
                  <a:pt x="2347" y="2883"/>
                </a:cubicBezTo>
                <a:lnTo>
                  <a:pt x="2347" y="2883"/>
                </a:lnTo>
                <a:cubicBezTo>
                  <a:pt x="2519" y="2883"/>
                  <a:pt x="2683" y="2814"/>
                  <a:pt x="2847" y="2674"/>
                </a:cubicBezTo>
                <a:cubicBezTo>
                  <a:pt x="3005" y="2896"/>
                  <a:pt x="3117" y="3169"/>
                  <a:pt x="3117" y="3500"/>
                </a:cubicBezTo>
                <a:lnTo>
                  <a:pt x="3117" y="5193"/>
                </a:lnTo>
                <a:lnTo>
                  <a:pt x="3384" y="5193"/>
                </a:lnTo>
                <a:cubicBezTo>
                  <a:pt x="3384" y="5193"/>
                  <a:pt x="3384" y="3556"/>
                  <a:pt x="3384" y="3468"/>
                </a:cubicBezTo>
                <a:cubicBezTo>
                  <a:pt x="3384" y="3255"/>
                  <a:pt x="3509" y="2942"/>
                  <a:pt x="3731" y="2550"/>
                </a:cubicBezTo>
                <a:cubicBezTo>
                  <a:pt x="3896" y="2639"/>
                  <a:pt x="4051" y="2683"/>
                  <a:pt x="4201" y="2683"/>
                </a:cubicBezTo>
                <a:cubicBezTo>
                  <a:pt x="4691" y="2683"/>
                  <a:pt x="5010" y="2214"/>
                  <a:pt x="5347" y="1717"/>
                </a:cubicBezTo>
                <a:cubicBezTo>
                  <a:pt x="5649" y="1274"/>
                  <a:pt x="5990" y="772"/>
                  <a:pt x="6498" y="511"/>
                </a:cubicBezTo>
                <a:lnTo>
                  <a:pt x="6746" y="385"/>
                </a:lnTo>
                <a:lnTo>
                  <a:pt x="6492" y="271"/>
                </a:lnTo>
                <a:cubicBezTo>
                  <a:pt x="6089" y="91"/>
                  <a:pt x="5689" y="0"/>
                  <a:pt x="5300" y="0"/>
                </a:cubicBezTo>
                <a:close/>
                <a:moveTo>
                  <a:pt x="2347" y="2616"/>
                </a:moveTo>
                <a:lnTo>
                  <a:pt x="2347" y="2616"/>
                </a:lnTo>
                <a:cubicBezTo>
                  <a:pt x="2106" y="2616"/>
                  <a:pt x="1855" y="2373"/>
                  <a:pt x="1564" y="2092"/>
                </a:cubicBezTo>
                <a:cubicBezTo>
                  <a:pt x="1288" y="1826"/>
                  <a:pt x="983" y="1531"/>
                  <a:pt x="600" y="1357"/>
                </a:cubicBezTo>
                <a:cubicBezTo>
                  <a:pt x="911" y="1176"/>
                  <a:pt x="1230" y="1084"/>
                  <a:pt x="1550" y="1084"/>
                </a:cubicBezTo>
                <a:cubicBezTo>
                  <a:pt x="2193" y="1084"/>
                  <a:pt x="2679" y="1463"/>
                  <a:pt x="2827" y="1837"/>
                </a:cubicBezTo>
                <a:cubicBezTo>
                  <a:pt x="2865" y="1934"/>
                  <a:pt x="2905" y="2094"/>
                  <a:pt x="2840" y="2255"/>
                </a:cubicBezTo>
                <a:cubicBezTo>
                  <a:pt x="2601" y="2012"/>
                  <a:pt x="2337" y="1846"/>
                  <a:pt x="2174" y="1743"/>
                </a:cubicBezTo>
                <a:cubicBezTo>
                  <a:pt x="2126" y="1713"/>
                  <a:pt x="2084" y="1687"/>
                  <a:pt x="2057" y="1667"/>
                </a:cubicBezTo>
                <a:lnTo>
                  <a:pt x="1902" y="1884"/>
                </a:lnTo>
                <a:cubicBezTo>
                  <a:pt x="1936" y="1908"/>
                  <a:pt x="1980" y="1936"/>
                  <a:pt x="2031" y="1968"/>
                </a:cubicBezTo>
                <a:cubicBezTo>
                  <a:pt x="2200" y="2075"/>
                  <a:pt x="2456" y="2236"/>
                  <a:pt x="2677" y="2469"/>
                </a:cubicBezTo>
                <a:cubicBezTo>
                  <a:pt x="2562" y="2568"/>
                  <a:pt x="2454" y="2616"/>
                  <a:pt x="2347" y="2616"/>
                </a:cubicBezTo>
                <a:close/>
                <a:moveTo>
                  <a:pt x="5127" y="1567"/>
                </a:moveTo>
                <a:cubicBezTo>
                  <a:pt x="4817" y="2023"/>
                  <a:pt x="4550" y="2416"/>
                  <a:pt x="4201" y="2416"/>
                </a:cubicBezTo>
                <a:cubicBezTo>
                  <a:pt x="4099" y="2416"/>
                  <a:pt x="3989" y="2384"/>
                  <a:pt x="3868" y="2320"/>
                </a:cubicBezTo>
                <a:cubicBezTo>
                  <a:pt x="3880" y="2301"/>
                  <a:pt x="3892" y="2282"/>
                  <a:pt x="3904" y="2262"/>
                </a:cubicBezTo>
                <a:cubicBezTo>
                  <a:pt x="4168" y="1845"/>
                  <a:pt x="4437" y="1506"/>
                  <a:pt x="4439" y="1503"/>
                </a:cubicBezTo>
                <a:lnTo>
                  <a:pt x="4231" y="1337"/>
                </a:lnTo>
                <a:cubicBezTo>
                  <a:pt x="4208" y="1366"/>
                  <a:pt x="3926" y="1722"/>
                  <a:pt x="3652" y="2162"/>
                </a:cubicBezTo>
                <a:cubicBezTo>
                  <a:pt x="3491" y="1989"/>
                  <a:pt x="3443" y="1741"/>
                  <a:pt x="3522" y="1457"/>
                </a:cubicBezTo>
                <a:cubicBezTo>
                  <a:pt x="3606" y="1159"/>
                  <a:pt x="3821" y="864"/>
                  <a:pt x="4113" y="648"/>
                </a:cubicBezTo>
                <a:cubicBezTo>
                  <a:pt x="4347" y="474"/>
                  <a:pt x="4744" y="267"/>
                  <a:pt x="5300" y="267"/>
                </a:cubicBezTo>
                <a:cubicBezTo>
                  <a:pt x="5573" y="267"/>
                  <a:pt x="5854" y="317"/>
                  <a:pt x="6139" y="417"/>
                </a:cubicBezTo>
                <a:cubicBezTo>
                  <a:pt x="5702" y="720"/>
                  <a:pt x="5399" y="1167"/>
                  <a:pt x="5127" y="1567"/>
                </a:cubicBezTo>
                <a:close/>
              </a:path>
            </a:pathLst>
          </a:custGeom>
          <a:solidFill>
            <a:srgbClr val="A3C8BD"/>
          </a:solidFill>
          <a:ln>
            <a:noFill/>
          </a:ln>
        </p:spPr>
        <p:txBody>
          <a:bodyPr/>
          <a:lstStyle/>
          <a:p>
            <a:endParaRPr lang="zh-CN" altLang="en-US">
              <a:cs typeface="+mn-ea"/>
              <a:sym typeface="+mn-lt"/>
            </a:endParaRPr>
          </a:p>
        </p:txBody>
      </p:sp>
      <p:sp>
        <p:nvSpPr>
          <p:cNvPr id="139" name="Shape 3155">
            <a:extLst>
              <a:ext uri="{FF2B5EF4-FFF2-40B4-BE49-F238E27FC236}">
                <a16:creationId xmlns:a16="http://schemas.microsoft.com/office/drawing/2014/main" id="{55886ADC-7808-4716-83EA-9421D2884FB9}"/>
              </a:ext>
            </a:extLst>
          </p:cNvPr>
          <p:cNvSpPr txBox="1">
            <a:spLocks/>
          </p:cNvSpPr>
          <p:nvPr/>
        </p:nvSpPr>
        <p:spPr>
          <a:xfrm>
            <a:off x="8081645" y="3157967"/>
            <a:ext cx="3048001" cy="498598"/>
          </a:xfrm>
          <a:prstGeom prst="rect">
            <a:avLst/>
          </a:prstGeom>
        </p:spPr>
        <p:txBody>
          <a:bodyPr numCol="1" spcCol="38100">
            <a:spAutoFit/>
          </a:bodyPr>
          <a:lstStyle>
            <a:lvl1pPr marL="0" marR="0" indent="0" algn="l" defTabSz="410766" rtl="0" latinLnBrk="0">
              <a:lnSpc>
                <a:spcPct val="110000"/>
              </a:lnSpc>
              <a:spcBef>
                <a:spcPts val="0"/>
              </a:spcBef>
              <a:spcAft>
                <a:spcPts val="0"/>
              </a:spcAft>
              <a:buClrTx/>
              <a:buSzTx/>
              <a:buFontTx/>
              <a:buNone/>
              <a:tabLst/>
              <a:defRPr sz="1200" b="0" i="0" u="none" strike="noStrike" cap="none" spc="0" baseline="0">
                <a:ln>
                  <a:noFill/>
                </a:ln>
                <a:solidFill>
                  <a:schemeClr val="tx1">
                    <a:alpha val="35000"/>
                  </a:schemeClr>
                </a:solidFill>
                <a:uFillTx/>
                <a:latin typeface="+mn-lt"/>
                <a:ea typeface="+mn-ea"/>
                <a:cs typeface="+mn-cs"/>
                <a:sym typeface="Titillium Web"/>
              </a:defRPr>
            </a:lvl1pPr>
            <a:lvl2pPr marL="0" marR="0" indent="114300" algn="l" defTabSz="410766" rtl="0" latinLnBrk="0">
              <a:lnSpc>
                <a:spcPct val="100000"/>
              </a:lnSpc>
              <a:spcBef>
                <a:spcPts val="0"/>
              </a:spcBef>
              <a:spcAft>
                <a:spcPts val="0"/>
              </a:spcAft>
              <a:buClrTx/>
              <a:buSzTx/>
              <a:buFontTx/>
              <a:buNone/>
              <a:tabLst/>
              <a:defRPr sz="1500" b="0" i="0" u="none" strike="noStrike" cap="none" spc="0" baseline="0">
                <a:ln>
                  <a:noFill/>
                </a:ln>
                <a:solidFill>
                  <a:schemeClr val="accent6">
                    <a:hueOff val="-2214564"/>
                    <a:satOff val="-18455"/>
                    <a:lumOff val="-82930"/>
                    <a:alpha val="70145"/>
                  </a:schemeClr>
                </a:solidFill>
                <a:uFillTx/>
                <a:latin typeface="+mn-lt"/>
                <a:ea typeface="+mn-ea"/>
                <a:cs typeface="+mn-cs"/>
                <a:sym typeface="Titillium Web"/>
              </a:defRPr>
            </a:lvl2pPr>
            <a:lvl3pPr marL="0" marR="0" indent="228600" algn="l" defTabSz="410766" rtl="0" latinLnBrk="0">
              <a:lnSpc>
                <a:spcPct val="100000"/>
              </a:lnSpc>
              <a:spcBef>
                <a:spcPts val="0"/>
              </a:spcBef>
              <a:spcAft>
                <a:spcPts val="0"/>
              </a:spcAft>
              <a:buClrTx/>
              <a:buSzTx/>
              <a:buFontTx/>
              <a:buNone/>
              <a:tabLst/>
              <a:defRPr sz="1500" b="0" i="0" u="none" strike="noStrike" cap="none" spc="0" baseline="0">
                <a:ln>
                  <a:noFill/>
                </a:ln>
                <a:solidFill>
                  <a:schemeClr val="accent6">
                    <a:hueOff val="-2214564"/>
                    <a:satOff val="-18455"/>
                    <a:lumOff val="-82930"/>
                    <a:alpha val="70145"/>
                  </a:schemeClr>
                </a:solidFill>
                <a:uFillTx/>
                <a:latin typeface="+mn-lt"/>
                <a:ea typeface="+mn-ea"/>
                <a:cs typeface="+mn-cs"/>
                <a:sym typeface="Titillium Web"/>
              </a:defRPr>
            </a:lvl3pPr>
            <a:lvl4pPr marL="0" marR="0" indent="342900" algn="l" defTabSz="410766" rtl="0" latinLnBrk="0">
              <a:lnSpc>
                <a:spcPct val="100000"/>
              </a:lnSpc>
              <a:spcBef>
                <a:spcPts val="0"/>
              </a:spcBef>
              <a:spcAft>
                <a:spcPts val="0"/>
              </a:spcAft>
              <a:buClrTx/>
              <a:buSzTx/>
              <a:buFontTx/>
              <a:buNone/>
              <a:tabLst/>
              <a:defRPr sz="1500" b="0" i="0" u="none" strike="noStrike" cap="none" spc="0" baseline="0">
                <a:ln>
                  <a:noFill/>
                </a:ln>
                <a:solidFill>
                  <a:schemeClr val="accent6">
                    <a:hueOff val="-2214564"/>
                    <a:satOff val="-18455"/>
                    <a:lumOff val="-82930"/>
                    <a:alpha val="70145"/>
                  </a:schemeClr>
                </a:solidFill>
                <a:uFillTx/>
                <a:latin typeface="+mn-lt"/>
                <a:ea typeface="+mn-ea"/>
                <a:cs typeface="+mn-cs"/>
                <a:sym typeface="Titillium Web"/>
              </a:defRPr>
            </a:lvl4pPr>
            <a:lvl5pPr marL="0" marR="0" indent="457200" algn="l" defTabSz="410766" rtl="0" latinLnBrk="0">
              <a:lnSpc>
                <a:spcPct val="100000"/>
              </a:lnSpc>
              <a:spcBef>
                <a:spcPts val="0"/>
              </a:spcBef>
              <a:spcAft>
                <a:spcPts val="0"/>
              </a:spcAft>
              <a:buClrTx/>
              <a:buSzTx/>
              <a:buFontTx/>
              <a:buNone/>
              <a:tabLst/>
              <a:defRPr sz="1500" b="0" i="0" u="none" strike="noStrike" cap="none" spc="0" baseline="0">
                <a:ln>
                  <a:noFill/>
                </a:ln>
                <a:solidFill>
                  <a:schemeClr val="accent6">
                    <a:hueOff val="-2214564"/>
                    <a:satOff val="-18455"/>
                    <a:lumOff val="-82930"/>
                    <a:alpha val="70145"/>
                  </a:schemeClr>
                </a:solidFill>
                <a:uFillTx/>
                <a:latin typeface="+mn-lt"/>
                <a:ea typeface="+mn-ea"/>
                <a:cs typeface="+mn-cs"/>
                <a:sym typeface="Titillium Web"/>
              </a:defRPr>
            </a:lvl5pPr>
            <a:lvl6pPr marL="0" marR="0" indent="571500" algn="l" defTabSz="410766" rtl="0" latinLnBrk="0">
              <a:lnSpc>
                <a:spcPct val="100000"/>
              </a:lnSpc>
              <a:spcBef>
                <a:spcPts val="0"/>
              </a:spcBef>
              <a:spcAft>
                <a:spcPts val="0"/>
              </a:spcAft>
              <a:buClrTx/>
              <a:buSzTx/>
              <a:buFontTx/>
              <a:buNone/>
              <a:tabLst/>
              <a:defRPr sz="1500" b="0" i="0" u="none" strike="noStrike" cap="none" spc="0" baseline="0">
                <a:ln>
                  <a:noFill/>
                </a:ln>
                <a:solidFill>
                  <a:schemeClr val="accent6">
                    <a:hueOff val="-2214564"/>
                    <a:satOff val="-18455"/>
                    <a:lumOff val="-82930"/>
                    <a:alpha val="70145"/>
                  </a:schemeClr>
                </a:solidFill>
                <a:uFillTx/>
                <a:latin typeface="+mn-lt"/>
                <a:ea typeface="+mn-ea"/>
                <a:cs typeface="+mn-cs"/>
                <a:sym typeface="Titillium Web"/>
              </a:defRPr>
            </a:lvl6pPr>
            <a:lvl7pPr marL="0" marR="0" indent="685800" algn="l" defTabSz="410766" rtl="0" latinLnBrk="0">
              <a:lnSpc>
                <a:spcPct val="100000"/>
              </a:lnSpc>
              <a:spcBef>
                <a:spcPts val="0"/>
              </a:spcBef>
              <a:spcAft>
                <a:spcPts val="0"/>
              </a:spcAft>
              <a:buClrTx/>
              <a:buSzTx/>
              <a:buFontTx/>
              <a:buNone/>
              <a:tabLst/>
              <a:defRPr sz="1500" b="0" i="0" u="none" strike="noStrike" cap="none" spc="0" baseline="0">
                <a:ln>
                  <a:noFill/>
                </a:ln>
                <a:solidFill>
                  <a:schemeClr val="accent6">
                    <a:hueOff val="-2214564"/>
                    <a:satOff val="-18455"/>
                    <a:lumOff val="-82930"/>
                    <a:alpha val="70145"/>
                  </a:schemeClr>
                </a:solidFill>
                <a:uFillTx/>
                <a:latin typeface="+mn-lt"/>
                <a:ea typeface="+mn-ea"/>
                <a:cs typeface="+mn-cs"/>
                <a:sym typeface="Titillium Web"/>
              </a:defRPr>
            </a:lvl7pPr>
            <a:lvl8pPr marL="0" marR="0" indent="800100" algn="l" defTabSz="410766" rtl="0" latinLnBrk="0">
              <a:lnSpc>
                <a:spcPct val="100000"/>
              </a:lnSpc>
              <a:spcBef>
                <a:spcPts val="0"/>
              </a:spcBef>
              <a:spcAft>
                <a:spcPts val="0"/>
              </a:spcAft>
              <a:buClrTx/>
              <a:buSzTx/>
              <a:buFontTx/>
              <a:buNone/>
              <a:tabLst/>
              <a:defRPr sz="1500" b="0" i="0" u="none" strike="noStrike" cap="none" spc="0" baseline="0">
                <a:ln>
                  <a:noFill/>
                </a:ln>
                <a:solidFill>
                  <a:schemeClr val="accent6">
                    <a:hueOff val="-2214564"/>
                    <a:satOff val="-18455"/>
                    <a:lumOff val="-82930"/>
                    <a:alpha val="70145"/>
                  </a:schemeClr>
                </a:solidFill>
                <a:uFillTx/>
                <a:latin typeface="+mn-lt"/>
                <a:ea typeface="+mn-ea"/>
                <a:cs typeface="+mn-cs"/>
                <a:sym typeface="Titillium Web"/>
              </a:defRPr>
            </a:lvl8pPr>
            <a:lvl9pPr marL="0" marR="0" indent="914400" algn="l" defTabSz="410766" rtl="0" latinLnBrk="0">
              <a:lnSpc>
                <a:spcPct val="100000"/>
              </a:lnSpc>
              <a:spcBef>
                <a:spcPts val="0"/>
              </a:spcBef>
              <a:spcAft>
                <a:spcPts val="0"/>
              </a:spcAft>
              <a:buClrTx/>
              <a:buSzTx/>
              <a:buFontTx/>
              <a:buNone/>
              <a:tabLst/>
              <a:defRPr sz="1500" b="0" i="0" u="none" strike="noStrike" cap="none" spc="0" baseline="0">
                <a:ln>
                  <a:noFill/>
                </a:ln>
                <a:solidFill>
                  <a:schemeClr val="accent6">
                    <a:hueOff val="-2214564"/>
                    <a:satOff val="-18455"/>
                    <a:lumOff val="-82930"/>
                    <a:alpha val="70145"/>
                  </a:schemeClr>
                </a:solidFill>
                <a:uFillTx/>
                <a:latin typeface="+mn-lt"/>
                <a:ea typeface="+mn-ea"/>
                <a:cs typeface="+mn-cs"/>
                <a:sym typeface="Titillium Web"/>
              </a:defRPr>
            </a:lvl9pPr>
          </a:lstStyle>
          <a:p>
            <a:pPr marL="0" marR="0" lvl="0" indent="0" algn="l" defTabSz="410766" rtl="0" eaLnBrk="1" fontAlgn="auto" latinLnBrk="0" hangingPunct="1">
              <a:lnSpc>
                <a:spcPct val="11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00000">
                    <a:alpha val="34675"/>
                    <a:alpha val="35000"/>
                  </a:srgbClr>
                </a:solidFill>
                <a:effectLst/>
                <a:uLnTx/>
                <a:uFillTx/>
                <a:cs typeface="+mn-ea"/>
                <a:sym typeface="+mn-lt"/>
              </a:rPr>
              <a:t>/ This is the place</a:t>
            </a:r>
            <a:br>
              <a:rPr kumimoji="0" lang="en-US" sz="1200" b="0" i="0" u="none" strike="noStrike" kern="0" cap="none" spc="0" normalizeH="0" baseline="0" noProof="0" dirty="0">
                <a:ln>
                  <a:noFill/>
                </a:ln>
                <a:solidFill>
                  <a:srgbClr val="000000">
                    <a:alpha val="34675"/>
                    <a:alpha val="35000"/>
                  </a:srgbClr>
                </a:solidFill>
                <a:effectLst/>
                <a:uLnTx/>
                <a:uFillTx/>
                <a:cs typeface="+mn-ea"/>
                <a:sym typeface="+mn-lt"/>
              </a:rPr>
            </a:br>
            <a:r>
              <a:rPr kumimoji="0" lang="en-US" sz="1200" b="0" i="0" u="none" strike="noStrike" kern="0" cap="none" spc="0" normalizeH="0" baseline="0" noProof="0" dirty="0">
                <a:ln>
                  <a:noFill/>
                </a:ln>
                <a:solidFill>
                  <a:srgbClr val="000000">
                    <a:alpha val="34675"/>
                    <a:alpha val="35000"/>
                  </a:srgbClr>
                </a:solidFill>
                <a:effectLst/>
                <a:uLnTx/>
                <a:uFillTx/>
                <a:cs typeface="+mn-ea"/>
                <a:sym typeface="+mn-lt"/>
              </a:rPr>
              <a:t>for subtitle /</a:t>
            </a:r>
          </a:p>
        </p:txBody>
      </p:sp>
      <p:sp>
        <p:nvSpPr>
          <p:cNvPr id="140" name="Shape 3157">
            <a:extLst>
              <a:ext uri="{FF2B5EF4-FFF2-40B4-BE49-F238E27FC236}">
                <a16:creationId xmlns:a16="http://schemas.microsoft.com/office/drawing/2014/main" id="{F7441BB0-1266-4092-967B-441510F0370A}"/>
              </a:ext>
            </a:extLst>
          </p:cNvPr>
          <p:cNvSpPr txBox="1">
            <a:spLocks/>
          </p:cNvSpPr>
          <p:nvPr/>
        </p:nvSpPr>
        <p:spPr>
          <a:xfrm>
            <a:off x="8081645" y="1983473"/>
            <a:ext cx="2592418" cy="1174493"/>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b">
            <a:normAutofit/>
          </a:bodyPr>
          <a:lstStyle>
            <a:lvl1pPr marL="0" marR="0" indent="0" algn="l" defTabSz="410766" latinLnBrk="0">
              <a:lnSpc>
                <a:spcPct val="100000"/>
              </a:lnSpc>
              <a:spcBef>
                <a:spcPts val="0"/>
              </a:spcBef>
              <a:spcAft>
                <a:spcPts val="0"/>
              </a:spcAft>
              <a:buClrTx/>
              <a:buSzTx/>
              <a:buFontTx/>
              <a:buNone/>
              <a:tabLst/>
              <a:defRPr sz="4000" b="0" i="0" u="none" strike="noStrike" cap="none" spc="0" baseline="0">
                <a:ln>
                  <a:noFill/>
                </a:ln>
                <a:solidFill>
                  <a:schemeClr val="accent6">
                    <a:hueOff val="-2214564"/>
                    <a:satOff val="-18455"/>
                    <a:lumOff val="-82930"/>
                  </a:schemeClr>
                </a:solidFill>
                <a:uFillTx/>
                <a:latin typeface="+mn-lt"/>
                <a:ea typeface="+mn-ea"/>
                <a:cs typeface="+mn-cs"/>
                <a:sym typeface="Titillium Web"/>
              </a:defRPr>
            </a:lvl1pPr>
            <a:lvl2pPr marL="0" marR="0" indent="114300" algn="ctr" defTabSz="410766" latinLnBrk="0">
              <a:lnSpc>
                <a:spcPct val="80000"/>
              </a:lnSpc>
              <a:spcBef>
                <a:spcPts val="0"/>
              </a:spcBef>
              <a:spcAft>
                <a:spcPts val="0"/>
              </a:spcAft>
              <a:buClrTx/>
              <a:buSzTx/>
              <a:buFontTx/>
              <a:buNone/>
              <a:tabLst/>
              <a:defRPr sz="4000" b="0" i="0" u="none" strike="noStrike" cap="none" spc="0" baseline="0">
                <a:ln>
                  <a:noFill/>
                </a:ln>
                <a:solidFill>
                  <a:schemeClr val="accent6">
                    <a:hueOff val="-2214564"/>
                    <a:satOff val="-18455"/>
                    <a:lumOff val="-82930"/>
                  </a:schemeClr>
                </a:solidFill>
                <a:uFillTx/>
                <a:latin typeface="+mn-lt"/>
                <a:ea typeface="+mn-ea"/>
                <a:cs typeface="+mn-cs"/>
                <a:sym typeface="Titillium Web"/>
              </a:defRPr>
            </a:lvl2pPr>
            <a:lvl3pPr marL="0" marR="0" indent="228600" algn="ctr" defTabSz="410766" latinLnBrk="0">
              <a:lnSpc>
                <a:spcPct val="80000"/>
              </a:lnSpc>
              <a:spcBef>
                <a:spcPts val="0"/>
              </a:spcBef>
              <a:spcAft>
                <a:spcPts val="0"/>
              </a:spcAft>
              <a:buClrTx/>
              <a:buSzTx/>
              <a:buFontTx/>
              <a:buNone/>
              <a:tabLst/>
              <a:defRPr sz="4000" b="0" i="0" u="none" strike="noStrike" cap="none" spc="0" baseline="0">
                <a:ln>
                  <a:noFill/>
                </a:ln>
                <a:solidFill>
                  <a:schemeClr val="accent6">
                    <a:hueOff val="-2214564"/>
                    <a:satOff val="-18455"/>
                    <a:lumOff val="-82930"/>
                  </a:schemeClr>
                </a:solidFill>
                <a:uFillTx/>
                <a:latin typeface="+mn-lt"/>
                <a:ea typeface="+mn-ea"/>
                <a:cs typeface="+mn-cs"/>
                <a:sym typeface="Titillium Web"/>
              </a:defRPr>
            </a:lvl3pPr>
            <a:lvl4pPr marL="0" marR="0" indent="342900" algn="ctr" defTabSz="410766" latinLnBrk="0">
              <a:lnSpc>
                <a:spcPct val="80000"/>
              </a:lnSpc>
              <a:spcBef>
                <a:spcPts val="0"/>
              </a:spcBef>
              <a:spcAft>
                <a:spcPts val="0"/>
              </a:spcAft>
              <a:buClrTx/>
              <a:buSzTx/>
              <a:buFontTx/>
              <a:buNone/>
              <a:tabLst/>
              <a:defRPr sz="4000" b="0" i="0" u="none" strike="noStrike" cap="none" spc="0" baseline="0">
                <a:ln>
                  <a:noFill/>
                </a:ln>
                <a:solidFill>
                  <a:schemeClr val="accent6">
                    <a:hueOff val="-2214564"/>
                    <a:satOff val="-18455"/>
                    <a:lumOff val="-82930"/>
                  </a:schemeClr>
                </a:solidFill>
                <a:uFillTx/>
                <a:latin typeface="+mn-lt"/>
                <a:ea typeface="+mn-ea"/>
                <a:cs typeface="+mn-cs"/>
                <a:sym typeface="Titillium Web"/>
              </a:defRPr>
            </a:lvl4pPr>
            <a:lvl5pPr marL="0" marR="0" indent="457200" algn="ctr" defTabSz="410766" latinLnBrk="0">
              <a:lnSpc>
                <a:spcPct val="80000"/>
              </a:lnSpc>
              <a:spcBef>
                <a:spcPts val="0"/>
              </a:spcBef>
              <a:spcAft>
                <a:spcPts val="0"/>
              </a:spcAft>
              <a:buClrTx/>
              <a:buSzTx/>
              <a:buFontTx/>
              <a:buNone/>
              <a:tabLst/>
              <a:defRPr sz="4000" b="0" i="0" u="none" strike="noStrike" cap="none" spc="0" baseline="0">
                <a:ln>
                  <a:noFill/>
                </a:ln>
                <a:solidFill>
                  <a:schemeClr val="accent6">
                    <a:hueOff val="-2214564"/>
                    <a:satOff val="-18455"/>
                    <a:lumOff val="-82930"/>
                  </a:schemeClr>
                </a:solidFill>
                <a:uFillTx/>
                <a:latin typeface="+mn-lt"/>
                <a:ea typeface="+mn-ea"/>
                <a:cs typeface="+mn-cs"/>
                <a:sym typeface="Titillium Web"/>
              </a:defRPr>
            </a:lvl5pPr>
            <a:lvl6pPr marL="0" marR="0" indent="571500" algn="ctr" defTabSz="410766" latinLnBrk="0">
              <a:lnSpc>
                <a:spcPct val="80000"/>
              </a:lnSpc>
              <a:spcBef>
                <a:spcPts val="0"/>
              </a:spcBef>
              <a:spcAft>
                <a:spcPts val="0"/>
              </a:spcAft>
              <a:buClrTx/>
              <a:buSzTx/>
              <a:buFontTx/>
              <a:buNone/>
              <a:tabLst/>
              <a:defRPr sz="4000" b="0" i="0" u="none" strike="noStrike" cap="none" spc="0" baseline="0">
                <a:ln>
                  <a:noFill/>
                </a:ln>
                <a:solidFill>
                  <a:schemeClr val="accent6">
                    <a:hueOff val="-2214564"/>
                    <a:satOff val="-18455"/>
                    <a:lumOff val="-82930"/>
                  </a:schemeClr>
                </a:solidFill>
                <a:uFillTx/>
                <a:latin typeface="+mn-lt"/>
                <a:ea typeface="+mn-ea"/>
                <a:cs typeface="+mn-cs"/>
                <a:sym typeface="Titillium Web"/>
              </a:defRPr>
            </a:lvl6pPr>
            <a:lvl7pPr marL="0" marR="0" indent="685800" algn="ctr" defTabSz="410766" latinLnBrk="0">
              <a:lnSpc>
                <a:spcPct val="80000"/>
              </a:lnSpc>
              <a:spcBef>
                <a:spcPts val="0"/>
              </a:spcBef>
              <a:spcAft>
                <a:spcPts val="0"/>
              </a:spcAft>
              <a:buClrTx/>
              <a:buSzTx/>
              <a:buFontTx/>
              <a:buNone/>
              <a:tabLst/>
              <a:defRPr sz="4000" b="0" i="0" u="none" strike="noStrike" cap="none" spc="0" baseline="0">
                <a:ln>
                  <a:noFill/>
                </a:ln>
                <a:solidFill>
                  <a:schemeClr val="accent6">
                    <a:hueOff val="-2214564"/>
                    <a:satOff val="-18455"/>
                    <a:lumOff val="-82930"/>
                  </a:schemeClr>
                </a:solidFill>
                <a:uFillTx/>
                <a:latin typeface="+mn-lt"/>
                <a:ea typeface="+mn-ea"/>
                <a:cs typeface="+mn-cs"/>
                <a:sym typeface="Titillium Web"/>
              </a:defRPr>
            </a:lvl7pPr>
            <a:lvl8pPr marL="0" marR="0" indent="800100" algn="ctr" defTabSz="410766" latinLnBrk="0">
              <a:lnSpc>
                <a:spcPct val="80000"/>
              </a:lnSpc>
              <a:spcBef>
                <a:spcPts val="0"/>
              </a:spcBef>
              <a:spcAft>
                <a:spcPts val="0"/>
              </a:spcAft>
              <a:buClrTx/>
              <a:buSzTx/>
              <a:buFontTx/>
              <a:buNone/>
              <a:tabLst/>
              <a:defRPr sz="4000" b="0" i="0" u="none" strike="noStrike" cap="none" spc="0" baseline="0">
                <a:ln>
                  <a:noFill/>
                </a:ln>
                <a:solidFill>
                  <a:schemeClr val="accent6">
                    <a:hueOff val="-2214564"/>
                    <a:satOff val="-18455"/>
                    <a:lumOff val="-82930"/>
                  </a:schemeClr>
                </a:solidFill>
                <a:uFillTx/>
                <a:latin typeface="+mn-lt"/>
                <a:ea typeface="+mn-ea"/>
                <a:cs typeface="+mn-cs"/>
                <a:sym typeface="Titillium Web"/>
              </a:defRPr>
            </a:lvl8pPr>
            <a:lvl9pPr marL="0" marR="0" indent="914400" algn="ctr" defTabSz="410766" latinLnBrk="0">
              <a:lnSpc>
                <a:spcPct val="80000"/>
              </a:lnSpc>
              <a:spcBef>
                <a:spcPts val="0"/>
              </a:spcBef>
              <a:spcAft>
                <a:spcPts val="0"/>
              </a:spcAft>
              <a:buClrTx/>
              <a:buSzTx/>
              <a:buFontTx/>
              <a:buNone/>
              <a:tabLst/>
              <a:defRPr sz="4000" b="0" i="0" u="none" strike="noStrike" cap="none" spc="0" baseline="0">
                <a:ln>
                  <a:noFill/>
                </a:ln>
                <a:solidFill>
                  <a:schemeClr val="accent6">
                    <a:hueOff val="-2214564"/>
                    <a:satOff val="-18455"/>
                    <a:lumOff val="-82930"/>
                  </a:schemeClr>
                </a:solidFill>
                <a:uFillTx/>
                <a:latin typeface="+mn-lt"/>
                <a:ea typeface="+mn-ea"/>
                <a:cs typeface="+mn-cs"/>
                <a:sym typeface="Titillium Web"/>
              </a:defRPr>
            </a:lvl9pPr>
          </a:lstStyle>
          <a:p>
            <a:pPr lvl="0"/>
            <a:r>
              <a:rPr lang="en-US" sz="3200" kern="0" dirty="0">
                <a:solidFill>
                  <a:srgbClr val="34925B"/>
                </a:solidFill>
                <a:cs typeface="+mn-ea"/>
                <a:sym typeface="+mn-lt"/>
              </a:rPr>
              <a:t>ADD YOUR HERE</a:t>
            </a:r>
          </a:p>
        </p:txBody>
      </p:sp>
      <p:sp>
        <p:nvSpPr>
          <p:cNvPr id="141" name="Shape 3158">
            <a:extLst>
              <a:ext uri="{FF2B5EF4-FFF2-40B4-BE49-F238E27FC236}">
                <a16:creationId xmlns:a16="http://schemas.microsoft.com/office/drawing/2014/main" id="{45C1A9BD-8208-44AE-B8B8-DC3482D67D57}"/>
              </a:ext>
            </a:extLst>
          </p:cNvPr>
          <p:cNvSpPr txBox="1">
            <a:spLocks/>
          </p:cNvSpPr>
          <p:nvPr/>
        </p:nvSpPr>
        <p:spPr>
          <a:xfrm>
            <a:off x="8081645" y="3882677"/>
            <a:ext cx="3048000" cy="1727697"/>
          </a:xfrm>
          <a:prstGeom prst="rect">
            <a:avLst/>
          </a:prstGeom>
        </p:spPr>
        <p:txBody>
          <a:bodyPr numCol="1" spcCol="38100"/>
          <a:lstStyle>
            <a:lvl1pPr marL="0" marR="0" indent="0" algn="l" defTabSz="410766" rtl="0" latinLnBrk="0">
              <a:lnSpc>
                <a:spcPct val="130000"/>
              </a:lnSpc>
              <a:spcBef>
                <a:spcPts val="0"/>
              </a:spcBef>
              <a:spcAft>
                <a:spcPts val="0"/>
              </a:spcAft>
              <a:buClrTx/>
              <a:buSzTx/>
              <a:buFontTx/>
              <a:buNone/>
              <a:tabLst/>
              <a:defRPr sz="1500" b="0" i="0" u="none" strike="noStrike" cap="none" spc="0" baseline="0">
                <a:ln>
                  <a:noFill/>
                </a:ln>
                <a:solidFill>
                  <a:srgbClr val="1C1E21"/>
                </a:solidFill>
                <a:uFillTx/>
                <a:latin typeface="+mn-lt"/>
                <a:ea typeface="+mn-ea"/>
                <a:cs typeface="+mn-cs"/>
                <a:sym typeface="Titillium Web"/>
              </a:defRPr>
            </a:lvl1pPr>
            <a:lvl2pPr marL="0" marR="0" indent="114300" algn="l" defTabSz="410766" rtl="0" latinLnBrk="0">
              <a:lnSpc>
                <a:spcPct val="130000"/>
              </a:lnSpc>
              <a:spcBef>
                <a:spcPts val="0"/>
              </a:spcBef>
              <a:spcAft>
                <a:spcPts val="0"/>
              </a:spcAft>
              <a:buClrTx/>
              <a:buSzTx/>
              <a:buFontTx/>
              <a:buNone/>
              <a:tabLst/>
              <a:defRPr sz="1500" b="0" i="0" u="none" strike="noStrike" cap="none" spc="0" baseline="0">
                <a:ln>
                  <a:noFill/>
                </a:ln>
                <a:solidFill>
                  <a:schemeClr val="accent6">
                    <a:hueOff val="-2214564"/>
                    <a:satOff val="-18455"/>
                    <a:lumOff val="-82930"/>
                    <a:alpha val="70145"/>
                  </a:schemeClr>
                </a:solidFill>
                <a:uFillTx/>
                <a:latin typeface="+mn-lt"/>
                <a:ea typeface="+mn-ea"/>
                <a:cs typeface="+mn-cs"/>
                <a:sym typeface="Titillium Web"/>
              </a:defRPr>
            </a:lvl2pPr>
            <a:lvl3pPr marL="0" marR="0" indent="228600" algn="l" defTabSz="410766" rtl="0" latinLnBrk="0">
              <a:lnSpc>
                <a:spcPct val="130000"/>
              </a:lnSpc>
              <a:spcBef>
                <a:spcPts val="0"/>
              </a:spcBef>
              <a:spcAft>
                <a:spcPts val="0"/>
              </a:spcAft>
              <a:buClrTx/>
              <a:buSzTx/>
              <a:buFontTx/>
              <a:buNone/>
              <a:tabLst/>
              <a:defRPr sz="1500" b="0" i="0" u="none" strike="noStrike" cap="none" spc="0" baseline="0">
                <a:ln>
                  <a:noFill/>
                </a:ln>
                <a:solidFill>
                  <a:schemeClr val="accent6">
                    <a:hueOff val="-2214564"/>
                    <a:satOff val="-18455"/>
                    <a:lumOff val="-82930"/>
                    <a:alpha val="70145"/>
                  </a:schemeClr>
                </a:solidFill>
                <a:uFillTx/>
                <a:latin typeface="+mn-lt"/>
                <a:ea typeface="+mn-ea"/>
                <a:cs typeface="+mn-cs"/>
                <a:sym typeface="Titillium Web"/>
              </a:defRPr>
            </a:lvl3pPr>
            <a:lvl4pPr marL="0" marR="0" indent="342900" algn="l" defTabSz="410766" rtl="0" latinLnBrk="0">
              <a:lnSpc>
                <a:spcPct val="130000"/>
              </a:lnSpc>
              <a:spcBef>
                <a:spcPts val="0"/>
              </a:spcBef>
              <a:spcAft>
                <a:spcPts val="0"/>
              </a:spcAft>
              <a:buClrTx/>
              <a:buSzTx/>
              <a:buFontTx/>
              <a:buNone/>
              <a:tabLst/>
              <a:defRPr sz="1500" b="0" i="0" u="none" strike="noStrike" cap="none" spc="0" baseline="0">
                <a:ln>
                  <a:noFill/>
                </a:ln>
                <a:solidFill>
                  <a:schemeClr val="accent6">
                    <a:hueOff val="-2214564"/>
                    <a:satOff val="-18455"/>
                    <a:lumOff val="-82930"/>
                    <a:alpha val="70145"/>
                  </a:schemeClr>
                </a:solidFill>
                <a:uFillTx/>
                <a:latin typeface="+mn-lt"/>
                <a:ea typeface="+mn-ea"/>
                <a:cs typeface="+mn-cs"/>
                <a:sym typeface="Titillium Web"/>
              </a:defRPr>
            </a:lvl4pPr>
            <a:lvl5pPr marL="0" marR="0" indent="457200" algn="l" defTabSz="410766" rtl="0" latinLnBrk="0">
              <a:lnSpc>
                <a:spcPct val="130000"/>
              </a:lnSpc>
              <a:spcBef>
                <a:spcPts val="0"/>
              </a:spcBef>
              <a:spcAft>
                <a:spcPts val="0"/>
              </a:spcAft>
              <a:buClrTx/>
              <a:buSzTx/>
              <a:buFontTx/>
              <a:buNone/>
              <a:tabLst/>
              <a:defRPr sz="1500" b="0" i="0" u="none" strike="noStrike" cap="none" spc="0" baseline="0">
                <a:ln>
                  <a:noFill/>
                </a:ln>
                <a:solidFill>
                  <a:schemeClr val="accent6">
                    <a:hueOff val="-2214564"/>
                    <a:satOff val="-18455"/>
                    <a:lumOff val="-82930"/>
                    <a:alpha val="70145"/>
                  </a:schemeClr>
                </a:solidFill>
                <a:uFillTx/>
                <a:latin typeface="+mn-lt"/>
                <a:ea typeface="+mn-ea"/>
                <a:cs typeface="+mn-cs"/>
                <a:sym typeface="Titillium Web"/>
              </a:defRPr>
            </a:lvl5pPr>
            <a:lvl6pPr marL="0" marR="0" indent="571500" algn="l" defTabSz="410766" rtl="0" latinLnBrk="0">
              <a:lnSpc>
                <a:spcPct val="100000"/>
              </a:lnSpc>
              <a:spcBef>
                <a:spcPts val="0"/>
              </a:spcBef>
              <a:spcAft>
                <a:spcPts val="0"/>
              </a:spcAft>
              <a:buClrTx/>
              <a:buSzTx/>
              <a:buFontTx/>
              <a:buNone/>
              <a:tabLst/>
              <a:defRPr sz="1500" b="0" i="0" u="none" strike="noStrike" cap="none" spc="0" baseline="0">
                <a:ln>
                  <a:noFill/>
                </a:ln>
                <a:solidFill>
                  <a:schemeClr val="accent6">
                    <a:hueOff val="-2214564"/>
                    <a:satOff val="-18455"/>
                    <a:lumOff val="-82930"/>
                    <a:alpha val="70145"/>
                  </a:schemeClr>
                </a:solidFill>
                <a:uFillTx/>
                <a:latin typeface="+mn-lt"/>
                <a:ea typeface="+mn-ea"/>
                <a:cs typeface="+mn-cs"/>
                <a:sym typeface="Titillium Web"/>
              </a:defRPr>
            </a:lvl6pPr>
            <a:lvl7pPr marL="0" marR="0" indent="685800" algn="l" defTabSz="410766" rtl="0" latinLnBrk="0">
              <a:lnSpc>
                <a:spcPct val="100000"/>
              </a:lnSpc>
              <a:spcBef>
                <a:spcPts val="0"/>
              </a:spcBef>
              <a:spcAft>
                <a:spcPts val="0"/>
              </a:spcAft>
              <a:buClrTx/>
              <a:buSzTx/>
              <a:buFontTx/>
              <a:buNone/>
              <a:tabLst/>
              <a:defRPr sz="1500" b="0" i="0" u="none" strike="noStrike" cap="none" spc="0" baseline="0">
                <a:ln>
                  <a:noFill/>
                </a:ln>
                <a:solidFill>
                  <a:schemeClr val="accent6">
                    <a:hueOff val="-2214564"/>
                    <a:satOff val="-18455"/>
                    <a:lumOff val="-82930"/>
                    <a:alpha val="70145"/>
                  </a:schemeClr>
                </a:solidFill>
                <a:uFillTx/>
                <a:latin typeface="+mn-lt"/>
                <a:ea typeface="+mn-ea"/>
                <a:cs typeface="+mn-cs"/>
                <a:sym typeface="Titillium Web"/>
              </a:defRPr>
            </a:lvl7pPr>
            <a:lvl8pPr marL="0" marR="0" indent="800100" algn="l" defTabSz="410766" rtl="0" latinLnBrk="0">
              <a:lnSpc>
                <a:spcPct val="100000"/>
              </a:lnSpc>
              <a:spcBef>
                <a:spcPts val="0"/>
              </a:spcBef>
              <a:spcAft>
                <a:spcPts val="0"/>
              </a:spcAft>
              <a:buClrTx/>
              <a:buSzTx/>
              <a:buFontTx/>
              <a:buNone/>
              <a:tabLst/>
              <a:defRPr sz="1500" b="0" i="0" u="none" strike="noStrike" cap="none" spc="0" baseline="0">
                <a:ln>
                  <a:noFill/>
                </a:ln>
                <a:solidFill>
                  <a:schemeClr val="accent6">
                    <a:hueOff val="-2214564"/>
                    <a:satOff val="-18455"/>
                    <a:lumOff val="-82930"/>
                    <a:alpha val="70145"/>
                  </a:schemeClr>
                </a:solidFill>
                <a:uFillTx/>
                <a:latin typeface="+mn-lt"/>
                <a:ea typeface="+mn-ea"/>
                <a:cs typeface="+mn-cs"/>
                <a:sym typeface="Titillium Web"/>
              </a:defRPr>
            </a:lvl8pPr>
            <a:lvl9pPr marL="0" marR="0" indent="914400" algn="l" defTabSz="410766" rtl="0" latinLnBrk="0">
              <a:lnSpc>
                <a:spcPct val="100000"/>
              </a:lnSpc>
              <a:spcBef>
                <a:spcPts val="0"/>
              </a:spcBef>
              <a:spcAft>
                <a:spcPts val="0"/>
              </a:spcAft>
              <a:buClrTx/>
              <a:buSzTx/>
              <a:buFontTx/>
              <a:buNone/>
              <a:tabLst/>
              <a:defRPr sz="1500" b="0" i="0" u="none" strike="noStrike" cap="none" spc="0" baseline="0">
                <a:ln>
                  <a:noFill/>
                </a:ln>
                <a:solidFill>
                  <a:schemeClr val="accent6">
                    <a:hueOff val="-2214564"/>
                    <a:satOff val="-18455"/>
                    <a:lumOff val="-82930"/>
                    <a:alpha val="70145"/>
                  </a:schemeClr>
                </a:solidFill>
                <a:uFillTx/>
                <a:latin typeface="+mn-lt"/>
                <a:ea typeface="+mn-ea"/>
                <a:cs typeface="+mn-cs"/>
                <a:sym typeface="Titillium Web"/>
              </a:defRPr>
            </a:lvl9pPr>
          </a:lstStyle>
          <a:p>
            <a:pPr lvl="0"/>
            <a:r>
              <a:rPr lang="zh-CN" altLang="en-US" sz="1000" kern="0" dirty="0">
                <a:solidFill>
                  <a:schemeClr val="bg1">
                    <a:lumMod val="50000"/>
                  </a:schemeClr>
                </a:solidFill>
                <a:cs typeface="+mn-ea"/>
                <a:sym typeface="+mn-lt"/>
              </a:rPr>
              <a:t>单击添加详细文字说明，或复制文本黏贴自此右键只保留文字单击添加详细文字说明，或复制文本黏贴自此单击添加详细文字说明，或复制文本黏贴自此右键只保留文字单击添加详细文字说明，或复制文本黏贴自此单击添加详细文字说明，或复制文本黏贴自此单击添加详细文字说明，或复制文本黏贴自此右键只保留文字单击添加详细文字说明，或复制文本黏贴自此单击添加</a:t>
            </a:r>
          </a:p>
        </p:txBody>
      </p:sp>
      <p:sp>
        <p:nvSpPr>
          <p:cNvPr id="13" name="圆角矩形 12"/>
          <p:cNvSpPr/>
          <p:nvPr/>
        </p:nvSpPr>
        <p:spPr>
          <a:xfrm>
            <a:off x="469900" y="313464"/>
            <a:ext cx="4610100" cy="654317"/>
          </a:xfrm>
          <a:prstGeom prst="roundRect">
            <a:avLst>
              <a:gd name="adj" fmla="val 0"/>
            </a:avLst>
          </a:prstGeom>
          <a:noFill/>
          <a:ln w="38100">
            <a:solidFill>
              <a:schemeClr val="bg1"/>
            </a:solidFill>
          </a:ln>
          <a:effectLst>
            <a:outerShdw blurRad="482600" sx="101000" sy="101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317500" y="161659"/>
            <a:ext cx="571500" cy="561472"/>
          </a:xfrm>
          <a:prstGeom prst="roundRect">
            <a:avLst>
              <a:gd name="adj" fmla="val 0"/>
            </a:avLst>
          </a:prstGeom>
          <a:solidFill>
            <a:schemeClr val="bg1"/>
          </a:solidFill>
          <a:ln w="38100">
            <a:solidFill>
              <a:schemeClr val="bg1"/>
            </a:solidFill>
          </a:ln>
          <a:effectLst>
            <a:outerShdw blurRad="482600" sx="101000" sy="101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34925B"/>
                </a:solidFill>
              </a:rPr>
              <a:t>01</a:t>
            </a:r>
            <a:endParaRPr lang="zh-CN" altLang="en-US" sz="2400" dirty="0">
              <a:solidFill>
                <a:srgbClr val="34925B"/>
              </a:solidFill>
            </a:endParaRPr>
          </a:p>
        </p:txBody>
      </p:sp>
      <p:sp>
        <p:nvSpPr>
          <p:cNvPr id="15" name="矩形 14"/>
          <p:cNvSpPr/>
          <p:nvPr/>
        </p:nvSpPr>
        <p:spPr>
          <a:xfrm>
            <a:off x="1143734" y="409789"/>
            <a:ext cx="3775393" cy="523220"/>
          </a:xfrm>
          <a:prstGeom prst="rect">
            <a:avLst/>
          </a:prstGeom>
        </p:spPr>
        <p:txBody>
          <a:bodyPr wrap="none">
            <a:spAutoFit/>
          </a:bodyPr>
          <a:lstStyle/>
          <a:p>
            <a:r>
              <a:rPr lang="zh-CN" altLang="en-US" sz="2800" dirty="0">
                <a:latin typeface="方正书宋简体" panose="03000509000000000000" pitchFamily="65" charset="-122"/>
                <a:ea typeface="方正书宋简体" panose="03000509000000000000" pitchFamily="65" charset="-122"/>
              </a:rPr>
              <a:t>单击此处添加标题文本</a:t>
            </a:r>
          </a:p>
        </p:txBody>
      </p:sp>
    </p:spTree>
    <p:extLst>
      <p:ext uri="{BB962C8B-B14F-4D97-AF65-F5344CB8AC3E}">
        <p14:creationId xmlns:p14="http://schemas.microsoft.com/office/powerpoint/2010/main" val="2174485535"/>
      </p:ext>
    </p:extLst>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leaves_272806">
            <a:extLst>
              <a:ext uri="{FF2B5EF4-FFF2-40B4-BE49-F238E27FC236}">
                <a16:creationId xmlns:a16="http://schemas.microsoft.com/office/drawing/2014/main" id="{DA54B51C-FAA5-4616-851A-9313A66098A4}"/>
              </a:ext>
            </a:extLst>
          </p:cNvPr>
          <p:cNvSpPr>
            <a:spLocks noChangeAspect="1"/>
          </p:cNvSpPr>
          <p:nvPr/>
        </p:nvSpPr>
        <p:spPr bwMode="auto">
          <a:xfrm>
            <a:off x="2706797" y="2417216"/>
            <a:ext cx="1022008" cy="685889"/>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607639" h="407798">
                <a:moveTo>
                  <a:pt x="56696" y="250296"/>
                </a:moveTo>
                <a:lnTo>
                  <a:pt x="73874" y="368067"/>
                </a:lnTo>
                <a:cubicBezTo>
                  <a:pt x="75120" y="376778"/>
                  <a:pt x="83932" y="383355"/>
                  <a:pt x="94257" y="383355"/>
                </a:cubicBezTo>
                <a:lnTo>
                  <a:pt x="513293" y="383355"/>
                </a:lnTo>
                <a:cubicBezTo>
                  <a:pt x="523707" y="383355"/>
                  <a:pt x="532519" y="376778"/>
                  <a:pt x="533765" y="368067"/>
                </a:cubicBezTo>
                <a:lnTo>
                  <a:pt x="550943" y="250296"/>
                </a:lnTo>
                <a:close/>
                <a:moveTo>
                  <a:pt x="24476" y="196433"/>
                </a:moveTo>
                <a:lnTo>
                  <a:pt x="24476" y="225853"/>
                </a:lnTo>
                <a:lnTo>
                  <a:pt x="583074" y="225853"/>
                </a:lnTo>
                <a:lnTo>
                  <a:pt x="583074" y="196433"/>
                </a:lnTo>
                <a:close/>
                <a:moveTo>
                  <a:pt x="510341" y="39588"/>
                </a:moveTo>
                <a:cubicBezTo>
                  <a:pt x="515144" y="34789"/>
                  <a:pt x="522882" y="34789"/>
                  <a:pt x="527684" y="39588"/>
                </a:cubicBezTo>
                <a:cubicBezTo>
                  <a:pt x="532487" y="44297"/>
                  <a:pt x="532487" y="52117"/>
                  <a:pt x="527684" y="56827"/>
                </a:cubicBezTo>
                <a:lnTo>
                  <a:pt x="524572" y="59937"/>
                </a:lnTo>
                <a:cubicBezTo>
                  <a:pt x="522170" y="62336"/>
                  <a:pt x="519057" y="63580"/>
                  <a:pt x="515856" y="63580"/>
                </a:cubicBezTo>
                <a:cubicBezTo>
                  <a:pt x="512743" y="63580"/>
                  <a:pt x="509630" y="62336"/>
                  <a:pt x="507229" y="59937"/>
                </a:cubicBezTo>
                <a:cubicBezTo>
                  <a:pt x="502426" y="55227"/>
                  <a:pt x="502426" y="47496"/>
                  <a:pt x="507229" y="42698"/>
                </a:cubicBezTo>
                <a:close/>
                <a:moveTo>
                  <a:pt x="524241" y="24443"/>
                </a:moveTo>
                <a:cubicBezTo>
                  <a:pt x="484990" y="24443"/>
                  <a:pt x="453126" y="56352"/>
                  <a:pt x="453126" y="95461"/>
                </a:cubicBezTo>
                <a:lnTo>
                  <a:pt x="453126" y="96617"/>
                </a:lnTo>
                <a:lnTo>
                  <a:pt x="479026" y="70840"/>
                </a:lnTo>
                <a:cubicBezTo>
                  <a:pt x="483833" y="66041"/>
                  <a:pt x="491576" y="66041"/>
                  <a:pt x="496382" y="70840"/>
                </a:cubicBezTo>
                <a:cubicBezTo>
                  <a:pt x="501100" y="75551"/>
                  <a:pt x="501100" y="83373"/>
                  <a:pt x="496382" y="88084"/>
                </a:cubicBezTo>
                <a:lnTo>
                  <a:pt x="470482" y="113949"/>
                </a:lnTo>
                <a:lnTo>
                  <a:pt x="471728" y="113949"/>
                </a:lnTo>
                <a:cubicBezTo>
                  <a:pt x="510890" y="113949"/>
                  <a:pt x="542754" y="82129"/>
                  <a:pt x="542754" y="43020"/>
                </a:cubicBezTo>
                <a:lnTo>
                  <a:pt x="542754" y="24443"/>
                </a:lnTo>
                <a:close/>
                <a:moveTo>
                  <a:pt x="339021" y="24443"/>
                </a:moveTo>
                <a:lnTo>
                  <a:pt x="339021" y="43020"/>
                </a:lnTo>
                <a:cubicBezTo>
                  <a:pt x="339021" y="82129"/>
                  <a:pt x="370885" y="113949"/>
                  <a:pt x="410136" y="113949"/>
                </a:cubicBezTo>
                <a:lnTo>
                  <a:pt x="411293" y="113949"/>
                </a:lnTo>
                <a:lnTo>
                  <a:pt x="354063" y="56797"/>
                </a:lnTo>
                <a:cubicBezTo>
                  <a:pt x="349346" y="52086"/>
                  <a:pt x="349346" y="44264"/>
                  <a:pt x="354063" y="39553"/>
                </a:cubicBezTo>
                <a:cubicBezTo>
                  <a:pt x="358869" y="34753"/>
                  <a:pt x="366613" y="34753"/>
                  <a:pt x="371419" y="39553"/>
                </a:cubicBezTo>
                <a:lnTo>
                  <a:pt x="428649" y="96617"/>
                </a:lnTo>
                <a:lnTo>
                  <a:pt x="428649" y="95461"/>
                </a:lnTo>
                <a:cubicBezTo>
                  <a:pt x="428649" y="56352"/>
                  <a:pt x="396785" y="24443"/>
                  <a:pt x="357623" y="24443"/>
                </a:cubicBezTo>
                <a:close/>
                <a:moveTo>
                  <a:pt x="250016" y="24443"/>
                </a:moveTo>
                <a:cubicBezTo>
                  <a:pt x="210853" y="24443"/>
                  <a:pt x="178990" y="56352"/>
                  <a:pt x="178990" y="95461"/>
                </a:cubicBezTo>
                <a:lnTo>
                  <a:pt x="178990" y="96617"/>
                </a:lnTo>
                <a:lnTo>
                  <a:pt x="236220" y="39553"/>
                </a:lnTo>
                <a:cubicBezTo>
                  <a:pt x="240937" y="34753"/>
                  <a:pt x="248770" y="34753"/>
                  <a:pt x="253487" y="39553"/>
                </a:cubicBezTo>
                <a:cubicBezTo>
                  <a:pt x="258293" y="44264"/>
                  <a:pt x="258293" y="52086"/>
                  <a:pt x="253487" y="56797"/>
                </a:cubicBezTo>
                <a:lnTo>
                  <a:pt x="196257" y="113949"/>
                </a:lnTo>
                <a:lnTo>
                  <a:pt x="197503" y="113949"/>
                </a:lnTo>
                <a:cubicBezTo>
                  <a:pt x="236665" y="113949"/>
                  <a:pt x="268529" y="82129"/>
                  <a:pt x="268529" y="43020"/>
                </a:cubicBezTo>
                <a:lnTo>
                  <a:pt x="268529" y="24443"/>
                </a:lnTo>
                <a:close/>
                <a:moveTo>
                  <a:pt x="64885" y="24443"/>
                </a:moveTo>
                <a:lnTo>
                  <a:pt x="64885" y="43020"/>
                </a:lnTo>
                <a:cubicBezTo>
                  <a:pt x="64885" y="82129"/>
                  <a:pt x="96749" y="113949"/>
                  <a:pt x="135911" y="113949"/>
                </a:cubicBezTo>
                <a:lnTo>
                  <a:pt x="137157" y="113949"/>
                </a:lnTo>
                <a:lnTo>
                  <a:pt x="79927" y="56797"/>
                </a:lnTo>
                <a:cubicBezTo>
                  <a:pt x="75120" y="52086"/>
                  <a:pt x="75120" y="44264"/>
                  <a:pt x="79927" y="39553"/>
                </a:cubicBezTo>
                <a:cubicBezTo>
                  <a:pt x="84733" y="34753"/>
                  <a:pt x="92476" y="34753"/>
                  <a:pt x="97283" y="39553"/>
                </a:cubicBezTo>
                <a:lnTo>
                  <a:pt x="154424" y="96617"/>
                </a:lnTo>
                <a:lnTo>
                  <a:pt x="154424" y="95461"/>
                </a:lnTo>
                <a:cubicBezTo>
                  <a:pt x="154424" y="56352"/>
                  <a:pt x="122560" y="24443"/>
                  <a:pt x="83398" y="24443"/>
                </a:cubicBezTo>
                <a:close/>
                <a:moveTo>
                  <a:pt x="52602" y="0"/>
                </a:moveTo>
                <a:lnTo>
                  <a:pt x="83398" y="0"/>
                </a:lnTo>
                <a:cubicBezTo>
                  <a:pt x="119178" y="0"/>
                  <a:pt x="150330" y="19732"/>
                  <a:pt x="166707" y="48797"/>
                </a:cubicBezTo>
                <a:cubicBezTo>
                  <a:pt x="183084" y="19732"/>
                  <a:pt x="214325" y="0"/>
                  <a:pt x="250016" y="0"/>
                </a:cubicBezTo>
                <a:lnTo>
                  <a:pt x="280812" y="0"/>
                </a:lnTo>
                <a:cubicBezTo>
                  <a:pt x="287576" y="0"/>
                  <a:pt x="293094" y="5511"/>
                  <a:pt x="293094" y="12266"/>
                </a:cubicBezTo>
                <a:lnTo>
                  <a:pt x="293094" y="43020"/>
                </a:lnTo>
                <a:cubicBezTo>
                  <a:pt x="293094" y="95639"/>
                  <a:pt x="250194" y="138392"/>
                  <a:pt x="197503" y="138392"/>
                </a:cubicBezTo>
                <a:lnTo>
                  <a:pt x="178990" y="138392"/>
                </a:lnTo>
                <a:lnTo>
                  <a:pt x="178990" y="171990"/>
                </a:lnTo>
                <a:lnTo>
                  <a:pt x="428649" y="171990"/>
                </a:lnTo>
                <a:lnTo>
                  <a:pt x="428649" y="138392"/>
                </a:lnTo>
                <a:lnTo>
                  <a:pt x="410136" y="138392"/>
                </a:lnTo>
                <a:cubicBezTo>
                  <a:pt x="357445" y="138392"/>
                  <a:pt x="314545" y="95639"/>
                  <a:pt x="314545" y="43020"/>
                </a:cubicBezTo>
                <a:lnTo>
                  <a:pt x="314545" y="12266"/>
                </a:lnTo>
                <a:cubicBezTo>
                  <a:pt x="314545" y="5511"/>
                  <a:pt x="320063" y="0"/>
                  <a:pt x="326827" y="0"/>
                </a:cubicBezTo>
                <a:lnTo>
                  <a:pt x="357623" y="0"/>
                </a:lnTo>
                <a:cubicBezTo>
                  <a:pt x="393314" y="0"/>
                  <a:pt x="424466" y="19732"/>
                  <a:pt x="440932" y="48797"/>
                </a:cubicBezTo>
                <a:cubicBezTo>
                  <a:pt x="457309" y="19732"/>
                  <a:pt x="488461" y="0"/>
                  <a:pt x="524152" y="0"/>
                </a:cubicBezTo>
                <a:lnTo>
                  <a:pt x="555037" y="0"/>
                </a:lnTo>
                <a:cubicBezTo>
                  <a:pt x="561801" y="0"/>
                  <a:pt x="567231" y="5511"/>
                  <a:pt x="567231" y="12266"/>
                </a:cubicBezTo>
                <a:lnTo>
                  <a:pt x="567231" y="43020"/>
                </a:lnTo>
                <a:cubicBezTo>
                  <a:pt x="567231" y="95639"/>
                  <a:pt x="524419" y="138392"/>
                  <a:pt x="471728" y="138392"/>
                </a:cubicBezTo>
                <a:lnTo>
                  <a:pt x="453126" y="138392"/>
                </a:lnTo>
                <a:lnTo>
                  <a:pt x="453126" y="171990"/>
                </a:lnTo>
                <a:lnTo>
                  <a:pt x="595356" y="171990"/>
                </a:lnTo>
                <a:cubicBezTo>
                  <a:pt x="602121" y="171990"/>
                  <a:pt x="607639" y="177412"/>
                  <a:pt x="607639" y="184167"/>
                </a:cubicBezTo>
                <a:lnTo>
                  <a:pt x="607639" y="238119"/>
                </a:lnTo>
                <a:cubicBezTo>
                  <a:pt x="607639" y="244875"/>
                  <a:pt x="602121" y="250296"/>
                  <a:pt x="595356" y="250296"/>
                </a:cubicBezTo>
                <a:lnTo>
                  <a:pt x="575686" y="250296"/>
                </a:lnTo>
                <a:lnTo>
                  <a:pt x="557974" y="371623"/>
                </a:lnTo>
                <a:cubicBezTo>
                  <a:pt x="555037" y="392244"/>
                  <a:pt x="535812" y="407798"/>
                  <a:pt x="513293" y="407798"/>
                </a:cubicBezTo>
                <a:lnTo>
                  <a:pt x="94257" y="407798"/>
                </a:lnTo>
                <a:cubicBezTo>
                  <a:pt x="71827" y="407798"/>
                  <a:pt x="52602" y="392244"/>
                  <a:pt x="49576" y="371623"/>
                </a:cubicBezTo>
                <a:lnTo>
                  <a:pt x="31864" y="250296"/>
                </a:lnTo>
                <a:lnTo>
                  <a:pt x="12283" y="250296"/>
                </a:lnTo>
                <a:cubicBezTo>
                  <a:pt x="5518" y="250296"/>
                  <a:pt x="0" y="244875"/>
                  <a:pt x="0" y="238119"/>
                </a:cubicBezTo>
                <a:lnTo>
                  <a:pt x="0" y="184167"/>
                </a:lnTo>
                <a:cubicBezTo>
                  <a:pt x="0" y="177412"/>
                  <a:pt x="5518" y="171990"/>
                  <a:pt x="12283" y="171990"/>
                </a:cubicBezTo>
                <a:lnTo>
                  <a:pt x="154424" y="171990"/>
                </a:lnTo>
                <a:lnTo>
                  <a:pt x="154424" y="138392"/>
                </a:lnTo>
                <a:lnTo>
                  <a:pt x="135911" y="138392"/>
                </a:lnTo>
                <a:cubicBezTo>
                  <a:pt x="83220" y="138392"/>
                  <a:pt x="40319" y="95639"/>
                  <a:pt x="40319" y="43020"/>
                </a:cubicBezTo>
                <a:lnTo>
                  <a:pt x="40319" y="12266"/>
                </a:lnTo>
                <a:cubicBezTo>
                  <a:pt x="40319" y="5511"/>
                  <a:pt x="45838" y="0"/>
                  <a:pt x="52602" y="0"/>
                </a:cubicBezTo>
                <a:close/>
              </a:path>
            </a:pathLst>
          </a:custGeom>
          <a:solidFill>
            <a:srgbClr val="34925B"/>
          </a:solidFill>
          <a:ln>
            <a:noFill/>
          </a:ln>
        </p:spPr>
        <p:txBody>
          <a:bodyPr/>
          <a:lstStyle/>
          <a:p>
            <a:endParaRPr lang="zh-CN" altLang="en-US">
              <a:cs typeface="+mn-ea"/>
              <a:sym typeface="+mn-lt"/>
            </a:endParaRPr>
          </a:p>
        </p:txBody>
      </p:sp>
      <p:pic>
        <p:nvPicPr>
          <p:cNvPr id="69" name="图片 68">
            <a:extLst>
              <a:ext uri="{FF2B5EF4-FFF2-40B4-BE49-F238E27FC236}">
                <a16:creationId xmlns:a16="http://schemas.microsoft.com/office/drawing/2014/main" id="{7C25D4FC-351E-42C7-858B-BAFBA299049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93814" y="967781"/>
            <a:ext cx="4292606" cy="4652864"/>
          </a:xfrm>
          <a:prstGeom prst="rect">
            <a:avLst/>
          </a:prstGeom>
        </p:spPr>
      </p:pic>
      <p:sp>
        <p:nvSpPr>
          <p:cNvPr id="89" name="文本框 88">
            <a:extLst>
              <a:ext uri="{FF2B5EF4-FFF2-40B4-BE49-F238E27FC236}">
                <a16:creationId xmlns:a16="http://schemas.microsoft.com/office/drawing/2014/main" id="{F74F7E4C-B97E-4D8F-A7C8-49C7D053A58C}"/>
              </a:ext>
            </a:extLst>
          </p:cNvPr>
          <p:cNvSpPr txBox="1"/>
          <p:nvPr/>
        </p:nvSpPr>
        <p:spPr>
          <a:xfrm>
            <a:off x="2269429" y="3525293"/>
            <a:ext cx="1896745" cy="461665"/>
          </a:xfrm>
          <a:prstGeom prst="rect">
            <a:avLst/>
          </a:prstGeom>
          <a:noFill/>
        </p:spPr>
        <p:txBody>
          <a:bodyPr wrap="square" rtlCol="0">
            <a:spAutoFit/>
          </a:bodyPr>
          <a:lstStyle/>
          <a:p>
            <a:pPr algn="ctr" fontAlgn="auto">
              <a:lnSpc>
                <a:spcPct val="100000"/>
              </a:lnSpc>
            </a:pPr>
            <a:r>
              <a:rPr lang="en-US" altLang="zh-CN" sz="2400" dirty="0">
                <a:cs typeface="+mn-ea"/>
                <a:sym typeface="+mn-lt"/>
              </a:rPr>
              <a:t>PART ONE</a:t>
            </a:r>
            <a:endParaRPr lang="zh-CN" altLang="en-US" sz="1600" b="1" dirty="0">
              <a:solidFill>
                <a:schemeClr val="tx1">
                  <a:lumMod val="65000"/>
                  <a:lumOff val="35000"/>
                </a:schemeClr>
              </a:solidFill>
              <a:cs typeface="+mn-ea"/>
              <a:sym typeface="+mn-lt"/>
            </a:endParaRPr>
          </a:p>
        </p:txBody>
      </p:sp>
      <p:sp>
        <p:nvSpPr>
          <p:cNvPr id="90" name="Rectangle 23">
            <a:extLst>
              <a:ext uri="{FF2B5EF4-FFF2-40B4-BE49-F238E27FC236}">
                <a16:creationId xmlns:a16="http://schemas.microsoft.com/office/drawing/2014/main" id="{CAD26476-B527-4761-81F3-0C16B16AE455}"/>
              </a:ext>
            </a:extLst>
          </p:cNvPr>
          <p:cNvSpPr/>
          <p:nvPr/>
        </p:nvSpPr>
        <p:spPr>
          <a:xfrm>
            <a:off x="1905115" y="4013213"/>
            <a:ext cx="2625373" cy="1015663"/>
          </a:xfrm>
          <a:prstGeom prst="rect">
            <a:avLst/>
          </a:prstGeom>
        </p:spPr>
        <p:txBody>
          <a:bodyPr wrap="square">
            <a:spAutoFit/>
          </a:bodyPr>
          <a:lstStyle/>
          <a:p>
            <a:pPr algn="ctr">
              <a:lnSpc>
                <a:spcPct val="150000"/>
              </a:lnSpc>
              <a:defRPr/>
            </a:pPr>
            <a:r>
              <a:rPr lang="zh-CN" altLang="en-US" sz="1000" noProof="1">
                <a:solidFill>
                  <a:schemeClr val="bg1">
                    <a:lumMod val="50000"/>
                  </a:schemeClr>
                </a:solidFill>
                <a:cs typeface="+mn-ea"/>
                <a:sym typeface="+mn-lt"/>
              </a:rPr>
              <a:t>单击添加详细文字说明，或复制文本黏贴自此右键只保留文字单击添加详细文字说明，或复制文本黏贴自此单击添加详细文字说明，或复制文本黏贴自此右键只保留文字</a:t>
            </a:r>
            <a:endParaRPr lang="en-US" sz="1000" noProof="1">
              <a:solidFill>
                <a:schemeClr val="bg1">
                  <a:lumMod val="50000"/>
                </a:schemeClr>
              </a:solidFill>
              <a:cs typeface="+mn-ea"/>
              <a:sym typeface="+mn-lt"/>
            </a:endParaRPr>
          </a:p>
        </p:txBody>
      </p:sp>
      <p:sp>
        <p:nvSpPr>
          <p:cNvPr id="21" name="leaves_272806">
            <a:extLst>
              <a:ext uri="{FF2B5EF4-FFF2-40B4-BE49-F238E27FC236}">
                <a16:creationId xmlns:a16="http://schemas.microsoft.com/office/drawing/2014/main" id="{DA54B51C-FAA5-4616-851A-9313A66098A4}"/>
              </a:ext>
            </a:extLst>
          </p:cNvPr>
          <p:cNvSpPr>
            <a:spLocks noChangeAspect="1"/>
          </p:cNvSpPr>
          <p:nvPr/>
        </p:nvSpPr>
        <p:spPr bwMode="auto">
          <a:xfrm>
            <a:off x="8751997" y="2417216"/>
            <a:ext cx="1022008" cy="685889"/>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607639" h="407798">
                <a:moveTo>
                  <a:pt x="56696" y="250296"/>
                </a:moveTo>
                <a:lnTo>
                  <a:pt x="73874" y="368067"/>
                </a:lnTo>
                <a:cubicBezTo>
                  <a:pt x="75120" y="376778"/>
                  <a:pt x="83932" y="383355"/>
                  <a:pt x="94257" y="383355"/>
                </a:cubicBezTo>
                <a:lnTo>
                  <a:pt x="513293" y="383355"/>
                </a:lnTo>
                <a:cubicBezTo>
                  <a:pt x="523707" y="383355"/>
                  <a:pt x="532519" y="376778"/>
                  <a:pt x="533765" y="368067"/>
                </a:cubicBezTo>
                <a:lnTo>
                  <a:pt x="550943" y="250296"/>
                </a:lnTo>
                <a:close/>
                <a:moveTo>
                  <a:pt x="24476" y="196433"/>
                </a:moveTo>
                <a:lnTo>
                  <a:pt x="24476" y="225853"/>
                </a:lnTo>
                <a:lnTo>
                  <a:pt x="583074" y="225853"/>
                </a:lnTo>
                <a:lnTo>
                  <a:pt x="583074" y="196433"/>
                </a:lnTo>
                <a:close/>
                <a:moveTo>
                  <a:pt x="510341" y="39588"/>
                </a:moveTo>
                <a:cubicBezTo>
                  <a:pt x="515144" y="34789"/>
                  <a:pt x="522882" y="34789"/>
                  <a:pt x="527684" y="39588"/>
                </a:cubicBezTo>
                <a:cubicBezTo>
                  <a:pt x="532487" y="44297"/>
                  <a:pt x="532487" y="52117"/>
                  <a:pt x="527684" y="56827"/>
                </a:cubicBezTo>
                <a:lnTo>
                  <a:pt x="524572" y="59937"/>
                </a:lnTo>
                <a:cubicBezTo>
                  <a:pt x="522170" y="62336"/>
                  <a:pt x="519057" y="63580"/>
                  <a:pt x="515856" y="63580"/>
                </a:cubicBezTo>
                <a:cubicBezTo>
                  <a:pt x="512743" y="63580"/>
                  <a:pt x="509630" y="62336"/>
                  <a:pt x="507229" y="59937"/>
                </a:cubicBezTo>
                <a:cubicBezTo>
                  <a:pt x="502426" y="55227"/>
                  <a:pt x="502426" y="47496"/>
                  <a:pt x="507229" y="42698"/>
                </a:cubicBezTo>
                <a:close/>
                <a:moveTo>
                  <a:pt x="524241" y="24443"/>
                </a:moveTo>
                <a:cubicBezTo>
                  <a:pt x="484990" y="24443"/>
                  <a:pt x="453126" y="56352"/>
                  <a:pt x="453126" y="95461"/>
                </a:cubicBezTo>
                <a:lnTo>
                  <a:pt x="453126" y="96617"/>
                </a:lnTo>
                <a:lnTo>
                  <a:pt x="479026" y="70840"/>
                </a:lnTo>
                <a:cubicBezTo>
                  <a:pt x="483833" y="66041"/>
                  <a:pt x="491576" y="66041"/>
                  <a:pt x="496382" y="70840"/>
                </a:cubicBezTo>
                <a:cubicBezTo>
                  <a:pt x="501100" y="75551"/>
                  <a:pt x="501100" y="83373"/>
                  <a:pt x="496382" y="88084"/>
                </a:cubicBezTo>
                <a:lnTo>
                  <a:pt x="470482" y="113949"/>
                </a:lnTo>
                <a:lnTo>
                  <a:pt x="471728" y="113949"/>
                </a:lnTo>
                <a:cubicBezTo>
                  <a:pt x="510890" y="113949"/>
                  <a:pt x="542754" y="82129"/>
                  <a:pt x="542754" y="43020"/>
                </a:cubicBezTo>
                <a:lnTo>
                  <a:pt x="542754" y="24443"/>
                </a:lnTo>
                <a:close/>
                <a:moveTo>
                  <a:pt x="339021" y="24443"/>
                </a:moveTo>
                <a:lnTo>
                  <a:pt x="339021" y="43020"/>
                </a:lnTo>
                <a:cubicBezTo>
                  <a:pt x="339021" y="82129"/>
                  <a:pt x="370885" y="113949"/>
                  <a:pt x="410136" y="113949"/>
                </a:cubicBezTo>
                <a:lnTo>
                  <a:pt x="411293" y="113949"/>
                </a:lnTo>
                <a:lnTo>
                  <a:pt x="354063" y="56797"/>
                </a:lnTo>
                <a:cubicBezTo>
                  <a:pt x="349346" y="52086"/>
                  <a:pt x="349346" y="44264"/>
                  <a:pt x="354063" y="39553"/>
                </a:cubicBezTo>
                <a:cubicBezTo>
                  <a:pt x="358869" y="34753"/>
                  <a:pt x="366613" y="34753"/>
                  <a:pt x="371419" y="39553"/>
                </a:cubicBezTo>
                <a:lnTo>
                  <a:pt x="428649" y="96617"/>
                </a:lnTo>
                <a:lnTo>
                  <a:pt x="428649" y="95461"/>
                </a:lnTo>
                <a:cubicBezTo>
                  <a:pt x="428649" y="56352"/>
                  <a:pt x="396785" y="24443"/>
                  <a:pt x="357623" y="24443"/>
                </a:cubicBezTo>
                <a:close/>
                <a:moveTo>
                  <a:pt x="250016" y="24443"/>
                </a:moveTo>
                <a:cubicBezTo>
                  <a:pt x="210853" y="24443"/>
                  <a:pt x="178990" y="56352"/>
                  <a:pt x="178990" y="95461"/>
                </a:cubicBezTo>
                <a:lnTo>
                  <a:pt x="178990" y="96617"/>
                </a:lnTo>
                <a:lnTo>
                  <a:pt x="236220" y="39553"/>
                </a:lnTo>
                <a:cubicBezTo>
                  <a:pt x="240937" y="34753"/>
                  <a:pt x="248770" y="34753"/>
                  <a:pt x="253487" y="39553"/>
                </a:cubicBezTo>
                <a:cubicBezTo>
                  <a:pt x="258293" y="44264"/>
                  <a:pt x="258293" y="52086"/>
                  <a:pt x="253487" y="56797"/>
                </a:cubicBezTo>
                <a:lnTo>
                  <a:pt x="196257" y="113949"/>
                </a:lnTo>
                <a:lnTo>
                  <a:pt x="197503" y="113949"/>
                </a:lnTo>
                <a:cubicBezTo>
                  <a:pt x="236665" y="113949"/>
                  <a:pt x="268529" y="82129"/>
                  <a:pt x="268529" y="43020"/>
                </a:cubicBezTo>
                <a:lnTo>
                  <a:pt x="268529" y="24443"/>
                </a:lnTo>
                <a:close/>
                <a:moveTo>
                  <a:pt x="64885" y="24443"/>
                </a:moveTo>
                <a:lnTo>
                  <a:pt x="64885" y="43020"/>
                </a:lnTo>
                <a:cubicBezTo>
                  <a:pt x="64885" y="82129"/>
                  <a:pt x="96749" y="113949"/>
                  <a:pt x="135911" y="113949"/>
                </a:cubicBezTo>
                <a:lnTo>
                  <a:pt x="137157" y="113949"/>
                </a:lnTo>
                <a:lnTo>
                  <a:pt x="79927" y="56797"/>
                </a:lnTo>
                <a:cubicBezTo>
                  <a:pt x="75120" y="52086"/>
                  <a:pt x="75120" y="44264"/>
                  <a:pt x="79927" y="39553"/>
                </a:cubicBezTo>
                <a:cubicBezTo>
                  <a:pt x="84733" y="34753"/>
                  <a:pt x="92476" y="34753"/>
                  <a:pt x="97283" y="39553"/>
                </a:cubicBezTo>
                <a:lnTo>
                  <a:pt x="154424" y="96617"/>
                </a:lnTo>
                <a:lnTo>
                  <a:pt x="154424" y="95461"/>
                </a:lnTo>
                <a:cubicBezTo>
                  <a:pt x="154424" y="56352"/>
                  <a:pt x="122560" y="24443"/>
                  <a:pt x="83398" y="24443"/>
                </a:cubicBezTo>
                <a:close/>
                <a:moveTo>
                  <a:pt x="52602" y="0"/>
                </a:moveTo>
                <a:lnTo>
                  <a:pt x="83398" y="0"/>
                </a:lnTo>
                <a:cubicBezTo>
                  <a:pt x="119178" y="0"/>
                  <a:pt x="150330" y="19732"/>
                  <a:pt x="166707" y="48797"/>
                </a:cubicBezTo>
                <a:cubicBezTo>
                  <a:pt x="183084" y="19732"/>
                  <a:pt x="214325" y="0"/>
                  <a:pt x="250016" y="0"/>
                </a:cubicBezTo>
                <a:lnTo>
                  <a:pt x="280812" y="0"/>
                </a:lnTo>
                <a:cubicBezTo>
                  <a:pt x="287576" y="0"/>
                  <a:pt x="293094" y="5511"/>
                  <a:pt x="293094" y="12266"/>
                </a:cubicBezTo>
                <a:lnTo>
                  <a:pt x="293094" y="43020"/>
                </a:lnTo>
                <a:cubicBezTo>
                  <a:pt x="293094" y="95639"/>
                  <a:pt x="250194" y="138392"/>
                  <a:pt x="197503" y="138392"/>
                </a:cubicBezTo>
                <a:lnTo>
                  <a:pt x="178990" y="138392"/>
                </a:lnTo>
                <a:lnTo>
                  <a:pt x="178990" y="171990"/>
                </a:lnTo>
                <a:lnTo>
                  <a:pt x="428649" y="171990"/>
                </a:lnTo>
                <a:lnTo>
                  <a:pt x="428649" y="138392"/>
                </a:lnTo>
                <a:lnTo>
                  <a:pt x="410136" y="138392"/>
                </a:lnTo>
                <a:cubicBezTo>
                  <a:pt x="357445" y="138392"/>
                  <a:pt x="314545" y="95639"/>
                  <a:pt x="314545" y="43020"/>
                </a:cubicBezTo>
                <a:lnTo>
                  <a:pt x="314545" y="12266"/>
                </a:lnTo>
                <a:cubicBezTo>
                  <a:pt x="314545" y="5511"/>
                  <a:pt x="320063" y="0"/>
                  <a:pt x="326827" y="0"/>
                </a:cubicBezTo>
                <a:lnTo>
                  <a:pt x="357623" y="0"/>
                </a:lnTo>
                <a:cubicBezTo>
                  <a:pt x="393314" y="0"/>
                  <a:pt x="424466" y="19732"/>
                  <a:pt x="440932" y="48797"/>
                </a:cubicBezTo>
                <a:cubicBezTo>
                  <a:pt x="457309" y="19732"/>
                  <a:pt x="488461" y="0"/>
                  <a:pt x="524152" y="0"/>
                </a:cubicBezTo>
                <a:lnTo>
                  <a:pt x="555037" y="0"/>
                </a:lnTo>
                <a:cubicBezTo>
                  <a:pt x="561801" y="0"/>
                  <a:pt x="567231" y="5511"/>
                  <a:pt x="567231" y="12266"/>
                </a:cubicBezTo>
                <a:lnTo>
                  <a:pt x="567231" y="43020"/>
                </a:lnTo>
                <a:cubicBezTo>
                  <a:pt x="567231" y="95639"/>
                  <a:pt x="524419" y="138392"/>
                  <a:pt x="471728" y="138392"/>
                </a:cubicBezTo>
                <a:lnTo>
                  <a:pt x="453126" y="138392"/>
                </a:lnTo>
                <a:lnTo>
                  <a:pt x="453126" y="171990"/>
                </a:lnTo>
                <a:lnTo>
                  <a:pt x="595356" y="171990"/>
                </a:lnTo>
                <a:cubicBezTo>
                  <a:pt x="602121" y="171990"/>
                  <a:pt x="607639" y="177412"/>
                  <a:pt x="607639" y="184167"/>
                </a:cubicBezTo>
                <a:lnTo>
                  <a:pt x="607639" y="238119"/>
                </a:lnTo>
                <a:cubicBezTo>
                  <a:pt x="607639" y="244875"/>
                  <a:pt x="602121" y="250296"/>
                  <a:pt x="595356" y="250296"/>
                </a:cubicBezTo>
                <a:lnTo>
                  <a:pt x="575686" y="250296"/>
                </a:lnTo>
                <a:lnTo>
                  <a:pt x="557974" y="371623"/>
                </a:lnTo>
                <a:cubicBezTo>
                  <a:pt x="555037" y="392244"/>
                  <a:pt x="535812" y="407798"/>
                  <a:pt x="513293" y="407798"/>
                </a:cubicBezTo>
                <a:lnTo>
                  <a:pt x="94257" y="407798"/>
                </a:lnTo>
                <a:cubicBezTo>
                  <a:pt x="71827" y="407798"/>
                  <a:pt x="52602" y="392244"/>
                  <a:pt x="49576" y="371623"/>
                </a:cubicBezTo>
                <a:lnTo>
                  <a:pt x="31864" y="250296"/>
                </a:lnTo>
                <a:lnTo>
                  <a:pt x="12283" y="250296"/>
                </a:lnTo>
                <a:cubicBezTo>
                  <a:pt x="5518" y="250296"/>
                  <a:pt x="0" y="244875"/>
                  <a:pt x="0" y="238119"/>
                </a:cubicBezTo>
                <a:lnTo>
                  <a:pt x="0" y="184167"/>
                </a:lnTo>
                <a:cubicBezTo>
                  <a:pt x="0" y="177412"/>
                  <a:pt x="5518" y="171990"/>
                  <a:pt x="12283" y="171990"/>
                </a:cubicBezTo>
                <a:lnTo>
                  <a:pt x="154424" y="171990"/>
                </a:lnTo>
                <a:lnTo>
                  <a:pt x="154424" y="138392"/>
                </a:lnTo>
                <a:lnTo>
                  <a:pt x="135911" y="138392"/>
                </a:lnTo>
                <a:cubicBezTo>
                  <a:pt x="83220" y="138392"/>
                  <a:pt x="40319" y="95639"/>
                  <a:pt x="40319" y="43020"/>
                </a:cubicBezTo>
                <a:lnTo>
                  <a:pt x="40319" y="12266"/>
                </a:lnTo>
                <a:cubicBezTo>
                  <a:pt x="40319" y="5511"/>
                  <a:pt x="45838" y="0"/>
                  <a:pt x="52602" y="0"/>
                </a:cubicBezTo>
                <a:close/>
              </a:path>
            </a:pathLst>
          </a:custGeom>
          <a:solidFill>
            <a:srgbClr val="34925B"/>
          </a:solidFill>
          <a:ln>
            <a:noFill/>
          </a:ln>
        </p:spPr>
        <p:txBody>
          <a:bodyPr/>
          <a:lstStyle/>
          <a:p>
            <a:endParaRPr lang="zh-CN" altLang="en-US">
              <a:cs typeface="+mn-ea"/>
              <a:sym typeface="+mn-lt"/>
            </a:endParaRPr>
          </a:p>
        </p:txBody>
      </p:sp>
      <p:sp>
        <p:nvSpPr>
          <p:cNvPr id="22" name="文本框 21">
            <a:extLst>
              <a:ext uri="{FF2B5EF4-FFF2-40B4-BE49-F238E27FC236}">
                <a16:creationId xmlns:a16="http://schemas.microsoft.com/office/drawing/2014/main" id="{F74F7E4C-B97E-4D8F-A7C8-49C7D053A58C}"/>
              </a:ext>
            </a:extLst>
          </p:cNvPr>
          <p:cNvSpPr txBox="1"/>
          <p:nvPr/>
        </p:nvSpPr>
        <p:spPr>
          <a:xfrm>
            <a:off x="8314629" y="3525293"/>
            <a:ext cx="1896745" cy="461665"/>
          </a:xfrm>
          <a:prstGeom prst="rect">
            <a:avLst/>
          </a:prstGeom>
          <a:noFill/>
        </p:spPr>
        <p:txBody>
          <a:bodyPr wrap="square" rtlCol="0">
            <a:spAutoFit/>
          </a:bodyPr>
          <a:lstStyle/>
          <a:p>
            <a:pPr algn="ctr" fontAlgn="auto">
              <a:lnSpc>
                <a:spcPct val="100000"/>
              </a:lnSpc>
            </a:pPr>
            <a:r>
              <a:rPr lang="en-US" altLang="zh-CN" sz="2400" dirty="0">
                <a:cs typeface="+mn-ea"/>
                <a:sym typeface="+mn-lt"/>
              </a:rPr>
              <a:t>PART TWO</a:t>
            </a:r>
            <a:endParaRPr lang="zh-CN" altLang="en-US" sz="1600" b="1" dirty="0">
              <a:solidFill>
                <a:schemeClr val="tx1">
                  <a:lumMod val="65000"/>
                  <a:lumOff val="35000"/>
                </a:schemeClr>
              </a:solidFill>
              <a:cs typeface="+mn-ea"/>
              <a:sym typeface="+mn-lt"/>
            </a:endParaRPr>
          </a:p>
        </p:txBody>
      </p:sp>
      <p:sp>
        <p:nvSpPr>
          <p:cNvPr id="23" name="Rectangle 23">
            <a:extLst>
              <a:ext uri="{FF2B5EF4-FFF2-40B4-BE49-F238E27FC236}">
                <a16:creationId xmlns:a16="http://schemas.microsoft.com/office/drawing/2014/main" id="{CAD26476-B527-4761-81F3-0C16B16AE455}"/>
              </a:ext>
            </a:extLst>
          </p:cNvPr>
          <p:cNvSpPr/>
          <p:nvPr/>
        </p:nvSpPr>
        <p:spPr>
          <a:xfrm>
            <a:off x="7950315" y="4013213"/>
            <a:ext cx="2625373" cy="1015663"/>
          </a:xfrm>
          <a:prstGeom prst="rect">
            <a:avLst/>
          </a:prstGeom>
        </p:spPr>
        <p:txBody>
          <a:bodyPr wrap="square">
            <a:spAutoFit/>
          </a:bodyPr>
          <a:lstStyle/>
          <a:p>
            <a:pPr algn="ctr">
              <a:lnSpc>
                <a:spcPct val="150000"/>
              </a:lnSpc>
              <a:defRPr/>
            </a:pPr>
            <a:r>
              <a:rPr lang="zh-CN" altLang="en-US" sz="1000" noProof="1">
                <a:solidFill>
                  <a:schemeClr val="bg1">
                    <a:lumMod val="50000"/>
                  </a:schemeClr>
                </a:solidFill>
                <a:cs typeface="+mn-ea"/>
                <a:sym typeface="+mn-lt"/>
              </a:rPr>
              <a:t>单击添加详细文字说明，或复制文本黏贴自此右键只保留文字单击添加详细文字说明，或复制文本黏贴自此单击添加详细文字说明，或复制文本黏贴自此右键只保留文字</a:t>
            </a:r>
            <a:endParaRPr lang="en-US" sz="1000" noProof="1">
              <a:solidFill>
                <a:schemeClr val="bg1">
                  <a:lumMod val="50000"/>
                </a:schemeClr>
              </a:solidFill>
              <a:cs typeface="+mn-ea"/>
              <a:sym typeface="+mn-lt"/>
            </a:endParaRPr>
          </a:p>
        </p:txBody>
      </p:sp>
      <p:sp>
        <p:nvSpPr>
          <p:cNvPr id="24" name="圆角矩形 23"/>
          <p:cNvSpPr/>
          <p:nvPr/>
        </p:nvSpPr>
        <p:spPr>
          <a:xfrm>
            <a:off x="469900" y="313464"/>
            <a:ext cx="4610100" cy="654317"/>
          </a:xfrm>
          <a:prstGeom prst="roundRect">
            <a:avLst>
              <a:gd name="adj" fmla="val 0"/>
            </a:avLst>
          </a:prstGeom>
          <a:noFill/>
          <a:ln w="38100">
            <a:solidFill>
              <a:schemeClr val="bg1"/>
            </a:solidFill>
          </a:ln>
          <a:effectLst>
            <a:outerShdw blurRad="482600" sx="101000" sy="101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a:off x="317500" y="161659"/>
            <a:ext cx="571500" cy="561472"/>
          </a:xfrm>
          <a:prstGeom prst="roundRect">
            <a:avLst>
              <a:gd name="adj" fmla="val 0"/>
            </a:avLst>
          </a:prstGeom>
          <a:solidFill>
            <a:schemeClr val="bg1"/>
          </a:solidFill>
          <a:ln w="38100">
            <a:solidFill>
              <a:schemeClr val="bg1"/>
            </a:solidFill>
          </a:ln>
          <a:effectLst>
            <a:outerShdw blurRad="482600" sx="101000" sy="101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34925B"/>
                </a:solidFill>
              </a:rPr>
              <a:t>01</a:t>
            </a:r>
            <a:endParaRPr lang="zh-CN" altLang="en-US" sz="2400" dirty="0">
              <a:solidFill>
                <a:srgbClr val="34925B"/>
              </a:solidFill>
            </a:endParaRPr>
          </a:p>
        </p:txBody>
      </p:sp>
      <p:sp>
        <p:nvSpPr>
          <p:cNvPr id="26" name="矩形 25"/>
          <p:cNvSpPr/>
          <p:nvPr/>
        </p:nvSpPr>
        <p:spPr>
          <a:xfrm>
            <a:off x="1143734" y="409789"/>
            <a:ext cx="3775393" cy="523220"/>
          </a:xfrm>
          <a:prstGeom prst="rect">
            <a:avLst/>
          </a:prstGeom>
        </p:spPr>
        <p:txBody>
          <a:bodyPr wrap="none">
            <a:spAutoFit/>
          </a:bodyPr>
          <a:lstStyle/>
          <a:p>
            <a:r>
              <a:rPr lang="zh-CN" altLang="en-US" sz="2800" dirty="0">
                <a:latin typeface="方正书宋简体" panose="03000509000000000000" pitchFamily="65" charset="-122"/>
                <a:ea typeface="方正书宋简体" panose="03000509000000000000" pitchFamily="65" charset="-122"/>
              </a:rPr>
              <a:t>单击此处添加标题文本</a:t>
            </a:r>
          </a:p>
        </p:txBody>
      </p:sp>
    </p:spTree>
    <p:extLst>
      <p:ext uri="{BB962C8B-B14F-4D97-AF65-F5344CB8AC3E}">
        <p14:creationId xmlns:p14="http://schemas.microsoft.com/office/powerpoint/2010/main" val="25516346"/>
      </p:ext>
    </p:extLst>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F047F7EB-879E-456B-9604-909D3A08E827}"/>
              </a:ext>
            </a:extLst>
          </p:cNvPr>
          <p:cNvGrpSpPr/>
          <p:nvPr/>
        </p:nvGrpSpPr>
        <p:grpSpPr>
          <a:xfrm>
            <a:off x="286947" y="1235204"/>
            <a:ext cx="6610242" cy="2743195"/>
            <a:chOff x="2301421" y="3525988"/>
            <a:chExt cx="19774808" cy="7692857"/>
          </a:xfrm>
        </p:grpSpPr>
        <p:graphicFrame>
          <p:nvGraphicFramePr>
            <p:cNvPr id="15" name="Chart 1">
              <a:extLst>
                <a:ext uri="{FF2B5EF4-FFF2-40B4-BE49-F238E27FC236}">
                  <a16:creationId xmlns:a16="http://schemas.microsoft.com/office/drawing/2014/main" id="{47B6F853-D6E9-4E78-8C56-572E3C95B667}"/>
                </a:ext>
              </a:extLst>
            </p:cNvPr>
            <p:cNvGraphicFramePr>
              <a:graphicFrameLocks/>
            </p:cNvGraphicFramePr>
            <p:nvPr>
              <p:extLst>
                <p:ext uri="{D42A27DB-BD31-4B8C-83A1-F6EECF244321}">
                  <p14:modId xmlns:p14="http://schemas.microsoft.com/office/powerpoint/2010/main" val="4036031769"/>
                </p:ext>
              </p:extLst>
            </p:nvPr>
          </p:nvGraphicFramePr>
          <p:xfrm>
            <a:off x="2301421" y="3525988"/>
            <a:ext cx="19774808" cy="7692857"/>
          </p:xfrm>
          <a:graphic>
            <a:graphicData uri="http://schemas.openxmlformats.org/drawingml/2006/chart">
              <c:chart xmlns:c="http://schemas.openxmlformats.org/drawingml/2006/chart" xmlns:r="http://schemas.openxmlformats.org/officeDocument/2006/relationships" r:id="rId2"/>
            </a:graphicData>
          </a:graphic>
        </p:graphicFrame>
        <p:sp>
          <p:nvSpPr>
            <p:cNvPr id="16" name="TextBox 22">
              <a:extLst>
                <a:ext uri="{FF2B5EF4-FFF2-40B4-BE49-F238E27FC236}">
                  <a16:creationId xmlns:a16="http://schemas.microsoft.com/office/drawing/2014/main" id="{D6759839-9BDA-4096-B980-DAF3B05A37A4}"/>
                </a:ext>
              </a:extLst>
            </p:cNvPr>
            <p:cNvSpPr txBox="1"/>
            <p:nvPr/>
          </p:nvSpPr>
          <p:spPr>
            <a:xfrm>
              <a:off x="6011213" y="9770296"/>
              <a:ext cx="4365929" cy="826249"/>
            </a:xfrm>
            <a:prstGeom prst="rect">
              <a:avLst/>
            </a:prstGeom>
            <a:noFill/>
          </p:spPr>
          <p:txBody>
            <a:bodyPr wrap="square" rtlCol="0">
              <a:spAutoFit/>
            </a:bodyPr>
            <a:lstStyle/>
            <a:p>
              <a:pPr>
                <a:lnSpc>
                  <a:spcPct val="150000"/>
                </a:lnSpc>
              </a:pPr>
              <a:r>
                <a:rPr lang="en-US" sz="1000" spc="300">
                  <a:solidFill>
                    <a:schemeClr val="tx2"/>
                  </a:solidFill>
                  <a:cs typeface="+mn-ea"/>
                  <a:sym typeface="+mn-lt"/>
                </a:rPr>
                <a:t>YOUR TITLE</a:t>
              </a:r>
              <a:endParaRPr lang="en-US" sz="1000" spc="300" dirty="0">
                <a:solidFill>
                  <a:schemeClr val="tx2"/>
                </a:solidFill>
                <a:cs typeface="+mn-ea"/>
                <a:sym typeface="+mn-lt"/>
              </a:endParaRPr>
            </a:p>
          </p:txBody>
        </p:sp>
        <p:sp>
          <p:nvSpPr>
            <p:cNvPr id="17" name="TextBox 26">
              <a:extLst>
                <a:ext uri="{FF2B5EF4-FFF2-40B4-BE49-F238E27FC236}">
                  <a16:creationId xmlns:a16="http://schemas.microsoft.com/office/drawing/2014/main" id="{39B48BDB-73BE-4A60-985F-81C7398F97E5}"/>
                </a:ext>
              </a:extLst>
            </p:cNvPr>
            <p:cNvSpPr txBox="1"/>
            <p:nvPr/>
          </p:nvSpPr>
          <p:spPr>
            <a:xfrm>
              <a:off x="11082610" y="9761770"/>
              <a:ext cx="4365929" cy="826249"/>
            </a:xfrm>
            <a:prstGeom prst="rect">
              <a:avLst/>
            </a:prstGeom>
            <a:noFill/>
          </p:spPr>
          <p:txBody>
            <a:bodyPr wrap="square" rtlCol="0">
              <a:spAutoFit/>
            </a:bodyPr>
            <a:lstStyle/>
            <a:p>
              <a:pPr>
                <a:lnSpc>
                  <a:spcPct val="150000"/>
                </a:lnSpc>
              </a:pPr>
              <a:r>
                <a:rPr lang="en-US" sz="1000" spc="300" dirty="0">
                  <a:solidFill>
                    <a:schemeClr val="tx2"/>
                  </a:solidFill>
                  <a:cs typeface="+mn-ea"/>
                  <a:sym typeface="+mn-lt"/>
                </a:rPr>
                <a:t>SOMETHING</a:t>
              </a:r>
            </a:p>
          </p:txBody>
        </p:sp>
        <p:sp>
          <p:nvSpPr>
            <p:cNvPr id="18" name="TextBox 30">
              <a:extLst>
                <a:ext uri="{FF2B5EF4-FFF2-40B4-BE49-F238E27FC236}">
                  <a16:creationId xmlns:a16="http://schemas.microsoft.com/office/drawing/2014/main" id="{C56C9F90-BF4B-4CE2-B4BB-41A0A490C742}"/>
                </a:ext>
              </a:extLst>
            </p:cNvPr>
            <p:cNvSpPr txBox="1"/>
            <p:nvPr/>
          </p:nvSpPr>
          <p:spPr>
            <a:xfrm>
              <a:off x="16443080" y="9766773"/>
              <a:ext cx="4365929" cy="826249"/>
            </a:xfrm>
            <a:prstGeom prst="rect">
              <a:avLst/>
            </a:prstGeom>
            <a:noFill/>
          </p:spPr>
          <p:txBody>
            <a:bodyPr wrap="square" rtlCol="0">
              <a:spAutoFit/>
            </a:bodyPr>
            <a:lstStyle/>
            <a:p>
              <a:pPr>
                <a:lnSpc>
                  <a:spcPct val="150000"/>
                </a:lnSpc>
              </a:pPr>
              <a:r>
                <a:rPr lang="en-US" sz="1000" spc="300" dirty="0">
                  <a:solidFill>
                    <a:schemeClr val="tx2"/>
                  </a:solidFill>
                  <a:cs typeface="+mn-ea"/>
                  <a:sym typeface="+mn-lt"/>
                </a:rPr>
                <a:t>AWESOME</a:t>
              </a:r>
            </a:p>
          </p:txBody>
        </p:sp>
        <p:sp>
          <p:nvSpPr>
            <p:cNvPr id="19" name="Rectangle 2">
              <a:extLst>
                <a:ext uri="{FF2B5EF4-FFF2-40B4-BE49-F238E27FC236}">
                  <a16:creationId xmlns:a16="http://schemas.microsoft.com/office/drawing/2014/main" id="{B8A1C9B9-3C2B-4F83-8AEF-54CBD9432A1F}"/>
                </a:ext>
              </a:extLst>
            </p:cNvPr>
            <p:cNvSpPr/>
            <p:nvPr/>
          </p:nvSpPr>
          <p:spPr>
            <a:xfrm>
              <a:off x="5684043" y="10116705"/>
              <a:ext cx="260668" cy="260669"/>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0" name="Rectangle 31">
              <a:extLst>
                <a:ext uri="{FF2B5EF4-FFF2-40B4-BE49-F238E27FC236}">
                  <a16:creationId xmlns:a16="http://schemas.microsoft.com/office/drawing/2014/main" id="{D5FCF45A-5192-4819-BA9C-5D5BCDC2896E}"/>
                </a:ext>
              </a:extLst>
            </p:cNvPr>
            <p:cNvSpPr/>
            <p:nvPr/>
          </p:nvSpPr>
          <p:spPr>
            <a:xfrm>
              <a:off x="10760149" y="10108320"/>
              <a:ext cx="260668" cy="260669"/>
            </a:xfrm>
            <a:prstGeom prst="rect">
              <a:avLst/>
            </a:prstGeom>
            <a:solidFill>
              <a:srgbClr val="BFBFBF"/>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1" name="Rectangle 32">
              <a:extLst>
                <a:ext uri="{FF2B5EF4-FFF2-40B4-BE49-F238E27FC236}">
                  <a16:creationId xmlns:a16="http://schemas.microsoft.com/office/drawing/2014/main" id="{D5214FF8-4E69-4603-8E8D-6CCFBADFFC46}"/>
                </a:ext>
              </a:extLst>
            </p:cNvPr>
            <p:cNvSpPr/>
            <p:nvPr/>
          </p:nvSpPr>
          <p:spPr>
            <a:xfrm>
              <a:off x="16096349" y="10108320"/>
              <a:ext cx="260668" cy="260669"/>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sp>
        <p:nvSpPr>
          <p:cNvPr id="22" name="矩形 21">
            <a:extLst>
              <a:ext uri="{FF2B5EF4-FFF2-40B4-BE49-F238E27FC236}">
                <a16:creationId xmlns:a16="http://schemas.microsoft.com/office/drawing/2014/main" id="{F6D3574B-43A5-44EC-94B3-722451697B18}"/>
              </a:ext>
            </a:extLst>
          </p:cNvPr>
          <p:cNvSpPr/>
          <p:nvPr/>
        </p:nvSpPr>
        <p:spPr>
          <a:xfrm>
            <a:off x="1161351" y="4761283"/>
            <a:ext cx="4689117" cy="988476"/>
          </a:xfrm>
          <a:prstGeom prst="rect">
            <a:avLst/>
          </a:prstGeom>
        </p:spPr>
        <p:txBody>
          <a:bodyPr wrap="square">
            <a:spAutoFit/>
          </a:bodyPr>
          <a:lstStyle/>
          <a:p>
            <a:pPr>
              <a:lnSpc>
                <a:spcPct val="150000"/>
              </a:lnSpc>
            </a:pPr>
            <a:r>
              <a:rPr lang="zh-CN" altLang="en-US" sz="1000" dirty="0">
                <a:solidFill>
                  <a:schemeClr val="bg1">
                    <a:lumMod val="50000"/>
                  </a:schemeClr>
                </a:solidFill>
                <a:cs typeface="+mn-ea"/>
                <a:sym typeface="+mn-lt"/>
              </a:rPr>
              <a:t>此处添加详细文本描述，建议与标题相关并符合整体语言风格，语言描述尽量简洁生动。尽量将每页幻灯片的字数控制在</a:t>
            </a:r>
            <a:r>
              <a:rPr lang="en-US" altLang="zh-CN" sz="1000" dirty="0">
                <a:solidFill>
                  <a:schemeClr val="bg1">
                    <a:lumMod val="50000"/>
                  </a:schemeClr>
                </a:solidFill>
                <a:cs typeface="+mn-ea"/>
                <a:sym typeface="+mn-lt"/>
              </a:rPr>
              <a:t>200</a:t>
            </a:r>
            <a:r>
              <a:rPr lang="zh-CN" altLang="en-US" sz="1000" dirty="0">
                <a:solidFill>
                  <a:schemeClr val="bg1">
                    <a:lumMod val="50000"/>
                  </a:schemeClr>
                </a:solidFill>
                <a:cs typeface="+mn-ea"/>
                <a:sym typeface="+mn-lt"/>
              </a:rPr>
              <a:t>字以内，据统计每页幻灯片的最好控制在</a:t>
            </a:r>
            <a:r>
              <a:rPr lang="en-US" altLang="zh-CN" sz="1000" dirty="0">
                <a:solidFill>
                  <a:schemeClr val="bg1">
                    <a:lumMod val="50000"/>
                  </a:schemeClr>
                </a:solidFill>
                <a:cs typeface="+mn-ea"/>
                <a:sym typeface="+mn-lt"/>
              </a:rPr>
              <a:t>5</a:t>
            </a:r>
            <a:r>
              <a:rPr lang="zh-CN" altLang="en-US" sz="1000" dirty="0">
                <a:solidFill>
                  <a:schemeClr val="bg1">
                    <a:lumMod val="50000"/>
                  </a:schemeClr>
                </a:solidFill>
                <a:cs typeface="+mn-ea"/>
                <a:sym typeface="+mn-lt"/>
              </a:rPr>
              <a:t>分钟之内。此处添加详细文本描述，建议与标题相关并符合整体语言风格，语言描述尽量简洁生动。</a:t>
            </a:r>
          </a:p>
        </p:txBody>
      </p:sp>
      <p:sp>
        <p:nvSpPr>
          <p:cNvPr id="23" name="Shape 2413">
            <a:extLst>
              <a:ext uri="{FF2B5EF4-FFF2-40B4-BE49-F238E27FC236}">
                <a16:creationId xmlns:a16="http://schemas.microsoft.com/office/drawing/2014/main" id="{D4B22F9E-6706-48BC-968D-3C9B0DD24732}"/>
              </a:ext>
            </a:extLst>
          </p:cNvPr>
          <p:cNvSpPr/>
          <p:nvPr/>
        </p:nvSpPr>
        <p:spPr>
          <a:xfrm>
            <a:off x="1247490" y="4245822"/>
            <a:ext cx="346684" cy="338782"/>
          </a:xfrm>
          <a:custGeom>
            <a:avLst/>
            <a:gdLst/>
            <a:ahLst/>
            <a:cxnLst>
              <a:cxn ang="0">
                <a:pos x="wd2" y="hd2"/>
              </a:cxn>
              <a:cxn ang="5400000">
                <a:pos x="wd2" y="hd2"/>
              </a:cxn>
              <a:cxn ang="10800000">
                <a:pos x="wd2" y="hd2"/>
              </a:cxn>
              <a:cxn ang="16200000">
                <a:pos x="wd2" y="hd2"/>
              </a:cxn>
            </a:cxnLst>
            <a:rect l="0" t="0" r="r" b="b"/>
            <a:pathLst>
              <a:path w="21600" h="21319" extrusionOk="0">
                <a:moveTo>
                  <a:pt x="7530" y="4197"/>
                </a:moveTo>
                <a:lnTo>
                  <a:pt x="6680" y="3701"/>
                </a:lnTo>
                <a:lnTo>
                  <a:pt x="6189" y="4560"/>
                </a:lnTo>
                <a:lnTo>
                  <a:pt x="7040" y="5056"/>
                </a:lnTo>
                <a:cubicBezTo>
                  <a:pt x="7040" y="5056"/>
                  <a:pt x="7530" y="4197"/>
                  <a:pt x="7530" y="4197"/>
                </a:cubicBezTo>
                <a:close/>
                <a:moveTo>
                  <a:pt x="8512" y="2479"/>
                </a:moveTo>
                <a:lnTo>
                  <a:pt x="7662" y="1984"/>
                </a:lnTo>
                <a:lnTo>
                  <a:pt x="7171" y="2843"/>
                </a:lnTo>
                <a:lnTo>
                  <a:pt x="8021" y="3339"/>
                </a:lnTo>
                <a:cubicBezTo>
                  <a:pt x="8021" y="3339"/>
                  <a:pt x="8512" y="2479"/>
                  <a:pt x="8512" y="2479"/>
                </a:cubicBezTo>
                <a:close/>
                <a:moveTo>
                  <a:pt x="20618" y="8428"/>
                </a:moveTo>
                <a:lnTo>
                  <a:pt x="982" y="8428"/>
                </a:lnTo>
                <a:lnTo>
                  <a:pt x="982" y="6445"/>
                </a:lnTo>
                <a:lnTo>
                  <a:pt x="20618" y="6445"/>
                </a:lnTo>
                <a:cubicBezTo>
                  <a:pt x="20618" y="6445"/>
                  <a:pt x="20618" y="8428"/>
                  <a:pt x="20618" y="8428"/>
                </a:cubicBezTo>
                <a:close/>
                <a:moveTo>
                  <a:pt x="18655" y="20327"/>
                </a:moveTo>
                <a:lnTo>
                  <a:pt x="2945" y="20327"/>
                </a:lnTo>
                <a:lnTo>
                  <a:pt x="2945" y="9420"/>
                </a:lnTo>
                <a:lnTo>
                  <a:pt x="18655" y="9420"/>
                </a:lnTo>
                <a:cubicBezTo>
                  <a:pt x="18655" y="9420"/>
                  <a:pt x="18655" y="20327"/>
                  <a:pt x="18655" y="20327"/>
                </a:cubicBezTo>
                <a:close/>
                <a:moveTo>
                  <a:pt x="6811" y="1488"/>
                </a:moveTo>
                <a:cubicBezTo>
                  <a:pt x="7083" y="1014"/>
                  <a:pt x="7683" y="851"/>
                  <a:pt x="8153" y="1125"/>
                </a:cubicBezTo>
                <a:lnTo>
                  <a:pt x="9854" y="2117"/>
                </a:lnTo>
                <a:lnTo>
                  <a:pt x="7946" y="5454"/>
                </a:lnTo>
                <a:lnTo>
                  <a:pt x="5759" y="5454"/>
                </a:lnTo>
                <a:lnTo>
                  <a:pt x="5698" y="5419"/>
                </a:lnTo>
                <a:lnTo>
                  <a:pt x="5678" y="5454"/>
                </a:lnTo>
                <a:lnTo>
                  <a:pt x="4545" y="5454"/>
                </a:lnTo>
                <a:cubicBezTo>
                  <a:pt x="4545" y="5454"/>
                  <a:pt x="6811" y="1488"/>
                  <a:pt x="6811" y="1488"/>
                </a:cubicBezTo>
                <a:close/>
                <a:moveTo>
                  <a:pt x="15577" y="5454"/>
                </a:moveTo>
                <a:lnTo>
                  <a:pt x="9079" y="5454"/>
                </a:lnTo>
                <a:lnTo>
                  <a:pt x="10704" y="2612"/>
                </a:lnTo>
                <a:cubicBezTo>
                  <a:pt x="10704" y="2612"/>
                  <a:pt x="15577" y="5454"/>
                  <a:pt x="15577" y="5454"/>
                </a:cubicBezTo>
                <a:close/>
                <a:moveTo>
                  <a:pt x="15930" y="2759"/>
                </a:moveTo>
                <a:cubicBezTo>
                  <a:pt x="16454" y="2617"/>
                  <a:pt x="16991" y="2931"/>
                  <a:pt x="17132" y="3460"/>
                </a:cubicBezTo>
                <a:lnTo>
                  <a:pt x="17661" y="5454"/>
                </a:lnTo>
                <a:lnTo>
                  <a:pt x="17540" y="5454"/>
                </a:lnTo>
                <a:lnTo>
                  <a:pt x="16279" y="4718"/>
                </a:lnTo>
                <a:lnTo>
                  <a:pt x="16438" y="4674"/>
                </a:lnTo>
                <a:lnTo>
                  <a:pt x="16184" y="3716"/>
                </a:lnTo>
                <a:lnTo>
                  <a:pt x="15236" y="3973"/>
                </a:lnTo>
                <a:lnTo>
                  <a:pt x="15279" y="4135"/>
                </a:lnTo>
                <a:lnTo>
                  <a:pt x="14076" y="3434"/>
                </a:lnTo>
                <a:lnTo>
                  <a:pt x="14033" y="3272"/>
                </a:lnTo>
                <a:cubicBezTo>
                  <a:pt x="14033" y="3272"/>
                  <a:pt x="15930" y="2759"/>
                  <a:pt x="15930" y="2759"/>
                </a:cubicBezTo>
                <a:close/>
                <a:moveTo>
                  <a:pt x="20618" y="5454"/>
                </a:moveTo>
                <a:lnTo>
                  <a:pt x="18678" y="5454"/>
                </a:lnTo>
                <a:lnTo>
                  <a:pt x="18081" y="3203"/>
                </a:lnTo>
                <a:cubicBezTo>
                  <a:pt x="17800" y="2145"/>
                  <a:pt x="16724" y="1518"/>
                  <a:pt x="15676" y="1801"/>
                </a:cubicBezTo>
                <a:lnTo>
                  <a:pt x="12671" y="2615"/>
                </a:lnTo>
                <a:lnTo>
                  <a:pt x="8644" y="266"/>
                </a:lnTo>
                <a:cubicBezTo>
                  <a:pt x="7704" y="-281"/>
                  <a:pt x="6504" y="44"/>
                  <a:pt x="5961" y="992"/>
                </a:cubicBezTo>
                <a:lnTo>
                  <a:pt x="3410" y="5454"/>
                </a:lnTo>
                <a:lnTo>
                  <a:pt x="982" y="5454"/>
                </a:lnTo>
                <a:cubicBezTo>
                  <a:pt x="440" y="5454"/>
                  <a:pt x="0" y="5898"/>
                  <a:pt x="0" y="6445"/>
                </a:cubicBezTo>
                <a:lnTo>
                  <a:pt x="0" y="8428"/>
                </a:lnTo>
                <a:cubicBezTo>
                  <a:pt x="0" y="8977"/>
                  <a:pt x="440" y="9420"/>
                  <a:pt x="982" y="9420"/>
                </a:cubicBezTo>
                <a:lnTo>
                  <a:pt x="1964" y="9420"/>
                </a:lnTo>
                <a:lnTo>
                  <a:pt x="1964" y="20327"/>
                </a:lnTo>
                <a:cubicBezTo>
                  <a:pt x="1964" y="20875"/>
                  <a:pt x="2403" y="21319"/>
                  <a:pt x="2945" y="21319"/>
                </a:cubicBezTo>
                <a:lnTo>
                  <a:pt x="18655" y="21319"/>
                </a:lnTo>
                <a:cubicBezTo>
                  <a:pt x="19197" y="21319"/>
                  <a:pt x="19636" y="20875"/>
                  <a:pt x="19636" y="20327"/>
                </a:cubicBezTo>
                <a:lnTo>
                  <a:pt x="19636" y="9420"/>
                </a:lnTo>
                <a:lnTo>
                  <a:pt x="20618" y="9420"/>
                </a:lnTo>
                <a:cubicBezTo>
                  <a:pt x="21160" y="9420"/>
                  <a:pt x="21600" y="8977"/>
                  <a:pt x="21600" y="8428"/>
                </a:cubicBezTo>
                <a:lnTo>
                  <a:pt x="21600" y="6445"/>
                </a:lnTo>
                <a:cubicBezTo>
                  <a:pt x="21600" y="5898"/>
                  <a:pt x="21160" y="5454"/>
                  <a:pt x="20618" y="5454"/>
                </a:cubicBezTo>
                <a:moveTo>
                  <a:pt x="7855" y="12395"/>
                </a:moveTo>
                <a:lnTo>
                  <a:pt x="13745" y="12395"/>
                </a:lnTo>
                <a:lnTo>
                  <a:pt x="13745" y="13386"/>
                </a:lnTo>
                <a:lnTo>
                  <a:pt x="7855" y="13386"/>
                </a:lnTo>
                <a:cubicBezTo>
                  <a:pt x="7855" y="13386"/>
                  <a:pt x="7855" y="12395"/>
                  <a:pt x="7855" y="12395"/>
                </a:cubicBezTo>
                <a:close/>
                <a:moveTo>
                  <a:pt x="7855" y="14378"/>
                </a:moveTo>
                <a:lnTo>
                  <a:pt x="13745" y="14378"/>
                </a:lnTo>
                <a:cubicBezTo>
                  <a:pt x="14288" y="14378"/>
                  <a:pt x="14727" y="13934"/>
                  <a:pt x="14727" y="13386"/>
                </a:cubicBezTo>
                <a:lnTo>
                  <a:pt x="14727" y="12395"/>
                </a:lnTo>
                <a:cubicBezTo>
                  <a:pt x="14727" y="11847"/>
                  <a:pt x="14288" y="11403"/>
                  <a:pt x="13745" y="11403"/>
                </a:cubicBezTo>
                <a:lnTo>
                  <a:pt x="7855" y="11403"/>
                </a:lnTo>
                <a:cubicBezTo>
                  <a:pt x="7312" y="11403"/>
                  <a:pt x="6873" y="11847"/>
                  <a:pt x="6873" y="12395"/>
                </a:cubicBezTo>
                <a:lnTo>
                  <a:pt x="6873" y="13386"/>
                </a:lnTo>
                <a:cubicBezTo>
                  <a:pt x="6873" y="13934"/>
                  <a:pt x="7312" y="14378"/>
                  <a:pt x="7855" y="14378"/>
                </a:cubicBezTo>
              </a:path>
            </a:pathLst>
          </a:custGeom>
          <a:solidFill>
            <a:srgbClr val="A3C8BD"/>
          </a:solidFill>
          <a:ln w="12700">
            <a:miter lim="400000"/>
          </a:ln>
        </p:spPr>
        <p:txBody>
          <a:bodyPr lIns="19507" tIns="19507" rIns="19507" bIns="19507" anchor="ctr"/>
          <a:lstStyle/>
          <a:p>
            <a:pPr algn="ctr" defTabSz="23406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600">
              <a:solidFill>
                <a:srgbClr val="FFFFFF"/>
              </a:solidFill>
              <a:effectLst>
                <a:outerShdw blurRad="38100" dist="12700" dir="5400000" rotWithShape="0">
                  <a:srgbClr val="000000">
                    <a:alpha val="50000"/>
                  </a:srgbClr>
                </a:outerShdw>
              </a:effectLst>
              <a:cs typeface="+mn-ea"/>
              <a:sym typeface="+mn-lt"/>
            </a:endParaRPr>
          </a:p>
        </p:txBody>
      </p:sp>
      <p:sp>
        <p:nvSpPr>
          <p:cNvPr id="24" name="Shape 2430">
            <a:extLst>
              <a:ext uri="{FF2B5EF4-FFF2-40B4-BE49-F238E27FC236}">
                <a16:creationId xmlns:a16="http://schemas.microsoft.com/office/drawing/2014/main" id="{1E7C2ED6-8FB9-414E-BF3B-44BDF4B61841}"/>
              </a:ext>
            </a:extLst>
          </p:cNvPr>
          <p:cNvSpPr/>
          <p:nvPr/>
        </p:nvSpPr>
        <p:spPr>
          <a:xfrm>
            <a:off x="2922642" y="4255372"/>
            <a:ext cx="346685" cy="346658"/>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rgbClr val="A3C8BD"/>
          </a:solidFill>
          <a:ln w="12700">
            <a:miter lim="400000"/>
          </a:ln>
        </p:spPr>
        <p:txBody>
          <a:bodyPr lIns="19507" tIns="19507" rIns="19507" bIns="19507" anchor="ctr"/>
          <a:lstStyle/>
          <a:p>
            <a:pPr algn="ctr" defTabSz="23406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600">
              <a:solidFill>
                <a:srgbClr val="FFFFFF"/>
              </a:solidFill>
              <a:effectLst>
                <a:outerShdw blurRad="38100" dist="12700" dir="5400000" rotWithShape="0">
                  <a:srgbClr val="000000">
                    <a:alpha val="50000"/>
                  </a:srgbClr>
                </a:outerShdw>
              </a:effectLst>
              <a:cs typeface="+mn-ea"/>
              <a:sym typeface="+mn-lt"/>
            </a:endParaRPr>
          </a:p>
        </p:txBody>
      </p:sp>
      <p:sp>
        <p:nvSpPr>
          <p:cNvPr id="25" name="Shape 2465">
            <a:extLst>
              <a:ext uri="{FF2B5EF4-FFF2-40B4-BE49-F238E27FC236}">
                <a16:creationId xmlns:a16="http://schemas.microsoft.com/office/drawing/2014/main" id="{F54343F0-B4C0-4ED5-BEF1-B81A79F14334}"/>
              </a:ext>
            </a:extLst>
          </p:cNvPr>
          <p:cNvSpPr/>
          <p:nvPr/>
        </p:nvSpPr>
        <p:spPr>
          <a:xfrm>
            <a:off x="2085066" y="4245822"/>
            <a:ext cx="346685" cy="346658"/>
          </a:xfrm>
          <a:custGeom>
            <a:avLst/>
            <a:gdLst/>
            <a:ahLst/>
            <a:cxnLst>
              <a:cxn ang="0">
                <a:pos x="wd2" y="hd2"/>
              </a:cxn>
              <a:cxn ang="5400000">
                <a:pos x="wd2" y="hd2"/>
              </a:cxn>
              <a:cxn ang="10800000">
                <a:pos x="wd2" y="hd2"/>
              </a:cxn>
              <a:cxn ang="16200000">
                <a:pos x="wd2" y="hd2"/>
              </a:cxn>
            </a:cxnLst>
            <a:rect l="0" t="0" r="r" b="b"/>
            <a:pathLst>
              <a:path w="21600" h="21600" extrusionOk="0">
                <a:moveTo>
                  <a:pt x="9579" y="17044"/>
                </a:moveTo>
                <a:cubicBezTo>
                  <a:pt x="9428" y="17174"/>
                  <a:pt x="9252" y="17274"/>
                  <a:pt x="9050" y="17344"/>
                </a:cubicBezTo>
                <a:cubicBezTo>
                  <a:pt x="8849" y="17415"/>
                  <a:pt x="8636" y="17450"/>
                  <a:pt x="8413" y="17450"/>
                </a:cubicBezTo>
                <a:cubicBezTo>
                  <a:pt x="7887" y="17450"/>
                  <a:pt x="7488" y="17288"/>
                  <a:pt x="7214" y="16966"/>
                </a:cubicBezTo>
                <a:cubicBezTo>
                  <a:pt x="6941" y="16644"/>
                  <a:pt x="6797" y="16226"/>
                  <a:pt x="6782" y="15715"/>
                </a:cubicBezTo>
                <a:lnTo>
                  <a:pt x="5864" y="15715"/>
                </a:lnTo>
                <a:cubicBezTo>
                  <a:pt x="5857" y="16122"/>
                  <a:pt x="5913" y="16486"/>
                  <a:pt x="6032" y="16805"/>
                </a:cubicBezTo>
                <a:cubicBezTo>
                  <a:pt x="6151" y="17123"/>
                  <a:pt x="6321" y="17393"/>
                  <a:pt x="6545" y="17611"/>
                </a:cubicBezTo>
                <a:cubicBezTo>
                  <a:pt x="6767" y="17830"/>
                  <a:pt x="7038" y="17995"/>
                  <a:pt x="7355" y="18106"/>
                </a:cubicBezTo>
                <a:cubicBezTo>
                  <a:pt x="7671" y="18218"/>
                  <a:pt x="8024" y="18273"/>
                  <a:pt x="8413" y="18273"/>
                </a:cubicBezTo>
                <a:cubicBezTo>
                  <a:pt x="8773" y="18273"/>
                  <a:pt x="9113" y="18223"/>
                  <a:pt x="9434" y="18123"/>
                </a:cubicBezTo>
                <a:cubicBezTo>
                  <a:pt x="9754" y="18023"/>
                  <a:pt x="10033" y="17873"/>
                  <a:pt x="10271" y="17672"/>
                </a:cubicBezTo>
                <a:cubicBezTo>
                  <a:pt x="10509" y="17472"/>
                  <a:pt x="10697" y="17222"/>
                  <a:pt x="10837" y="16922"/>
                </a:cubicBezTo>
                <a:cubicBezTo>
                  <a:pt x="10978" y="16621"/>
                  <a:pt x="11048" y="16275"/>
                  <a:pt x="11048" y="15881"/>
                </a:cubicBezTo>
                <a:cubicBezTo>
                  <a:pt x="11048" y="15407"/>
                  <a:pt x="10935" y="14995"/>
                  <a:pt x="10708" y="14646"/>
                </a:cubicBezTo>
                <a:cubicBezTo>
                  <a:pt x="10481" y="14298"/>
                  <a:pt x="10134" y="14072"/>
                  <a:pt x="9666" y="13968"/>
                </a:cubicBezTo>
                <a:lnTo>
                  <a:pt x="9666" y="13946"/>
                </a:lnTo>
                <a:cubicBezTo>
                  <a:pt x="9968" y="13805"/>
                  <a:pt x="10220" y="13597"/>
                  <a:pt x="10422" y="13323"/>
                </a:cubicBezTo>
                <a:cubicBezTo>
                  <a:pt x="10624" y="13048"/>
                  <a:pt x="10724" y="12734"/>
                  <a:pt x="10724" y="12377"/>
                </a:cubicBezTo>
                <a:cubicBezTo>
                  <a:pt x="10724" y="12014"/>
                  <a:pt x="10665" y="11698"/>
                  <a:pt x="10546" y="11432"/>
                </a:cubicBezTo>
                <a:cubicBezTo>
                  <a:pt x="10427" y="11165"/>
                  <a:pt x="10263" y="10946"/>
                  <a:pt x="10055" y="10776"/>
                </a:cubicBezTo>
                <a:cubicBezTo>
                  <a:pt x="9846" y="10605"/>
                  <a:pt x="9599" y="10477"/>
                  <a:pt x="9315" y="10392"/>
                </a:cubicBezTo>
                <a:cubicBezTo>
                  <a:pt x="9030" y="10306"/>
                  <a:pt x="8722" y="10264"/>
                  <a:pt x="8391" y="10264"/>
                </a:cubicBezTo>
                <a:cubicBezTo>
                  <a:pt x="8010" y="10264"/>
                  <a:pt x="7673" y="10326"/>
                  <a:pt x="7382" y="10453"/>
                </a:cubicBezTo>
                <a:cubicBezTo>
                  <a:pt x="7090" y="10579"/>
                  <a:pt x="6847" y="10753"/>
                  <a:pt x="6653" y="10976"/>
                </a:cubicBezTo>
                <a:cubicBezTo>
                  <a:pt x="6459" y="11198"/>
                  <a:pt x="6309" y="11466"/>
                  <a:pt x="6204" y="11777"/>
                </a:cubicBezTo>
                <a:cubicBezTo>
                  <a:pt x="6100" y="12088"/>
                  <a:pt x="6040" y="12433"/>
                  <a:pt x="6026" y="12811"/>
                </a:cubicBezTo>
                <a:lnTo>
                  <a:pt x="6944" y="12811"/>
                </a:lnTo>
                <a:cubicBezTo>
                  <a:pt x="6944" y="12581"/>
                  <a:pt x="6972" y="12363"/>
                  <a:pt x="7031" y="12155"/>
                </a:cubicBezTo>
                <a:cubicBezTo>
                  <a:pt x="7088" y="11947"/>
                  <a:pt x="7177" y="11766"/>
                  <a:pt x="7296" y="11610"/>
                </a:cubicBezTo>
                <a:cubicBezTo>
                  <a:pt x="7414" y="11454"/>
                  <a:pt x="7565" y="11330"/>
                  <a:pt x="7749" y="11237"/>
                </a:cubicBezTo>
                <a:cubicBezTo>
                  <a:pt x="7932" y="11144"/>
                  <a:pt x="8147" y="11098"/>
                  <a:pt x="8391" y="11098"/>
                </a:cubicBezTo>
                <a:cubicBezTo>
                  <a:pt x="8780" y="11098"/>
                  <a:pt x="9104" y="11204"/>
                  <a:pt x="9364" y="11415"/>
                </a:cubicBezTo>
                <a:cubicBezTo>
                  <a:pt x="9623" y="11627"/>
                  <a:pt x="9752" y="11943"/>
                  <a:pt x="9752" y="12366"/>
                </a:cubicBezTo>
                <a:cubicBezTo>
                  <a:pt x="9752" y="12574"/>
                  <a:pt x="9713" y="12759"/>
                  <a:pt x="9634" y="12922"/>
                </a:cubicBezTo>
                <a:cubicBezTo>
                  <a:pt x="9554" y="13086"/>
                  <a:pt x="9448" y="13221"/>
                  <a:pt x="9315" y="13329"/>
                </a:cubicBezTo>
                <a:cubicBezTo>
                  <a:pt x="9182" y="13436"/>
                  <a:pt x="9027" y="13517"/>
                  <a:pt x="8851" y="13574"/>
                </a:cubicBezTo>
                <a:cubicBezTo>
                  <a:pt x="8674" y="13629"/>
                  <a:pt x="8488" y="13657"/>
                  <a:pt x="8294" y="13657"/>
                </a:cubicBezTo>
                <a:lnTo>
                  <a:pt x="7992" y="13657"/>
                </a:lnTo>
                <a:cubicBezTo>
                  <a:pt x="7963" y="13657"/>
                  <a:pt x="7930" y="13653"/>
                  <a:pt x="7895" y="13645"/>
                </a:cubicBezTo>
                <a:lnTo>
                  <a:pt x="7895" y="14447"/>
                </a:lnTo>
                <a:cubicBezTo>
                  <a:pt x="8067" y="14424"/>
                  <a:pt x="8251" y="14413"/>
                  <a:pt x="8445" y="14413"/>
                </a:cubicBezTo>
                <a:cubicBezTo>
                  <a:pt x="8676" y="14413"/>
                  <a:pt x="8890" y="14444"/>
                  <a:pt x="9088" y="14507"/>
                </a:cubicBezTo>
                <a:cubicBezTo>
                  <a:pt x="9286" y="14571"/>
                  <a:pt x="9457" y="14667"/>
                  <a:pt x="9601" y="14797"/>
                </a:cubicBezTo>
                <a:cubicBezTo>
                  <a:pt x="9745" y="14927"/>
                  <a:pt x="9860" y="15086"/>
                  <a:pt x="9947" y="15275"/>
                </a:cubicBezTo>
                <a:cubicBezTo>
                  <a:pt x="10033" y="15464"/>
                  <a:pt x="10076" y="15682"/>
                  <a:pt x="10076" y="15926"/>
                </a:cubicBezTo>
                <a:cubicBezTo>
                  <a:pt x="10076" y="16163"/>
                  <a:pt x="10031" y="16377"/>
                  <a:pt x="9941" y="16565"/>
                </a:cubicBezTo>
                <a:cubicBezTo>
                  <a:pt x="9851" y="16754"/>
                  <a:pt x="9731" y="16914"/>
                  <a:pt x="9579" y="17044"/>
                </a:cubicBezTo>
                <a:moveTo>
                  <a:pt x="14257" y="18151"/>
                </a:moveTo>
                <a:lnTo>
                  <a:pt x="15175" y="18151"/>
                </a:lnTo>
                <a:lnTo>
                  <a:pt x="15175" y="10264"/>
                </a:lnTo>
                <a:lnTo>
                  <a:pt x="14473" y="10264"/>
                </a:lnTo>
                <a:cubicBezTo>
                  <a:pt x="14422" y="10561"/>
                  <a:pt x="14329" y="10805"/>
                  <a:pt x="14192" y="10998"/>
                </a:cubicBezTo>
                <a:cubicBezTo>
                  <a:pt x="14055" y="11191"/>
                  <a:pt x="13888" y="11343"/>
                  <a:pt x="13690" y="11454"/>
                </a:cubicBezTo>
                <a:cubicBezTo>
                  <a:pt x="13492" y="11565"/>
                  <a:pt x="13271" y="11641"/>
                  <a:pt x="13026" y="11682"/>
                </a:cubicBezTo>
                <a:cubicBezTo>
                  <a:pt x="12781" y="11723"/>
                  <a:pt x="12529" y="11743"/>
                  <a:pt x="12270" y="11743"/>
                </a:cubicBezTo>
                <a:lnTo>
                  <a:pt x="12270" y="12499"/>
                </a:lnTo>
                <a:lnTo>
                  <a:pt x="14257" y="12499"/>
                </a:lnTo>
                <a:cubicBezTo>
                  <a:pt x="14257" y="12499"/>
                  <a:pt x="14257" y="18151"/>
                  <a:pt x="14257" y="18151"/>
                </a:cubicBezTo>
                <a:close/>
                <a:moveTo>
                  <a:pt x="20618" y="6873"/>
                </a:moveTo>
                <a:lnTo>
                  <a:pt x="982" y="6873"/>
                </a:lnTo>
                <a:lnTo>
                  <a:pt x="982" y="3928"/>
                </a:lnTo>
                <a:cubicBezTo>
                  <a:pt x="982" y="3385"/>
                  <a:pt x="1421" y="2945"/>
                  <a:pt x="1964" y="2945"/>
                </a:cubicBezTo>
                <a:lnTo>
                  <a:pt x="3927" y="2945"/>
                </a:lnTo>
                <a:lnTo>
                  <a:pt x="3927" y="4418"/>
                </a:lnTo>
                <a:cubicBezTo>
                  <a:pt x="3927" y="4690"/>
                  <a:pt x="4147" y="4909"/>
                  <a:pt x="4418" y="4909"/>
                </a:cubicBezTo>
                <a:cubicBezTo>
                  <a:pt x="4690" y="4909"/>
                  <a:pt x="4909" y="4690"/>
                  <a:pt x="4909" y="4418"/>
                </a:cubicBezTo>
                <a:lnTo>
                  <a:pt x="4909" y="2945"/>
                </a:lnTo>
                <a:lnTo>
                  <a:pt x="16691" y="2945"/>
                </a:lnTo>
                <a:lnTo>
                  <a:pt x="16691" y="4418"/>
                </a:lnTo>
                <a:cubicBezTo>
                  <a:pt x="16691" y="4690"/>
                  <a:pt x="16910" y="4909"/>
                  <a:pt x="17182" y="4909"/>
                </a:cubicBezTo>
                <a:cubicBezTo>
                  <a:pt x="17453" y="4909"/>
                  <a:pt x="17673" y="4690"/>
                  <a:pt x="17673" y="4418"/>
                </a:cubicBezTo>
                <a:lnTo>
                  <a:pt x="17673" y="2945"/>
                </a:lnTo>
                <a:lnTo>
                  <a:pt x="19636" y="2945"/>
                </a:lnTo>
                <a:cubicBezTo>
                  <a:pt x="20179" y="2945"/>
                  <a:pt x="20618" y="3385"/>
                  <a:pt x="20618" y="3928"/>
                </a:cubicBezTo>
                <a:cubicBezTo>
                  <a:pt x="20618" y="3928"/>
                  <a:pt x="20618" y="6873"/>
                  <a:pt x="20618" y="6873"/>
                </a:cubicBezTo>
                <a:close/>
                <a:moveTo>
                  <a:pt x="20618" y="19636"/>
                </a:moveTo>
                <a:cubicBezTo>
                  <a:pt x="20618" y="20179"/>
                  <a:pt x="20179" y="20618"/>
                  <a:pt x="19636" y="20618"/>
                </a:cubicBezTo>
                <a:lnTo>
                  <a:pt x="1964" y="20618"/>
                </a:lnTo>
                <a:cubicBezTo>
                  <a:pt x="1421" y="20618"/>
                  <a:pt x="982" y="20179"/>
                  <a:pt x="982" y="19636"/>
                </a:cubicBezTo>
                <a:lnTo>
                  <a:pt x="982" y="7855"/>
                </a:lnTo>
                <a:lnTo>
                  <a:pt x="20618" y="7855"/>
                </a:lnTo>
                <a:cubicBezTo>
                  <a:pt x="20618" y="7855"/>
                  <a:pt x="20618" y="19636"/>
                  <a:pt x="20618" y="19636"/>
                </a:cubicBezTo>
                <a:close/>
                <a:moveTo>
                  <a:pt x="19636" y="1964"/>
                </a:moveTo>
                <a:lnTo>
                  <a:pt x="17673" y="1964"/>
                </a:lnTo>
                <a:lnTo>
                  <a:pt x="17673" y="491"/>
                </a:lnTo>
                <a:cubicBezTo>
                  <a:pt x="17673" y="220"/>
                  <a:pt x="17453" y="0"/>
                  <a:pt x="17182" y="0"/>
                </a:cubicBezTo>
                <a:cubicBezTo>
                  <a:pt x="16910" y="0"/>
                  <a:pt x="16691" y="220"/>
                  <a:pt x="16691" y="491"/>
                </a:cubicBezTo>
                <a:lnTo>
                  <a:pt x="16691" y="1964"/>
                </a:lnTo>
                <a:lnTo>
                  <a:pt x="4909" y="1964"/>
                </a:lnTo>
                <a:lnTo>
                  <a:pt x="4909" y="491"/>
                </a:lnTo>
                <a:cubicBezTo>
                  <a:pt x="4909" y="220"/>
                  <a:pt x="4690" y="0"/>
                  <a:pt x="4418" y="0"/>
                </a:cubicBezTo>
                <a:cubicBezTo>
                  <a:pt x="4147" y="0"/>
                  <a:pt x="3927" y="220"/>
                  <a:pt x="3927" y="491"/>
                </a:cubicBezTo>
                <a:lnTo>
                  <a:pt x="3927" y="1964"/>
                </a:lnTo>
                <a:lnTo>
                  <a:pt x="1964" y="1964"/>
                </a:lnTo>
                <a:cubicBezTo>
                  <a:pt x="879" y="1964"/>
                  <a:pt x="0" y="2843"/>
                  <a:pt x="0" y="3928"/>
                </a:cubicBezTo>
                <a:lnTo>
                  <a:pt x="0" y="19636"/>
                </a:lnTo>
                <a:cubicBezTo>
                  <a:pt x="0" y="20721"/>
                  <a:pt x="879" y="21600"/>
                  <a:pt x="1964" y="21600"/>
                </a:cubicBezTo>
                <a:lnTo>
                  <a:pt x="19636" y="21600"/>
                </a:lnTo>
                <a:cubicBezTo>
                  <a:pt x="20721" y="21600"/>
                  <a:pt x="21600" y="20721"/>
                  <a:pt x="21600" y="19636"/>
                </a:cubicBezTo>
                <a:lnTo>
                  <a:pt x="21600" y="3928"/>
                </a:lnTo>
                <a:cubicBezTo>
                  <a:pt x="21600" y="2843"/>
                  <a:pt x="20721" y="1964"/>
                  <a:pt x="19636" y="1964"/>
                </a:cubicBezTo>
              </a:path>
            </a:pathLst>
          </a:custGeom>
          <a:solidFill>
            <a:srgbClr val="A3C8BD"/>
          </a:solidFill>
          <a:ln w="12700">
            <a:miter lim="400000"/>
          </a:ln>
        </p:spPr>
        <p:txBody>
          <a:bodyPr lIns="19507" tIns="19507" rIns="19507" bIns="19507" anchor="ctr"/>
          <a:lstStyle/>
          <a:p>
            <a:pPr algn="ctr" defTabSz="23406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600">
              <a:solidFill>
                <a:srgbClr val="FFFFFF"/>
              </a:solidFill>
              <a:effectLst>
                <a:outerShdw blurRad="38100" dist="12700" dir="5400000" rotWithShape="0">
                  <a:srgbClr val="000000">
                    <a:alpha val="50000"/>
                  </a:srgbClr>
                </a:outerShdw>
              </a:effectLst>
              <a:cs typeface="+mn-ea"/>
              <a:sym typeface="+mn-lt"/>
            </a:endParaRPr>
          </a:p>
        </p:txBody>
      </p:sp>
      <p:sp>
        <p:nvSpPr>
          <p:cNvPr id="26" name="圆角矩形 25"/>
          <p:cNvSpPr/>
          <p:nvPr/>
        </p:nvSpPr>
        <p:spPr>
          <a:xfrm>
            <a:off x="469900" y="313464"/>
            <a:ext cx="4610100" cy="654317"/>
          </a:xfrm>
          <a:prstGeom prst="roundRect">
            <a:avLst>
              <a:gd name="adj" fmla="val 0"/>
            </a:avLst>
          </a:prstGeom>
          <a:noFill/>
          <a:ln w="38100">
            <a:solidFill>
              <a:schemeClr val="bg1"/>
            </a:solidFill>
          </a:ln>
          <a:effectLst>
            <a:outerShdw blurRad="482600" sx="101000" sy="101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317500" y="161659"/>
            <a:ext cx="571500" cy="561472"/>
          </a:xfrm>
          <a:prstGeom prst="roundRect">
            <a:avLst>
              <a:gd name="adj" fmla="val 0"/>
            </a:avLst>
          </a:prstGeom>
          <a:solidFill>
            <a:schemeClr val="bg1"/>
          </a:solidFill>
          <a:ln w="38100">
            <a:solidFill>
              <a:schemeClr val="bg1"/>
            </a:solidFill>
          </a:ln>
          <a:effectLst>
            <a:outerShdw blurRad="482600" sx="101000" sy="101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34925B"/>
                </a:solidFill>
              </a:rPr>
              <a:t>01</a:t>
            </a:r>
            <a:endParaRPr lang="zh-CN" altLang="en-US" sz="2400" dirty="0">
              <a:solidFill>
                <a:srgbClr val="34925B"/>
              </a:solidFill>
            </a:endParaRPr>
          </a:p>
        </p:txBody>
      </p:sp>
      <p:sp>
        <p:nvSpPr>
          <p:cNvPr id="28" name="矩形 27"/>
          <p:cNvSpPr/>
          <p:nvPr/>
        </p:nvSpPr>
        <p:spPr>
          <a:xfrm>
            <a:off x="1143734" y="409789"/>
            <a:ext cx="3775393" cy="523220"/>
          </a:xfrm>
          <a:prstGeom prst="rect">
            <a:avLst/>
          </a:prstGeom>
        </p:spPr>
        <p:txBody>
          <a:bodyPr wrap="none">
            <a:spAutoFit/>
          </a:bodyPr>
          <a:lstStyle/>
          <a:p>
            <a:r>
              <a:rPr lang="zh-CN" altLang="en-US" sz="2800" dirty="0">
                <a:latin typeface="方正书宋简体" panose="03000509000000000000" pitchFamily="65" charset="-122"/>
                <a:ea typeface="方正书宋简体" panose="03000509000000000000" pitchFamily="65" charset="-122"/>
              </a:rPr>
              <a:t>单击此处添加标题文本</a:t>
            </a:r>
          </a:p>
        </p:txBody>
      </p:sp>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l="21730" t="7919" r="21217"/>
          <a:stretch/>
        </p:blipFill>
        <p:spPr>
          <a:xfrm>
            <a:off x="6620936" y="870057"/>
            <a:ext cx="4819539" cy="5177528"/>
          </a:xfrm>
          <a:prstGeom prst="rect">
            <a:avLst/>
          </a:prstGeom>
          <a:ln w="38100">
            <a:solidFill>
              <a:schemeClr val="bg1"/>
            </a:solidFill>
          </a:ln>
        </p:spPr>
      </p:pic>
    </p:spTree>
    <p:extLst>
      <p:ext uri="{BB962C8B-B14F-4D97-AF65-F5344CB8AC3E}">
        <p14:creationId xmlns:p14="http://schemas.microsoft.com/office/powerpoint/2010/main" val="2792903616"/>
      </p:ext>
    </p:extLst>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a:extLst>
              <a:ext uri="{FF2B5EF4-FFF2-40B4-BE49-F238E27FC236}">
                <a16:creationId xmlns:a16="http://schemas.microsoft.com/office/drawing/2014/main" id="{973C13F9-3839-43D6-8A7A-FE9500582D5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43734" y="1731669"/>
            <a:ext cx="3273979" cy="3771046"/>
          </a:xfrm>
          <a:prstGeom prst="rect">
            <a:avLst/>
          </a:prstGeom>
        </p:spPr>
      </p:pic>
      <p:sp>
        <p:nvSpPr>
          <p:cNvPr id="49" name="TextBox 20">
            <a:extLst>
              <a:ext uri="{FF2B5EF4-FFF2-40B4-BE49-F238E27FC236}">
                <a16:creationId xmlns:a16="http://schemas.microsoft.com/office/drawing/2014/main" id="{D413552A-6130-404F-A4CA-F5124F985104}"/>
              </a:ext>
            </a:extLst>
          </p:cNvPr>
          <p:cNvSpPr txBox="1"/>
          <p:nvPr/>
        </p:nvSpPr>
        <p:spPr>
          <a:xfrm>
            <a:off x="4815203" y="2152657"/>
            <a:ext cx="1723573" cy="400124"/>
          </a:xfrm>
          <a:prstGeom prst="rect">
            <a:avLst/>
          </a:prstGeom>
          <a:noFill/>
        </p:spPr>
        <p:txBody>
          <a:bodyPr wrap="none" lIns="91452" tIns="45727" rIns="91452" bIns="45727" rtlCol="0">
            <a:spAutoFit/>
          </a:bodyPr>
          <a:lstStyle/>
          <a:p>
            <a:r>
              <a:rPr lang="zh-CN" altLang="en-US" sz="2000" b="1" dirty="0">
                <a:cs typeface="+mn-ea"/>
                <a:sym typeface="+mn-lt"/>
              </a:rPr>
              <a:t>添加标题文本</a:t>
            </a:r>
            <a:endParaRPr lang="en-US" sz="2000" b="1" dirty="0">
              <a:cs typeface="+mn-ea"/>
              <a:sym typeface="+mn-lt"/>
            </a:endParaRPr>
          </a:p>
        </p:txBody>
      </p:sp>
      <p:sp>
        <p:nvSpPr>
          <p:cNvPr id="50" name="21">
            <a:extLst>
              <a:ext uri="{FF2B5EF4-FFF2-40B4-BE49-F238E27FC236}">
                <a16:creationId xmlns:a16="http://schemas.microsoft.com/office/drawing/2014/main" id="{83663734-085C-4617-A357-084C37F38D8C}"/>
              </a:ext>
            </a:extLst>
          </p:cNvPr>
          <p:cNvSpPr/>
          <p:nvPr/>
        </p:nvSpPr>
        <p:spPr>
          <a:xfrm>
            <a:off x="4798016" y="2660881"/>
            <a:ext cx="2614651" cy="2601610"/>
          </a:xfrm>
          <a:prstGeom prst="rect">
            <a:avLst/>
          </a:prstGeom>
        </p:spPr>
        <p:txBody>
          <a:bodyPr wrap="square">
            <a:spAutoFit/>
          </a:bodyPr>
          <a:lstStyle/>
          <a:p>
            <a:pPr defTabSz="1219170" fontAlgn="base">
              <a:lnSpc>
                <a:spcPct val="150000"/>
              </a:lnSpc>
              <a:spcBef>
                <a:spcPct val="0"/>
              </a:spcBef>
              <a:spcAft>
                <a:spcPct val="0"/>
              </a:spcAft>
              <a:defRPr/>
            </a:pPr>
            <a:r>
              <a:rPr lang="zh-CN" altLang="en-US" sz="1100" kern="0" dirty="0">
                <a:solidFill>
                  <a:sysClr val="windowText" lastClr="000000">
                    <a:lumMod val="50000"/>
                    <a:lumOff val="50000"/>
                  </a:sysClr>
                </a:solidFill>
                <a:cs typeface="+mn-ea"/>
                <a:sym typeface="+mn-lt"/>
              </a:rPr>
              <a:t>此处添加详细文本描述，建议与标题相关并符合整体语言风格，语言描述尽量简洁生动。尽量将每页幻灯片的字数控制在</a:t>
            </a:r>
            <a:r>
              <a:rPr lang="en-US" altLang="zh-CN" sz="1100" kern="0" dirty="0">
                <a:solidFill>
                  <a:sysClr val="windowText" lastClr="000000">
                    <a:lumMod val="50000"/>
                    <a:lumOff val="50000"/>
                  </a:sysClr>
                </a:solidFill>
                <a:cs typeface="+mn-ea"/>
                <a:sym typeface="+mn-lt"/>
              </a:rPr>
              <a:t>200</a:t>
            </a:r>
            <a:r>
              <a:rPr lang="zh-CN" altLang="en-US" sz="1100" kern="0" dirty="0">
                <a:solidFill>
                  <a:sysClr val="windowText" lastClr="000000">
                    <a:lumMod val="50000"/>
                    <a:lumOff val="50000"/>
                  </a:sysClr>
                </a:solidFill>
                <a:cs typeface="+mn-ea"/>
                <a:sym typeface="+mn-lt"/>
              </a:rPr>
              <a:t>字以内，据统计每页幻灯片的最好控制在</a:t>
            </a:r>
            <a:r>
              <a:rPr lang="en-US" altLang="zh-CN" sz="1100" kern="0" dirty="0">
                <a:solidFill>
                  <a:sysClr val="windowText" lastClr="000000">
                    <a:lumMod val="50000"/>
                    <a:lumOff val="50000"/>
                  </a:sysClr>
                </a:solidFill>
                <a:cs typeface="+mn-ea"/>
                <a:sym typeface="+mn-lt"/>
              </a:rPr>
              <a:t>5</a:t>
            </a:r>
            <a:r>
              <a:rPr lang="zh-CN" altLang="en-US" sz="1100" kern="0" dirty="0">
                <a:solidFill>
                  <a:sysClr val="windowText" lastClr="000000">
                    <a:lumMod val="50000"/>
                    <a:lumOff val="50000"/>
                  </a:sysClr>
                </a:solidFill>
                <a:cs typeface="+mn-ea"/>
                <a:sym typeface="+mn-lt"/>
              </a:rPr>
              <a:t>分钟之内。此处添加详细文本描述，建议与标题相关并符合整体语言风格，语言描述尽量简洁生动。尽量将每页幻灯片的字数控制在</a:t>
            </a:r>
            <a:r>
              <a:rPr lang="en-US" altLang="zh-CN" sz="1100" kern="0" dirty="0">
                <a:solidFill>
                  <a:sysClr val="windowText" lastClr="000000">
                    <a:lumMod val="50000"/>
                    <a:lumOff val="50000"/>
                  </a:sysClr>
                </a:solidFill>
                <a:cs typeface="+mn-ea"/>
                <a:sym typeface="+mn-lt"/>
              </a:rPr>
              <a:t>200</a:t>
            </a:r>
            <a:r>
              <a:rPr lang="zh-CN" altLang="en-US" sz="1100" kern="0" dirty="0">
                <a:solidFill>
                  <a:sysClr val="windowText" lastClr="000000">
                    <a:lumMod val="50000"/>
                    <a:lumOff val="50000"/>
                  </a:sysClr>
                </a:solidFill>
                <a:cs typeface="+mn-ea"/>
                <a:sym typeface="+mn-lt"/>
              </a:rPr>
              <a:t>字以内，据统计每页幻灯片的最好控制在</a:t>
            </a:r>
            <a:r>
              <a:rPr lang="en-US" altLang="zh-CN" sz="1100" kern="0" dirty="0">
                <a:solidFill>
                  <a:sysClr val="windowText" lastClr="000000">
                    <a:lumMod val="50000"/>
                    <a:lumOff val="50000"/>
                  </a:sysClr>
                </a:solidFill>
                <a:cs typeface="+mn-ea"/>
                <a:sym typeface="+mn-lt"/>
              </a:rPr>
              <a:t>5</a:t>
            </a:r>
            <a:r>
              <a:rPr lang="zh-CN" altLang="en-US" sz="1100" kern="0" dirty="0">
                <a:solidFill>
                  <a:sysClr val="windowText" lastClr="000000">
                    <a:lumMod val="50000"/>
                    <a:lumOff val="50000"/>
                  </a:sysClr>
                </a:solidFill>
                <a:cs typeface="+mn-ea"/>
                <a:sym typeface="+mn-lt"/>
              </a:rPr>
              <a:t>分钟之内。</a:t>
            </a:r>
            <a:endParaRPr lang="en-US" altLang="zh-CN" sz="1100" kern="0" dirty="0">
              <a:solidFill>
                <a:sysClr val="windowText" lastClr="000000">
                  <a:lumMod val="50000"/>
                  <a:lumOff val="50000"/>
                </a:sysClr>
              </a:solidFill>
              <a:cs typeface="+mn-ea"/>
              <a:sym typeface="+mn-lt"/>
            </a:endParaRPr>
          </a:p>
        </p:txBody>
      </p:sp>
      <p:sp>
        <p:nvSpPr>
          <p:cNvPr id="9" name="圆角矩形 8"/>
          <p:cNvSpPr/>
          <p:nvPr/>
        </p:nvSpPr>
        <p:spPr>
          <a:xfrm>
            <a:off x="469900" y="313464"/>
            <a:ext cx="4610100" cy="654317"/>
          </a:xfrm>
          <a:prstGeom prst="roundRect">
            <a:avLst>
              <a:gd name="adj" fmla="val 0"/>
            </a:avLst>
          </a:prstGeom>
          <a:noFill/>
          <a:ln w="38100">
            <a:solidFill>
              <a:schemeClr val="bg1"/>
            </a:solidFill>
          </a:ln>
          <a:effectLst>
            <a:outerShdw blurRad="482600" sx="101000" sy="101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317500" y="161659"/>
            <a:ext cx="571500" cy="561472"/>
          </a:xfrm>
          <a:prstGeom prst="roundRect">
            <a:avLst>
              <a:gd name="adj" fmla="val 0"/>
            </a:avLst>
          </a:prstGeom>
          <a:solidFill>
            <a:schemeClr val="bg1"/>
          </a:solidFill>
          <a:ln w="38100">
            <a:solidFill>
              <a:schemeClr val="bg1"/>
            </a:solidFill>
          </a:ln>
          <a:effectLst>
            <a:outerShdw blurRad="482600" sx="101000" sy="101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34925B"/>
                </a:solidFill>
              </a:rPr>
              <a:t>01</a:t>
            </a:r>
            <a:endParaRPr lang="zh-CN" altLang="en-US" sz="2400" dirty="0">
              <a:solidFill>
                <a:srgbClr val="34925B"/>
              </a:solidFill>
            </a:endParaRPr>
          </a:p>
        </p:txBody>
      </p:sp>
      <p:sp>
        <p:nvSpPr>
          <p:cNvPr id="2" name="矩形 1"/>
          <p:cNvSpPr/>
          <p:nvPr/>
        </p:nvSpPr>
        <p:spPr>
          <a:xfrm>
            <a:off x="1143734" y="409789"/>
            <a:ext cx="3775393" cy="523220"/>
          </a:xfrm>
          <a:prstGeom prst="rect">
            <a:avLst/>
          </a:prstGeom>
        </p:spPr>
        <p:txBody>
          <a:bodyPr wrap="none">
            <a:spAutoFit/>
          </a:bodyPr>
          <a:lstStyle/>
          <a:p>
            <a:r>
              <a:rPr lang="zh-CN" altLang="en-US" sz="2800" dirty="0">
                <a:latin typeface="方正书宋简体" panose="03000509000000000000" pitchFamily="65" charset="-122"/>
                <a:ea typeface="方正书宋简体" panose="03000509000000000000" pitchFamily="65" charset="-122"/>
              </a:rPr>
              <a:t>单击此处添加标题文本</a:t>
            </a:r>
          </a:p>
        </p:txBody>
      </p:sp>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l="14454" r="31662"/>
          <a:stretch/>
        </p:blipFill>
        <p:spPr>
          <a:xfrm>
            <a:off x="7869259" y="1731669"/>
            <a:ext cx="3048000" cy="3771046"/>
          </a:xfrm>
          <a:prstGeom prst="rect">
            <a:avLst/>
          </a:prstGeom>
        </p:spPr>
      </p:pic>
    </p:spTree>
    <p:extLst>
      <p:ext uri="{BB962C8B-B14F-4D97-AF65-F5344CB8AC3E}">
        <p14:creationId xmlns:p14="http://schemas.microsoft.com/office/powerpoint/2010/main" val="20488833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1C8CF194-A068-4F5A-838F-E6B46E236561}"/>
              </a:ext>
            </a:extLst>
          </p:cNvPr>
          <p:cNvSpPr/>
          <p:nvPr/>
        </p:nvSpPr>
        <p:spPr>
          <a:xfrm>
            <a:off x="3068511" y="-350076"/>
            <a:ext cx="8722321" cy="7725192"/>
          </a:xfrm>
          <a:prstGeom prst="rect">
            <a:avLst/>
          </a:prstGeom>
        </p:spPr>
        <p:txBody>
          <a:bodyPr wrap="square">
            <a:spAutoFit/>
          </a:bodyPr>
          <a:lstStyle/>
          <a:p>
            <a:pPr lvl="1">
              <a:spcBef>
                <a:spcPct val="0"/>
              </a:spcBef>
            </a:pPr>
            <a:r>
              <a:rPr lang="en-US" altLang="zh-CN" sz="49600" spc="300" dirty="0">
                <a:ln w="25400">
                  <a:solidFill>
                    <a:schemeClr val="bg1">
                      <a:alpha val="94000"/>
                    </a:schemeClr>
                  </a:solidFill>
                </a:ln>
                <a:noFill/>
                <a:effectLst>
                  <a:outerShdw blurRad="50800" dist="38100" sx="99000" sy="99000" algn="l" rotWithShape="0">
                    <a:prstClr val="black">
                      <a:alpha val="41000"/>
                    </a:prstClr>
                  </a:outerShdw>
                </a:effectLst>
                <a:cs typeface="+mn-ea"/>
                <a:sym typeface="+mn-lt"/>
              </a:rPr>
              <a:t>03</a:t>
            </a:r>
            <a:endParaRPr lang="zh-CN" altLang="en-US" sz="49600" spc="300" dirty="0">
              <a:ln w="25400">
                <a:solidFill>
                  <a:schemeClr val="bg1">
                    <a:alpha val="94000"/>
                  </a:schemeClr>
                </a:solidFill>
              </a:ln>
              <a:noFill/>
              <a:effectLst>
                <a:outerShdw blurRad="50800" dist="38100" sx="99000" sy="99000" algn="l" rotWithShape="0">
                  <a:prstClr val="black">
                    <a:alpha val="41000"/>
                  </a:prstClr>
                </a:outerShdw>
              </a:effectLst>
              <a:cs typeface="+mn-ea"/>
              <a:sym typeface="+mn-lt"/>
            </a:endParaRPr>
          </a:p>
        </p:txBody>
      </p:sp>
      <p:sp>
        <p:nvSpPr>
          <p:cNvPr id="6" name="圆角矩形 5"/>
          <p:cNvSpPr/>
          <p:nvPr/>
        </p:nvSpPr>
        <p:spPr>
          <a:xfrm>
            <a:off x="2470148" y="2315802"/>
            <a:ext cx="8197851" cy="2192698"/>
          </a:xfrm>
          <a:prstGeom prst="roundRect">
            <a:avLst>
              <a:gd name="adj" fmla="val 0"/>
            </a:avLst>
          </a:pr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84F5CCCD-ECAA-43D1-82C7-D1F38C586991}"/>
              </a:ext>
            </a:extLst>
          </p:cNvPr>
          <p:cNvSpPr txBox="1"/>
          <p:nvPr/>
        </p:nvSpPr>
        <p:spPr>
          <a:xfrm>
            <a:off x="3352344" y="2589981"/>
            <a:ext cx="6433457" cy="1200329"/>
          </a:xfrm>
          <a:prstGeom prst="rect">
            <a:avLst/>
          </a:prstGeom>
          <a:noFill/>
          <a:ln>
            <a:noFill/>
          </a:ln>
        </p:spPr>
        <p:txBody>
          <a:bodyPr wrap="square" rtlCol="0">
            <a:spAutoFit/>
          </a:bodyPr>
          <a:lstStyle/>
          <a:p>
            <a:pPr algn="ctr" defTabSz="914377"/>
            <a:r>
              <a:rPr lang="zh-CN" altLang="en-US" sz="7200" dirty="0">
                <a:ln w="9525">
                  <a:noFill/>
                </a:ln>
                <a:solidFill>
                  <a:srgbClr val="34925B"/>
                </a:solidFill>
                <a:latin typeface="方正书宋简体" panose="03000509000000000000" pitchFamily="65" charset="-122"/>
                <a:ea typeface="方正书宋简体" panose="03000509000000000000" pitchFamily="65" charset="-122"/>
                <a:cs typeface="+mn-ea"/>
                <a:sym typeface="+mn-lt"/>
              </a:rPr>
              <a:t>基本工作概述</a:t>
            </a:r>
          </a:p>
        </p:txBody>
      </p:sp>
      <p:pic>
        <p:nvPicPr>
          <p:cNvPr id="10" name="图片 9">
            <a:extLst>
              <a:ext uri="{FF2B5EF4-FFF2-40B4-BE49-F238E27FC236}">
                <a16:creationId xmlns:a16="http://schemas.microsoft.com/office/drawing/2014/main" id="{84EF4584-6674-43BD-8741-67251778C8E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33698" t="4820" r="34641" b="9893"/>
          <a:stretch/>
        </p:blipFill>
        <p:spPr>
          <a:xfrm>
            <a:off x="1347315" y="304785"/>
            <a:ext cx="2090057" cy="5630091"/>
          </a:xfrm>
          <a:prstGeom prst="rect">
            <a:avLst/>
          </a:prstGeom>
        </p:spPr>
      </p:pic>
      <p:sp>
        <p:nvSpPr>
          <p:cNvPr id="8" name="矩形 7"/>
          <p:cNvSpPr/>
          <p:nvPr/>
        </p:nvSpPr>
        <p:spPr>
          <a:xfrm>
            <a:off x="2464808" y="3785245"/>
            <a:ext cx="8382000" cy="369332"/>
          </a:xfrm>
          <a:prstGeom prst="rect">
            <a:avLst/>
          </a:prstGeom>
        </p:spPr>
        <p:txBody>
          <a:bodyPr wrap="square">
            <a:spAutoFit/>
          </a:bodyPr>
          <a:lstStyle/>
          <a:p>
            <a:pPr algn="ctr"/>
            <a:r>
              <a:rPr lang="zh-CN" altLang="en-US" dirty="0">
                <a:latin typeface="方正书宋简体" panose="03000509000000000000" pitchFamily="65" charset="-122"/>
                <a:ea typeface="方正书宋简体" panose="03000509000000000000" pitchFamily="65" charset="-122"/>
              </a:rPr>
              <a:t>点击输入简要文本内容，文字内容需概况精炼的说明该分项内容……</a:t>
            </a:r>
          </a:p>
        </p:txBody>
      </p:sp>
    </p:spTree>
    <p:extLst>
      <p:ext uri="{BB962C8B-B14F-4D97-AF65-F5344CB8AC3E}">
        <p14:creationId xmlns:p14="http://schemas.microsoft.com/office/powerpoint/2010/main" val="4702917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ï$1îḑé">
            <a:extLst>
              <a:ext uri="{FF2B5EF4-FFF2-40B4-BE49-F238E27FC236}">
                <a16:creationId xmlns:a16="http://schemas.microsoft.com/office/drawing/2014/main" id="{93E419F9-ACDD-4D8F-AAA5-BE3DA47F370D}"/>
              </a:ext>
            </a:extLst>
          </p:cNvPr>
          <p:cNvSpPr/>
          <p:nvPr/>
        </p:nvSpPr>
        <p:spPr>
          <a:xfrm>
            <a:off x="1119359" y="2162597"/>
            <a:ext cx="3744416" cy="3741976"/>
          </a:xfrm>
          <a:prstGeom prst="ellipse">
            <a:avLst/>
          </a:prstGeom>
          <a:blipFill dpi="0" rotWithShape="1">
            <a:blip r:embed="rId2"/>
            <a:srcRect/>
            <a:stretch>
              <a:fillRect/>
            </a:stretch>
          </a:blipFill>
          <a:ln w="76200" cap="flat" cmpd="sng" algn="ctr">
            <a:solidFill>
              <a:schemeClr val="bg1">
                <a:alpha val="68000"/>
              </a:schemeClr>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white"/>
              </a:solidFill>
              <a:effectLst/>
              <a:uLnTx/>
              <a:uFillTx/>
              <a:cs typeface="+mn-ea"/>
              <a:sym typeface="+mn-lt"/>
            </a:endParaRPr>
          </a:p>
        </p:txBody>
      </p:sp>
      <p:pic>
        <p:nvPicPr>
          <p:cNvPr id="9" name="图片 8">
            <a:extLst>
              <a:ext uri="{FF2B5EF4-FFF2-40B4-BE49-F238E27FC236}">
                <a16:creationId xmlns:a16="http://schemas.microsoft.com/office/drawing/2014/main" id="{113848EE-4A1C-4A1C-9050-2863ECAD1AC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90965" y="1294770"/>
            <a:ext cx="5593480" cy="5593480"/>
          </a:xfrm>
          <a:prstGeom prst="rect">
            <a:avLst/>
          </a:prstGeom>
        </p:spPr>
      </p:pic>
      <p:sp>
        <p:nvSpPr>
          <p:cNvPr id="23" name="eco-organization_85860">
            <a:extLst>
              <a:ext uri="{FF2B5EF4-FFF2-40B4-BE49-F238E27FC236}">
                <a16:creationId xmlns:a16="http://schemas.microsoft.com/office/drawing/2014/main" id="{CE67B9F5-BD22-4D84-AFA2-DD36A65EA43F}"/>
              </a:ext>
            </a:extLst>
          </p:cNvPr>
          <p:cNvSpPr>
            <a:spLocks noChangeAspect="1"/>
          </p:cNvSpPr>
          <p:nvPr/>
        </p:nvSpPr>
        <p:spPr bwMode="auto">
          <a:xfrm>
            <a:off x="6308127" y="1818213"/>
            <a:ext cx="596872" cy="688767"/>
          </a:xfrm>
          <a:custGeom>
            <a:avLst/>
            <a:gdLst>
              <a:gd name="T0" fmla="*/ 4139 w 4457"/>
              <a:gd name="T1" fmla="*/ 3099 h 5152"/>
              <a:gd name="T2" fmla="*/ 3411 w 4457"/>
              <a:gd name="T3" fmla="*/ 2003 h 5152"/>
              <a:gd name="T4" fmla="*/ 2388 w 4457"/>
              <a:gd name="T5" fmla="*/ 2003 h 5152"/>
              <a:gd name="T6" fmla="*/ 2160 w 4457"/>
              <a:gd name="T7" fmla="*/ 2000 h 5152"/>
              <a:gd name="T8" fmla="*/ 1419 w 4457"/>
              <a:gd name="T9" fmla="*/ 1462 h 5152"/>
              <a:gd name="T10" fmla="*/ 731 w 4457"/>
              <a:gd name="T11" fmla="*/ 1919 h 5152"/>
              <a:gd name="T12" fmla="*/ 929 w 4457"/>
              <a:gd name="T13" fmla="*/ 2055 h 5152"/>
              <a:gd name="T14" fmla="*/ 1418 w 4457"/>
              <a:gd name="T15" fmla="*/ 1702 h 5152"/>
              <a:gd name="T16" fmla="*/ 1741 w 4457"/>
              <a:gd name="T17" fmla="*/ 1830 h 5152"/>
              <a:gd name="T18" fmla="*/ 2487 w 4457"/>
              <a:gd name="T19" fmla="*/ 2976 h 5152"/>
              <a:gd name="T20" fmla="*/ 2652 w 4457"/>
              <a:gd name="T21" fmla="*/ 3014 h 5152"/>
              <a:gd name="T22" fmla="*/ 2402 w 4457"/>
              <a:gd name="T23" fmla="*/ 2388 h 5152"/>
              <a:gd name="T24" fmla="*/ 2899 w 4457"/>
              <a:gd name="T25" fmla="*/ 2023 h 5152"/>
              <a:gd name="T26" fmla="*/ 3222 w 4457"/>
              <a:gd name="T27" fmla="*/ 2151 h 5152"/>
              <a:gd name="T28" fmla="*/ 3824 w 4457"/>
              <a:gd name="T29" fmla="*/ 3052 h 5152"/>
              <a:gd name="T30" fmla="*/ 2673 w 4457"/>
              <a:gd name="T31" fmla="*/ 3269 h 5152"/>
              <a:gd name="T32" fmla="*/ 2778 w 4457"/>
              <a:gd name="T33" fmla="*/ 3485 h 5152"/>
              <a:gd name="T34" fmla="*/ 4190 w 4457"/>
              <a:gd name="T35" fmla="*/ 3359 h 5152"/>
              <a:gd name="T36" fmla="*/ 2639 w 4457"/>
              <a:gd name="T37" fmla="*/ 4552 h 5152"/>
              <a:gd name="T38" fmla="*/ 3353 w 4457"/>
              <a:gd name="T39" fmla="*/ 3971 h 5152"/>
              <a:gd name="T40" fmla="*/ 3234 w 4457"/>
              <a:gd name="T41" fmla="*/ 3763 h 5152"/>
              <a:gd name="T42" fmla="*/ 399 w 4457"/>
              <a:gd name="T43" fmla="*/ 2312 h 5152"/>
              <a:gd name="T44" fmla="*/ 55 w 4457"/>
              <a:gd name="T45" fmla="*/ 2417 h 5152"/>
              <a:gd name="T46" fmla="*/ 2240 w 4457"/>
              <a:gd name="T47" fmla="*/ 5152 h 5152"/>
              <a:gd name="T48" fmla="*/ 2479 w 4457"/>
              <a:gd name="T49" fmla="*/ 5140 h 5152"/>
              <a:gd name="T50" fmla="*/ 4367 w 4457"/>
              <a:gd name="T51" fmla="*/ 3162 h 5152"/>
              <a:gd name="T52" fmla="*/ 272 w 4457"/>
              <a:gd name="T53" fmla="*/ 2556 h 5152"/>
              <a:gd name="T54" fmla="*/ 2399 w 4457"/>
              <a:gd name="T55" fmla="*/ 4552 h 5152"/>
              <a:gd name="T56" fmla="*/ 1365 w 4457"/>
              <a:gd name="T57" fmla="*/ 3603 h 5152"/>
              <a:gd name="T58" fmla="*/ 1185 w 4457"/>
              <a:gd name="T59" fmla="*/ 3762 h 5152"/>
              <a:gd name="T60" fmla="*/ 240 w 4457"/>
              <a:gd name="T61" fmla="*/ 2913 h 5152"/>
              <a:gd name="T62" fmla="*/ 2028 w 4457"/>
              <a:gd name="T63" fmla="*/ 609 h 5152"/>
              <a:gd name="T64" fmla="*/ 810 w 4457"/>
              <a:gd name="T65" fmla="*/ 609 h 5152"/>
              <a:gd name="T66" fmla="*/ 1419 w 4457"/>
              <a:gd name="T67" fmla="*/ 240 h 5152"/>
              <a:gd name="T68" fmla="*/ 1419 w 4457"/>
              <a:gd name="T69" fmla="*/ 978 h 5152"/>
              <a:gd name="T70" fmla="*/ 1419 w 4457"/>
              <a:gd name="T71" fmla="*/ 240 h 5152"/>
              <a:gd name="T72" fmla="*/ 3509 w 4457"/>
              <a:gd name="T73" fmla="*/ 930 h 5152"/>
              <a:gd name="T74" fmla="*/ 2291 w 4457"/>
              <a:gd name="T75" fmla="*/ 930 h 5152"/>
              <a:gd name="T76" fmla="*/ 2900 w 4457"/>
              <a:gd name="T77" fmla="*/ 561 h 5152"/>
              <a:gd name="T78" fmla="*/ 2900 w 4457"/>
              <a:gd name="T79" fmla="*/ 1299 h 5152"/>
              <a:gd name="T80" fmla="*/ 2900 w 4457"/>
              <a:gd name="T81" fmla="*/ 561 h 5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457" h="5152">
                <a:moveTo>
                  <a:pt x="4367" y="3162"/>
                </a:moveTo>
                <a:cubicBezTo>
                  <a:pt x="4292" y="3137"/>
                  <a:pt x="4216" y="3116"/>
                  <a:pt x="4139" y="3099"/>
                </a:cubicBezTo>
                <a:lnTo>
                  <a:pt x="3641" y="2321"/>
                </a:lnTo>
                <a:cubicBezTo>
                  <a:pt x="3564" y="2201"/>
                  <a:pt x="3478" y="2088"/>
                  <a:pt x="3411" y="2003"/>
                </a:cubicBezTo>
                <a:cubicBezTo>
                  <a:pt x="3266" y="1817"/>
                  <a:pt x="3114" y="1781"/>
                  <a:pt x="2900" y="1783"/>
                </a:cubicBezTo>
                <a:cubicBezTo>
                  <a:pt x="2686" y="1781"/>
                  <a:pt x="2533" y="1817"/>
                  <a:pt x="2388" y="2003"/>
                </a:cubicBezTo>
                <a:cubicBezTo>
                  <a:pt x="2352" y="2050"/>
                  <a:pt x="2308" y="2106"/>
                  <a:pt x="2264" y="2167"/>
                </a:cubicBezTo>
                <a:lnTo>
                  <a:pt x="2160" y="2000"/>
                </a:lnTo>
                <a:cubicBezTo>
                  <a:pt x="2083" y="1881"/>
                  <a:pt x="1997" y="1767"/>
                  <a:pt x="1930" y="1682"/>
                </a:cubicBezTo>
                <a:cubicBezTo>
                  <a:pt x="1785" y="1496"/>
                  <a:pt x="1633" y="1460"/>
                  <a:pt x="1419" y="1462"/>
                </a:cubicBezTo>
                <a:cubicBezTo>
                  <a:pt x="1205" y="1460"/>
                  <a:pt x="1052" y="1496"/>
                  <a:pt x="907" y="1682"/>
                </a:cubicBezTo>
                <a:cubicBezTo>
                  <a:pt x="858" y="1745"/>
                  <a:pt x="794" y="1828"/>
                  <a:pt x="731" y="1919"/>
                </a:cubicBezTo>
                <a:cubicBezTo>
                  <a:pt x="694" y="1974"/>
                  <a:pt x="708" y="2048"/>
                  <a:pt x="762" y="2086"/>
                </a:cubicBezTo>
                <a:cubicBezTo>
                  <a:pt x="817" y="2123"/>
                  <a:pt x="892" y="2110"/>
                  <a:pt x="929" y="2055"/>
                </a:cubicBezTo>
                <a:cubicBezTo>
                  <a:pt x="988" y="1969"/>
                  <a:pt x="1049" y="1890"/>
                  <a:pt x="1096" y="1830"/>
                </a:cubicBezTo>
                <a:cubicBezTo>
                  <a:pt x="1182" y="1720"/>
                  <a:pt x="1255" y="1701"/>
                  <a:pt x="1418" y="1702"/>
                </a:cubicBezTo>
                <a:cubicBezTo>
                  <a:pt x="1418" y="1702"/>
                  <a:pt x="1419" y="1702"/>
                  <a:pt x="1419" y="1702"/>
                </a:cubicBezTo>
                <a:cubicBezTo>
                  <a:pt x="1582" y="1701"/>
                  <a:pt x="1655" y="1720"/>
                  <a:pt x="1741" y="1830"/>
                </a:cubicBezTo>
                <a:cubicBezTo>
                  <a:pt x="1805" y="1911"/>
                  <a:pt x="1886" y="2018"/>
                  <a:pt x="1957" y="2128"/>
                </a:cubicBezTo>
                <a:lnTo>
                  <a:pt x="2487" y="2976"/>
                </a:lnTo>
                <a:cubicBezTo>
                  <a:pt x="2510" y="3013"/>
                  <a:pt x="2549" y="3033"/>
                  <a:pt x="2589" y="3033"/>
                </a:cubicBezTo>
                <a:cubicBezTo>
                  <a:pt x="2611" y="3033"/>
                  <a:pt x="2633" y="3027"/>
                  <a:pt x="2652" y="3014"/>
                </a:cubicBezTo>
                <a:cubicBezTo>
                  <a:pt x="2709" y="2979"/>
                  <a:pt x="2726" y="2905"/>
                  <a:pt x="2690" y="2849"/>
                </a:cubicBezTo>
                <a:lnTo>
                  <a:pt x="2402" y="2388"/>
                </a:lnTo>
                <a:cubicBezTo>
                  <a:pt x="2463" y="2299"/>
                  <a:pt x="2527" y="2215"/>
                  <a:pt x="2577" y="2151"/>
                </a:cubicBezTo>
                <a:cubicBezTo>
                  <a:pt x="2663" y="2041"/>
                  <a:pt x="2736" y="2022"/>
                  <a:pt x="2899" y="2023"/>
                </a:cubicBezTo>
                <a:cubicBezTo>
                  <a:pt x="2899" y="2023"/>
                  <a:pt x="2900" y="2023"/>
                  <a:pt x="2901" y="2023"/>
                </a:cubicBezTo>
                <a:cubicBezTo>
                  <a:pt x="3063" y="2022"/>
                  <a:pt x="3136" y="2041"/>
                  <a:pt x="3222" y="2151"/>
                </a:cubicBezTo>
                <a:cubicBezTo>
                  <a:pt x="3286" y="2232"/>
                  <a:pt x="3367" y="2339"/>
                  <a:pt x="3439" y="2450"/>
                </a:cubicBezTo>
                <a:lnTo>
                  <a:pt x="3824" y="3052"/>
                </a:lnTo>
                <a:cubicBezTo>
                  <a:pt x="3767" y="3047"/>
                  <a:pt x="3709" y="3045"/>
                  <a:pt x="3651" y="3045"/>
                </a:cubicBezTo>
                <a:cubicBezTo>
                  <a:pt x="3308" y="3045"/>
                  <a:pt x="2980" y="3121"/>
                  <a:pt x="2673" y="3269"/>
                </a:cubicBezTo>
                <a:cubicBezTo>
                  <a:pt x="2614" y="3298"/>
                  <a:pt x="2589" y="3370"/>
                  <a:pt x="2618" y="3430"/>
                </a:cubicBezTo>
                <a:cubicBezTo>
                  <a:pt x="2647" y="3489"/>
                  <a:pt x="2719" y="3514"/>
                  <a:pt x="2778" y="3485"/>
                </a:cubicBezTo>
                <a:cubicBezTo>
                  <a:pt x="3051" y="3352"/>
                  <a:pt x="3345" y="3285"/>
                  <a:pt x="3651" y="3285"/>
                </a:cubicBezTo>
                <a:cubicBezTo>
                  <a:pt x="3835" y="3285"/>
                  <a:pt x="4015" y="3310"/>
                  <a:pt x="4190" y="3359"/>
                </a:cubicBezTo>
                <a:cubicBezTo>
                  <a:pt x="4014" y="4130"/>
                  <a:pt x="3389" y="4730"/>
                  <a:pt x="2615" y="4877"/>
                </a:cubicBezTo>
                <a:cubicBezTo>
                  <a:pt x="2631" y="4770"/>
                  <a:pt x="2639" y="4661"/>
                  <a:pt x="2639" y="4552"/>
                </a:cubicBezTo>
                <a:cubicBezTo>
                  <a:pt x="2639" y="4495"/>
                  <a:pt x="2636" y="4439"/>
                  <a:pt x="2632" y="4383"/>
                </a:cubicBezTo>
                <a:lnTo>
                  <a:pt x="3353" y="3971"/>
                </a:lnTo>
                <a:cubicBezTo>
                  <a:pt x="3411" y="3938"/>
                  <a:pt x="3431" y="3865"/>
                  <a:pt x="3398" y="3808"/>
                </a:cubicBezTo>
                <a:cubicBezTo>
                  <a:pt x="3365" y="3750"/>
                  <a:pt x="3292" y="3730"/>
                  <a:pt x="3234" y="3763"/>
                </a:cubicBezTo>
                <a:lnTo>
                  <a:pt x="2598" y="4126"/>
                </a:lnTo>
                <a:cubicBezTo>
                  <a:pt x="2399" y="3094"/>
                  <a:pt x="1488" y="2312"/>
                  <a:pt x="399" y="2312"/>
                </a:cubicBezTo>
                <a:cubicBezTo>
                  <a:pt x="319" y="2312"/>
                  <a:pt x="239" y="2316"/>
                  <a:pt x="159" y="2324"/>
                </a:cubicBezTo>
                <a:cubicBezTo>
                  <a:pt x="108" y="2330"/>
                  <a:pt x="66" y="2367"/>
                  <a:pt x="55" y="2417"/>
                </a:cubicBezTo>
                <a:cubicBezTo>
                  <a:pt x="18" y="2579"/>
                  <a:pt x="0" y="2746"/>
                  <a:pt x="0" y="2913"/>
                </a:cubicBezTo>
                <a:cubicBezTo>
                  <a:pt x="0" y="4148"/>
                  <a:pt x="1005" y="5152"/>
                  <a:pt x="2240" y="5152"/>
                </a:cubicBezTo>
                <a:cubicBezTo>
                  <a:pt x="2319" y="5152"/>
                  <a:pt x="2400" y="5148"/>
                  <a:pt x="2479" y="5140"/>
                </a:cubicBezTo>
                <a:cubicBezTo>
                  <a:pt x="2479" y="5140"/>
                  <a:pt x="2479" y="5140"/>
                  <a:pt x="2479" y="5140"/>
                </a:cubicBezTo>
                <a:cubicBezTo>
                  <a:pt x="3469" y="5035"/>
                  <a:pt x="4278" y="4276"/>
                  <a:pt x="4447" y="3296"/>
                </a:cubicBezTo>
                <a:cubicBezTo>
                  <a:pt x="4457" y="3238"/>
                  <a:pt x="4423" y="3181"/>
                  <a:pt x="4367" y="3162"/>
                </a:cubicBezTo>
                <a:close/>
                <a:moveTo>
                  <a:pt x="240" y="2913"/>
                </a:moveTo>
                <a:cubicBezTo>
                  <a:pt x="240" y="2793"/>
                  <a:pt x="251" y="2673"/>
                  <a:pt x="272" y="2556"/>
                </a:cubicBezTo>
                <a:cubicBezTo>
                  <a:pt x="314" y="2553"/>
                  <a:pt x="357" y="2552"/>
                  <a:pt x="399" y="2552"/>
                </a:cubicBezTo>
                <a:cubicBezTo>
                  <a:pt x="1501" y="2552"/>
                  <a:pt x="2399" y="3449"/>
                  <a:pt x="2399" y="4552"/>
                </a:cubicBezTo>
                <a:cubicBezTo>
                  <a:pt x="2399" y="4619"/>
                  <a:pt x="2395" y="4686"/>
                  <a:pt x="2388" y="4752"/>
                </a:cubicBezTo>
                <a:lnTo>
                  <a:pt x="1365" y="3603"/>
                </a:lnTo>
                <a:cubicBezTo>
                  <a:pt x="1321" y="3553"/>
                  <a:pt x="1245" y="3549"/>
                  <a:pt x="1195" y="3593"/>
                </a:cubicBezTo>
                <a:cubicBezTo>
                  <a:pt x="1146" y="3637"/>
                  <a:pt x="1141" y="3713"/>
                  <a:pt x="1185" y="3762"/>
                </a:cubicBezTo>
                <a:lnTo>
                  <a:pt x="2209" y="4912"/>
                </a:lnTo>
                <a:cubicBezTo>
                  <a:pt x="1121" y="4896"/>
                  <a:pt x="240" y="4005"/>
                  <a:pt x="240" y="2913"/>
                </a:cubicBezTo>
                <a:close/>
                <a:moveTo>
                  <a:pt x="1419" y="1218"/>
                </a:moveTo>
                <a:cubicBezTo>
                  <a:pt x="1754" y="1218"/>
                  <a:pt x="2028" y="945"/>
                  <a:pt x="2028" y="609"/>
                </a:cubicBezTo>
                <a:cubicBezTo>
                  <a:pt x="2028" y="273"/>
                  <a:pt x="1754" y="0"/>
                  <a:pt x="1419" y="0"/>
                </a:cubicBezTo>
                <a:cubicBezTo>
                  <a:pt x="1083" y="0"/>
                  <a:pt x="810" y="273"/>
                  <a:pt x="810" y="609"/>
                </a:cubicBezTo>
                <a:cubicBezTo>
                  <a:pt x="810" y="945"/>
                  <a:pt x="1083" y="1218"/>
                  <a:pt x="1419" y="1218"/>
                </a:cubicBezTo>
                <a:close/>
                <a:moveTo>
                  <a:pt x="1419" y="240"/>
                </a:moveTo>
                <a:cubicBezTo>
                  <a:pt x="1622" y="240"/>
                  <a:pt x="1788" y="406"/>
                  <a:pt x="1788" y="609"/>
                </a:cubicBezTo>
                <a:cubicBezTo>
                  <a:pt x="1788" y="812"/>
                  <a:pt x="1622" y="978"/>
                  <a:pt x="1419" y="978"/>
                </a:cubicBezTo>
                <a:cubicBezTo>
                  <a:pt x="1215" y="978"/>
                  <a:pt x="1050" y="812"/>
                  <a:pt x="1050" y="609"/>
                </a:cubicBezTo>
                <a:cubicBezTo>
                  <a:pt x="1050" y="406"/>
                  <a:pt x="1215" y="240"/>
                  <a:pt x="1419" y="240"/>
                </a:cubicBezTo>
                <a:close/>
                <a:moveTo>
                  <a:pt x="2900" y="1539"/>
                </a:moveTo>
                <a:cubicBezTo>
                  <a:pt x="3235" y="1539"/>
                  <a:pt x="3509" y="1266"/>
                  <a:pt x="3509" y="930"/>
                </a:cubicBezTo>
                <a:cubicBezTo>
                  <a:pt x="3509" y="594"/>
                  <a:pt x="3235" y="321"/>
                  <a:pt x="2900" y="321"/>
                </a:cubicBezTo>
                <a:cubicBezTo>
                  <a:pt x="2564" y="321"/>
                  <a:pt x="2291" y="594"/>
                  <a:pt x="2291" y="930"/>
                </a:cubicBezTo>
                <a:cubicBezTo>
                  <a:pt x="2291" y="1266"/>
                  <a:pt x="2564" y="1539"/>
                  <a:pt x="2900" y="1539"/>
                </a:cubicBezTo>
                <a:close/>
                <a:moveTo>
                  <a:pt x="2900" y="561"/>
                </a:moveTo>
                <a:cubicBezTo>
                  <a:pt x="3103" y="561"/>
                  <a:pt x="3269" y="726"/>
                  <a:pt x="3269" y="930"/>
                </a:cubicBezTo>
                <a:cubicBezTo>
                  <a:pt x="3269" y="1133"/>
                  <a:pt x="3103" y="1299"/>
                  <a:pt x="2900" y="1299"/>
                </a:cubicBezTo>
                <a:cubicBezTo>
                  <a:pt x="2696" y="1299"/>
                  <a:pt x="2531" y="1133"/>
                  <a:pt x="2531" y="930"/>
                </a:cubicBezTo>
                <a:cubicBezTo>
                  <a:pt x="2531" y="726"/>
                  <a:pt x="2696" y="561"/>
                  <a:pt x="2900" y="561"/>
                </a:cubicBezTo>
                <a:close/>
              </a:path>
            </a:pathLst>
          </a:custGeom>
          <a:solidFill>
            <a:srgbClr val="34925B"/>
          </a:solidFill>
          <a:ln>
            <a:noFill/>
          </a:ln>
        </p:spPr>
        <p:txBody>
          <a:bodyPr/>
          <a:lstStyle/>
          <a:p>
            <a:endParaRPr lang="zh-CN" altLang="en-US">
              <a:cs typeface="+mn-ea"/>
              <a:sym typeface="+mn-lt"/>
            </a:endParaRPr>
          </a:p>
        </p:txBody>
      </p:sp>
      <p:sp>
        <p:nvSpPr>
          <p:cNvPr id="20" name="eco-organization_85860">
            <a:extLst>
              <a:ext uri="{FF2B5EF4-FFF2-40B4-BE49-F238E27FC236}">
                <a16:creationId xmlns:a16="http://schemas.microsoft.com/office/drawing/2014/main" id="{85B1E638-E237-4008-9D48-7BDC27B6C7C6}"/>
              </a:ext>
            </a:extLst>
          </p:cNvPr>
          <p:cNvSpPr>
            <a:spLocks noChangeAspect="1"/>
          </p:cNvSpPr>
          <p:nvPr/>
        </p:nvSpPr>
        <p:spPr bwMode="auto">
          <a:xfrm>
            <a:off x="6308127" y="3169805"/>
            <a:ext cx="596872" cy="688767"/>
          </a:xfrm>
          <a:custGeom>
            <a:avLst/>
            <a:gdLst>
              <a:gd name="T0" fmla="*/ 4139 w 4457"/>
              <a:gd name="T1" fmla="*/ 3099 h 5152"/>
              <a:gd name="T2" fmla="*/ 3411 w 4457"/>
              <a:gd name="T3" fmla="*/ 2003 h 5152"/>
              <a:gd name="T4" fmla="*/ 2388 w 4457"/>
              <a:gd name="T5" fmla="*/ 2003 h 5152"/>
              <a:gd name="T6" fmla="*/ 2160 w 4457"/>
              <a:gd name="T7" fmla="*/ 2000 h 5152"/>
              <a:gd name="T8" fmla="*/ 1419 w 4457"/>
              <a:gd name="T9" fmla="*/ 1462 h 5152"/>
              <a:gd name="T10" fmla="*/ 731 w 4457"/>
              <a:gd name="T11" fmla="*/ 1919 h 5152"/>
              <a:gd name="T12" fmla="*/ 929 w 4457"/>
              <a:gd name="T13" fmla="*/ 2055 h 5152"/>
              <a:gd name="T14" fmla="*/ 1418 w 4457"/>
              <a:gd name="T15" fmla="*/ 1702 h 5152"/>
              <a:gd name="T16" fmla="*/ 1741 w 4457"/>
              <a:gd name="T17" fmla="*/ 1830 h 5152"/>
              <a:gd name="T18" fmla="*/ 2487 w 4457"/>
              <a:gd name="T19" fmla="*/ 2976 h 5152"/>
              <a:gd name="T20" fmla="*/ 2652 w 4457"/>
              <a:gd name="T21" fmla="*/ 3014 h 5152"/>
              <a:gd name="T22" fmla="*/ 2402 w 4457"/>
              <a:gd name="T23" fmla="*/ 2388 h 5152"/>
              <a:gd name="T24" fmla="*/ 2899 w 4457"/>
              <a:gd name="T25" fmla="*/ 2023 h 5152"/>
              <a:gd name="T26" fmla="*/ 3222 w 4457"/>
              <a:gd name="T27" fmla="*/ 2151 h 5152"/>
              <a:gd name="T28" fmla="*/ 3824 w 4457"/>
              <a:gd name="T29" fmla="*/ 3052 h 5152"/>
              <a:gd name="T30" fmla="*/ 2673 w 4457"/>
              <a:gd name="T31" fmla="*/ 3269 h 5152"/>
              <a:gd name="T32" fmla="*/ 2778 w 4457"/>
              <a:gd name="T33" fmla="*/ 3485 h 5152"/>
              <a:gd name="T34" fmla="*/ 4190 w 4457"/>
              <a:gd name="T35" fmla="*/ 3359 h 5152"/>
              <a:gd name="T36" fmla="*/ 2639 w 4457"/>
              <a:gd name="T37" fmla="*/ 4552 h 5152"/>
              <a:gd name="T38" fmla="*/ 3353 w 4457"/>
              <a:gd name="T39" fmla="*/ 3971 h 5152"/>
              <a:gd name="T40" fmla="*/ 3234 w 4457"/>
              <a:gd name="T41" fmla="*/ 3763 h 5152"/>
              <a:gd name="T42" fmla="*/ 399 w 4457"/>
              <a:gd name="T43" fmla="*/ 2312 h 5152"/>
              <a:gd name="T44" fmla="*/ 55 w 4457"/>
              <a:gd name="T45" fmla="*/ 2417 h 5152"/>
              <a:gd name="T46" fmla="*/ 2240 w 4457"/>
              <a:gd name="T47" fmla="*/ 5152 h 5152"/>
              <a:gd name="T48" fmla="*/ 2479 w 4457"/>
              <a:gd name="T49" fmla="*/ 5140 h 5152"/>
              <a:gd name="T50" fmla="*/ 4367 w 4457"/>
              <a:gd name="T51" fmla="*/ 3162 h 5152"/>
              <a:gd name="T52" fmla="*/ 272 w 4457"/>
              <a:gd name="T53" fmla="*/ 2556 h 5152"/>
              <a:gd name="T54" fmla="*/ 2399 w 4457"/>
              <a:gd name="T55" fmla="*/ 4552 h 5152"/>
              <a:gd name="T56" fmla="*/ 1365 w 4457"/>
              <a:gd name="T57" fmla="*/ 3603 h 5152"/>
              <a:gd name="T58" fmla="*/ 1185 w 4457"/>
              <a:gd name="T59" fmla="*/ 3762 h 5152"/>
              <a:gd name="T60" fmla="*/ 240 w 4457"/>
              <a:gd name="T61" fmla="*/ 2913 h 5152"/>
              <a:gd name="T62" fmla="*/ 2028 w 4457"/>
              <a:gd name="T63" fmla="*/ 609 h 5152"/>
              <a:gd name="T64" fmla="*/ 810 w 4457"/>
              <a:gd name="T65" fmla="*/ 609 h 5152"/>
              <a:gd name="T66" fmla="*/ 1419 w 4457"/>
              <a:gd name="T67" fmla="*/ 240 h 5152"/>
              <a:gd name="T68" fmla="*/ 1419 w 4457"/>
              <a:gd name="T69" fmla="*/ 978 h 5152"/>
              <a:gd name="T70" fmla="*/ 1419 w 4457"/>
              <a:gd name="T71" fmla="*/ 240 h 5152"/>
              <a:gd name="T72" fmla="*/ 3509 w 4457"/>
              <a:gd name="T73" fmla="*/ 930 h 5152"/>
              <a:gd name="T74" fmla="*/ 2291 w 4457"/>
              <a:gd name="T75" fmla="*/ 930 h 5152"/>
              <a:gd name="T76" fmla="*/ 2900 w 4457"/>
              <a:gd name="T77" fmla="*/ 561 h 5152"/>
              <a:gd name="T78" fmla="*/ 2900 w 4457"/>
              <a:gd name="T79" fmla="*/ 1299 h 5152"/>
              <a:gd name="T80" fmla="*/ 2900 w 4457"/>
              <a:gd name="T81" fmla="*/ 561 h 5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457" h="5152">
                <a:moveTo>
                  <a:pt x="4367" y="3162"/>
                </a:moveTo>
                <a:cubicBezTo>
                  <a:pt x="4292" y="3137"/>
                  <a:pt x="4216" y="3116"/>
                  <a:pt x="4139" y="3099"/>
                </a:cubicBezTo>
                <a:lnTo>
                  <a:pt x="3641" y="2321"/>
                </a:lnTo>
                <a:cubicBezTo>
                  <a:pt x="3564" y="2201"/>
                  <a:pt x="3478" y="2088"/>
                  <a:pt x="3411" y="2003"/>
                </a:cubicBezTo>
                <a:cubicBezTo>
                  <a:pt x="3266" y="1817"/>
                  <a:pt x="3114" y="1781"/>
                  <a:pt x="2900" y="1783"/>
                </a:cubicBezTo>
                <a:cubicBezTo>
                  <a:pt x="2686" y="1781"/>
                  <a:pt x="2533" y="1817"/>
                  <a:pt x="2388" y="2003"/>
                </a:cubicBezTo>
                <a:cubicBezTo>
                  <a:pt x="2352" y="2050"/>
                  <a:pt x="2308" y="2106"/>
                  <a:pt x="2264" y="2167"/>
                </a:cubicBezTo>
                <a:lnTo>
                  <a:pt x="2160" y="2000"/>
                </a:lnTo>
                <a:cubicBezTo>
                  <a:pt x="2083" y="1881"/>
                  <a:pt x="1997" y="1767"/>
                  <a:pt x="1930" y="1682"/>
                </a:cubicBezTo>
                <a:cubicBezTo>
                  <a:pt x="1785" y="1496"/>
                  <a:pt x="1633" y="1460"/>
                  <a:pt x="1419" y="1462"/>
                </a:cubicBezTo>
                <a:cubicBezTo>
                  <a:pt x="1205" y="1460"/>
                  <a:pt x="1052" y="1496"/>
                  <a:pt x="907" y="1682"/>
                </a:cubicBezTo>
                <a:cubicBezTo>
                  <a:pt x="858" y="1745"/>
                  <a:pt x="794" y="1828"/>
                  <a:pt x="731" y="1919"/>
                </a:cubicBezTo>
                <a:cubicBezTo>
                  <a:pt x="694" y="1974"/>
                  <a:pt x="708" y="2048"/>
                  <a:pt x="762" y="2086"/>
                </a:cubicBezTo>
                <a:cubicBezTo>
                  <a:pt x="817" y="2123"/>
                  <a:pt x="892" y="2110"/>
                  <a:pt x="929" y="2055"/>
                </a:cubicBezTo>
                <a:cubicBezTo>
                  <a:pt x="988" y="1969"/>
                  <a:pt x="1049" y="1890"/>
                  <a:pt x="1096" y="1830"/>
                </a:cubicBezTo>
                <a:cubicBezTo>
                  <a:pt x="1182" y="1720"/>
                  <a:pt x="1255" y="1701"/>
                  <a:pt x="1418" y="1702"/>
                </a:cubicBezTo>
                <a:cubicBezTo>
                  <a:pt x="1418" y="1702"/>
                  <a:pt x="1419" y="1702"/>
                  <a:pt x="1419" y="1702"/>
                </a:cubicBezTo>
                <a:cubicBezTo>
                  <a:pt x="1582" y="1701"/>
                  <a:pt x="1655" y="1720"/>
                  <a:pt x="1741" y="1830"/>
                </a:cubicBezTo>
                <a:cubicBezTo>
                  <a:pt x="1805" y="1911"/>
                  <a:pt x="1886" y="2018"/>
                  <a:pt x="1957" y="2128"/>
                </a:cubicBezTo>
                <a:lnTo>
                  <a:pt x="2487" y="2976"/>
                </a:lnTo>
                <a:cubicBezTo>
                  <a:pt x="2510" y="3013"/>
                  <a:pt x="2549" y="3033"/>
                  <a:pt x="2589" y="3033"/>
                </a:cubicBezTo>
                <a:cubicBezTo>
                  <a:pt x="2611" y="3033"/>
                  <a:pt x="2633" y="3027"/>
                  <a:pt x="2652" y="3014"/>
                </a:cubicBezTo>
                <a:cubicBezTo>
                  <a:pt x="2709" y="2979"/>
                  <a:pt x="2726" y="2905"/>
                  <a:pt x="2690" y="2849"/>
                </a:cubicBezTo>
                <a:lnTo>
                  <a:pt x="2402" y="2388"/>
                </a:lnTo>
                <a:cubicBezTo>
                  <a:pt x="2463" y="2299"/>
                  <a:pt x="2527" y="2215"/>
                  <a:pt x="2577" y="2151"/>
                </a:cubicBezTo>
                <a:cubicBezTo>
                  <a:pt x="2663" y="2041"/>
                  <a:pt x="2736" y="2022"/>
                  <a:pt x="2899" y="2023"/>
                </a:cubicBezTo>
                <a:cubicBezTo>
                  <a:pt x="2899" y="2023"/>
                  <a:pt x="2900" y="2023"/>
                  <a:pt x="2901" y="2023"/>
                </a:cubicBezTo>
                <a:cubicBezTo>
                  <a:pt x="3063" y="2022"/>
                  <a:pt x="3136" y="2041"/>
                  <a:pt x="3222" y="2151"/>
                </a:cubicBezTo>
                <a:cubicBezTo>
                  <a:pt x="3286" y="2232"/>
                  <a:pt x="3367" y="2339"/>
                  <a:pt x="3439" y="2450"/>
                </a:cubicBezTo>
                <a:lnTo>
                  <a:pt x="3824" y="3052"/>
                </a:lnTo>
                <a:cubicBezTo>
                  <a:pt x="3767" y="3047"/>
                  <a:pt x="3709" y="3045"/>
                  <a:pt x="3651" y="3045"/>
                </a:cubicBezTo>
                <a:cubicBezTo>
                  <a:pt x="3308" y="3045"/>
                  <a:pt x="2980" y="3121"/>
                  <a:pt x="2673" y="3269"/>
                </a:cubicBezTo>
                <a:cubicBezTo>
                  <a:pt x="2614" y="3298"/>
                  <a:pt x="2589" y="3370"/>
                  <a:pt x="2618" y="3430"/>
                </a:cubicBezTo>
                <a:cubicBezTo>
                  <a:pt x="2647" y="3489"/>
                  <a:pt x="2719" y="3514"/>
                  <a:pt x="2778" y="3485"/>
                </a:cubicBezTo>
                <a:cubicBezTo>
                  <a:pt x="3051" y="3352"/>
                  <a:pt x="3345" y="3285"/>
                  <a:pt x="3651" y="3285"/>
                </a:cubicBezTo>
                <a:cubicBezTo>
                  <a:pt x="3835" y="3285"/>
                  <a:pt x="4015" y="3310"/>
                  <a:pt x="4190" y="3359"/>
                </a:cubicBezTo>
                <a:cubicBezTo>
                  <a:pt x="4014" y="4130"/>
                  <a:pt x="3389" y="4730"/>
                  <a:pt x="2615" y="4877"/>
                </a:cubicBezTo>
                <a:cubicBezTo>
                  <a:pt x="2631" y="4770"/>
                  <a:pt x="2639" y="4661"/>
                  <a:pt x="2639" y="4552"/>
                </a:cubicBezTo>
                <a:cubicBezTo>
                  <a:pt x="2639" y="4495"/>
                  <a:pt x="2636" y="4439"/>
                  <a:pt x="2632" y="4383"/>
                </a:cubicBezTo>
                <a:lnTo>
                  <a:pt x="3353" y="3971"/>
                </a:lnTo>
                <a:cubicBezTo>
                  <a:pt x="3411" y="3938"/>
                  <a:pt x="3431" y="3865"/>
                  <a:pt x="3398" y="3808"/>
                </a:cubicBezTo>
                <a:cubicBezTo>
                  <a:pt x="3365" y="3750"/>
                  <a:pt x="3292" y="3730"/>
                  <a:pt x="3234" y="3763"/>
                </a:cubicBezTo>
                <a:lnTo>
                  <a:pt x="2598" y="4126"/>
                </a:lnTo>
                <a:cubicBezTo>
                  <a:pt x="2399" y="3094"/>
                  <a:pt x="1488" y="2312"/>
                  <a:pt x="399" y="2312"/>
                </a:cubicBezTo>
                <a:cubicBezTo>
                  <a:pt x="319" y="2312"/>
                  <a:pt x="239" y="2316"/>
                  <a:pt x="159" y="2324"/>
                </a:cubicBezTo>
                <a:cubicBezTo>
                  <a:pt x="108" y="2330"/>
                  <a:pt x="66" y="2367"/>
                  <a:pt x="55" y="2417"/>
                </a:cubicBezTo>
                <a:cubicBezTo>
                  <a:pt x="18" y="2579"/>
                  <a:pt x="0" y="2746"/>
                  <a:pt x="0" y="2913"/>
                </a:cubicBezTo>
                <a:cubicBezTo>
                  <a:pt x="0" y="4148"/>
                  <a:pt x="1005" y="5152"/>
                  <a:pt x="2240" y="5152"/>
                </a:cubicBezTo>
                <a:cubicBezTo>
                  <a:pt x="2319" y="5152"/>
                  <a:pt x="2400" y="5148"/>
                  <a:pt x="2479" y="5140"/>
                </a:cubicBezTo>
                <a:cubicBezTo>
                  <a:pt x="2479" y="5140"/>
                  <a:pt x="2479" y="5140"/>
                  <a:pt x="2479" y="5140"/>
                </a:cubicBezTo>
                <a:cubicBezTo>
                  <a:pt x="3469" y="5035"/>
                  <a:pt x="4278" y="4276"/>
                  <a:pt x="4447" y="3296"/>
                </a:cubicBezTo>
                <a:cubicBezTo>
                  <a:pt x="4457" y="3238"/>
                  <a:pt x="4423" y="3181"/>
                  <a:pt x="4367" y="3162"/>
                </a:cubicBezTo>
                <a:close/>
                <a:moveTo>
                  <a:pt x="240" y="2913"/>
                </a:moveTo>
                <a:cubicBezTo>
                  <a:pt x="240" y="2793"/>
                  <a:pt x="251" y="2673"/>
                  <a:pt x="272" y="2556"/>
                </a:cubicBezTo>
                <a:cubicBezTo>
                  <a:pt x="314" y="2553"/>
                  <a:pt x="357" y="2552"/>
                  <a:pt x="399" y="2552"/>
                </a:cubicBezTo>
                <a:cubicBezTo>
                  <a:pt x="1501" y="2552"/>
                  <a:pt x="2399" y="3449"/>
                  <a:pt x="2399" y="4552"/>
                </a:cubicBezTo>
                <a:cubicBezTo>
                  <a:pt x="2399" y="4619"/>
                  <a:pt x="2395" y="4686"/>
                  <a:pt x="2388" y="4752"/>
                </a:cubicBezTo>
                <a:lnTo>
                  <a:pt x="1365" y="3603"/>
                </a:lnTo>
                <a:cubicBezTo>
                  <a:pt x="1321" y="3553"/>
                  <a:pt x="1245" y="3549"/>
                  <a:pt x="1195" y="3593"/>
                </a:cubicBezTo>
                <a:cubicBezTo>
                  <a:pt x="1146" y="3637"/>
                  <a:pt x="1141" y="3713"/>
                  <a:pt x="1185" y="3762"/>
                </a:cubicBezTo>
                <a:lnTo>
                  <a:pt x="2209" y="4912"/>
                </a:lnTo>
                <a:cubicBezTo>
                  <a:pt x="1121" y="4896"/>
                  <a:pt x="240" y="4005"/>
                  <a:pt x="240" y="2913"/>
                </a:cubicBezTo>
                <a:close/>
                <a:moveTo>
                  <a:pt x="1419" y="1218"/>
                </a:moveTo>
                <a:cubicBezTo>
                  <a:pt x="1754" y="1218"/>
                  <a:pt x="2028" y="945"/>
                  <a:pt x="2028" y="609"/>
                </a:cubicBezTo>
                <a:cubicBezTo>
                  <a:pt x="2028" y="273"/>
                  <a:pt x="1754" y="0"/>
                  <a:pt x="1419" y="0"/>
                </a:cubicBezTo>
                <a:cubicBezTo>
                  <a:pt x="1083" y="0"/>
                  <a:pt x="810" y="273"/>
                  <a:pt x="810" y="609"/>
                </a:cubicBezTo>
                <a:cubicBezTo>
                  <a:pt x="810" y="945"/>
                  <a:pt x="1083" y="1218"/>
                  <a:pt x="1419" y="1218"/>
                </a:cubicBezTo>
                <a:close/>
                <a:moveTo>
                  <a:pt x="1419" y="240"/>
                </a:moveTo>
                <a:cubicBezTo>
                  <a:pt x="1622" y="240"/>
                  <a:pt x="1788" y="406"/>
                  <a:pt x="1788" y="609"/>
                </a:cubicBezTo>
                <a:cubicBezTo>
                  <a:pt x="1788" y="812"/>
                  <a:pt x="1622" y="978"/>
                  <a:pt x="1419" y="978"/>
                </a:cubicBezTo>
                <a:cubicBezTo>
                  <a:pt x="1215" y="978"/>
                  <a:pt x="1050" y="812"/>
                  <a:pt x="1050" y="609"/>
                </a:cubicBezTo>
                <a:cubicBezTo>
                  <a:pt x="1050" y="406"/>
                  <a:pt x="1215" y="240"/>
                  <a:pt x="1419" y="240"/>
                </a:cubicBezTo>
                <a:close/>
                <a:moveTo>
                  <a:pt x="2900" y="1539"/>
                </a:moveTo>
                <a:cubicBezTo>
                  <a:pt x="3235" y="1539"/>
                  <a:pt x="3509" y="1266"/>
                  <a:pt x="3509" y="930"/>
                </a:cubicBezTo>
                <a:cubicBezTo>
                  <a:pt x="3509" y="594"/>
                  <a:pt x="3235" y="321"/>
                  <a:pt x="2900" y="321"/>
                </a:cubicBezTo>
                <a:cubicBezTo>
                  <a:pt x="2564" y="321"/>
                  <a:pt x="2291" y="594"/>
                  <a:pt x="2291" y="930"/>
                </a:cubicBezTo>
                <a:cubicBezTo>
                  <a:pt x="2291" y="1266"/>
                  <a:pt x="2564" y="1539"/>
                  <a:pt x="2900" y="1539"/>
                </a:cubicBezTo>
                <a:close/>
                <a:moveTo>
                  <a:pt x="2900" y="561"/>
                </a:moveTo>
                <a:cubicBezTo>
                  <a:pt x="3103" y="561"/>
                  <a:pt x="3269" y="726"/>
                  <a:pt x="3269" y="930"/>
                </a:cubicBezTo>
                <a:cubicBezTo>
                  <a:pt x="3269" y="1133"/>
                  <a:pt x="3103" y="1299"/>
                  <a:pt x="2900" y="1299"/>
                </a:cubicBezTo>
                <a:cubicBezTo>
                  <a:pt x="2696" y="1299"/>
                  <a:pt x="2531" y="1133"/>
                  <a:pt x="2531" y="930"/>
                </a:cubicBezTo>
                <a:cubicBezTo>
                  <a:pt x="2531" y="726"/>
                  <a:pt x="2696" y="561"/>
                  <a:pt x="2900" y="561"/>
                </a:cubicBezTo>
                <a:close/>
              </a:path>
            </a:pathLst>
          </a:custGeom>
          <a:solidFill>
            <a:srgbClr val="34925B"/>
          </a:solidFill>
          <a:ln>
            <a:noFill/>
          </a:ln>
        </p:spPr>
        <p:txBody>
          <a:bodyPr/>
          <a:lstStyle/>
          <a:p>
            <a:endParaRPr lang="zh-CN" altLang="en-US">
              <a:cs typeface="+mn-ea"/>
              <a:sym typeface="+mn-lt"/>
            </a:endParaRPr>
          </a:p>
        </p:txBody>
      </p:sp>
      <p:sp>
        <p:nvSpPr>
          <p:cNvPr id="17" name="eco-organization_85860">
            <a:extLst>
              <a:ext uri="{FF2B5EF4-FFF2-40B4-BE49-F238E27FC236}">
                <a16:creationId xmlns:a16="http://schemas.microsoft.com/office/drawing/2014/main" id="{EAFC7C7F-58F5-4FB7-BC93-0FE2EE719625}"/>
              </a:ext>
            </a:extLst>
          </p:cNvPr>
          <p:cNvSpPr>
            <a:spLocks noChangeAspect="1"/>
          </p:cNvSpPr>
          <p:nvPr/>
        </p:nvSpPr>
        <p:spPr bwMode="auto">
          <a:xfrm>
            <a:off x="6308127" y="4521397"/>
            <a:ext cx="596872" cy="688767"/>
          </a:xfrm>
          <a:custGeom>
            <a:avLst/>
            <a:gdLst>
              <a:gd name="T0" fmla="*/ 4139 w 4457"/>
              <a:gd name="T1" fmla="*/ 3099 h 5152"/>
              <a:gd name="T2" fmla="*/ 3411 w 4457"/>
              <a:gd name="T3" fmla="*/ 2003 h 5152"/>
              <a:gd name="T4" fmla="*/ 2388 w 4457"/>
              <a:gd name="T5" fmla="*/ 2003 h 5152"/>
              <a:gd name="T6" fmla="*/ 2160 w 4457"/>
              <a:gd name="T7" fmla="*/ 2000 h 5152"/>
              <a:gd name="T8" fmla="*/ 1419 w 4457"/>
              <a:gd name="T9" fmla="*/ 1462 h 5152"/>
              <a:gd name="T10" fmla="*/ 731 w 4457"/>
              <a:gd name="T11" fmla="*/ 1919 h 5152"/>
              <a:gd name="T12" fmla="*/ 929 w 4457"/>
              <a:gd name="T13" fmla="*/ 2055 h 5152"/>
              <a:gd name="T14" fmla="*/ 1418 w 4457"/>
              <a:gd name="T15" fmla="*/ 1702 h 5152"/>
              <a:gd name="T16" fmla="*/ 1741 w 4457"/>
              <a:gd name="T17" fmla="*/ 1830 h 5152"/>
              <a:gd name="T18" fmla="*/ 2487 w 4457"/>
              <a:gd name="T19" fmla="*/ 2976 h 5152"/>
              <a:gd name="T20" fmla="*/ 2652 w 4457"/>
              <a:gd name="T21" fmla="*/ 3014 h 5152"/>
              <a:gd name="T22" fmla="*/ 2402 w 4457"/>
              <a:gd name="T23" fmla="*/ 2388 h 5152"/>
              <a:gd name="T24" fmla="*/ 2899 w 4457"/>
              <a:gd name="T25" fmla="*/ 2023 h 5152"/>
              <a:gd name="T26" fmla="*/ 3222 w 4457"/>
              <a:gd name="T27" fmla="*/ 2151 h 5152"/>
              <a:gd name="T28" fmla="*/ 3824 w 4457"/>
              <a:gd name="T29" fmla="*/ 3052 h 5152"/>
              <a:gd name="T30" fmla="*/ 2673 w 4457"/>
              <a:gd name="T31" fmla="*/ 3269 h 5152"/>
              <a:gd name="T32" fmla="*/ 2778 w 4457"/>
              <a:gd name="T33" fmla="*/ 3485 h 5152"/>
              <a:gd name="T34" fmla="*/ 4190 w 4457"/>
              <a:gd name="T35" fmla="*/ 3359 h 5152"/>
              <a:gd name="T36" fmla="*/ 2639 w 4457"/>
              <a:gd name="T37" fmla="*/ 4552 h 5152"/>
              <a:gd name="T38" fmla="*/ 3353 w 4457"/>
              <a:gd name="T39" fmla="*/ 3971 h 5152"/>
              <a:gd name="T40" fmla="*/ 3234 w 4457"/>
              <a:gd name="T41" fmla="*/ 3763 h 5152"/>
              <a:gd name="T42" fmla="*/ 399 w 4457"/>
              <a:gd name="T43" fmla="*/ 2312 h 5152"/>
              <a:gd name="T44" fmla="*/ 55 w 4457"/>
              <a:gd name="T45" fmla="*/ 2417 h 5152"/>
              <a:gd name="T46" fmla="*/ 2240 w 4457"/>
              <a:gd name="T47" fmla="*/ 5152 h 5152"/>
              <a:gd name="T48" fmla="*/ 2479 w 4457"/>
              <a:gd name="T49" fmla="*/ 5140 h 5152"/>
              <a:gd name="T50" fmla="*/ 4367 w 4457"/>
              <a:gd name="T51" fmla="*/ 3162 h 5152"/>
              <a:gd name="T52" fmla="*/ 272 w 4457"/>
              <a:gd name="T53" fmla="*/ 2556 h 5152"/>
              <a:gd name="T54" fmla="*/ 2399 w 4457"/>
              <a:gd name="T55" fmla="*/ 4552 h 5152"/>
              <a:gd name="T56" fmla="*/ 1365 w 4457"/>
              <a:gd name="T57" fmla="*/ 3603 h 5152"/>
              <a:gd name="T58" fmla="*/ 1185 w 4457"/>
              <a:gd name="T59" fmla="*/ 3762 h 5152"/>
              <a:gd name="T60" fmla="*/ 240 w 4457"/>
              <a:gd name="T61" fmla="*/ 2913 h 5152"/>
              <a:gd name="T62" fmla="*/ 2028 w 4457"/>
              <a:gd name="T63" fmla="*/ 609 h 5152"/>
              <a:gd name="T64" fmla="*/ 810 w 4457"/>
              <a:gd name="T65" fmla="*/ 609 h 5152"/>
              <a:gd name="T66" fmla="*/ 1419 w 4457"/>
              <a:gd name="T67" fmla="*/ 240 h 5152"/>
              <a:gd name="T68" fmla="*/ 1419 w 4457"/>
              <a:gd name="T69" fmla="*/ 978 h 5152"/>
              <a:gd name="T70" fmla="*/ 1419 w 4457"/>
              <a:gd name="T71" fmla="*/ 240 h 5152"/>
              <a:gd name="T72" fmla="*/ 3509 w 4457"/>
              <a:gd name="T73" fmla="*/ 930 h 5152"/>
              <a:gd name="T74" fmla="*/ 2291 w 4457"/>
              <a:gd name="T75" fmla="*/ 930 h 5152"/>
              <a:gd name="T76" fmla="*/ 2900 w 4457"/>
              <a:gd name="T77" fmla="*/ 561 h 5152"/>
              <a:gd name="T78" fmla="*/ 2900 w 4457"/>
              <a:gd name="T79" fmla="*/ 1299 h 5152"/>
              <a:gd name="T80" fmla="*/ 2900 w 4457"/>
              <a:gd name="T81" fmla="*/ 561 h 5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457" h="5152">
                <a:moveTo>
                  <a:pt x="4367" y="3162"/>
                </a:moveTo>
                <a:cubicBezTo>
                  <a:pt x="4292" y="3137"/>
                  <a:pt x="4216" y="3116"/>
                  <a:pt x="4139" y="3099"/>
                </a:cubicBezTo>
                <a:lnTo>
                  <a:pt x="3641" y="2321"/>
                </a:lnTo>
                <a:cubicBezTo>
                  <a:pt x="3564" y="2201"/>
                  <a:pt x="3478" y="2088"/>
                  <a:pt x="3411" y="2003"/>
                </a:cubicBezTo>
                <a:cubicBezTo>
                  <a:pt x="3266" y="1817"/>
                  <a:pt x="3114" y="1781"/>
                  <a:pt x="2900" y="1783"/>
                </a:cubicBezTo>
                <a:cubicBezTo>
                  <a:pt x="2686" y="1781"/>
                  <a:pt x="2533" y="1817"/>
                  <a:pt x="2388" y="2003"/>
                </a:cubicBezTo>
                <a:cubicBezTo>
                  <a:pt x="2352" y="2050"/>
                  <a:pt x="2308" y="2106"/>
                  <a:pt x="2264" y="2167"/>
                </a:cubicBezTo>
                <a:lnTo>
                  <a:pt x="2160" y="2000"/>
                </a:lnTo>
                <a:cubicBezTo>
                  <a:pt x="2083" y="1881"/>
                  <a:pt x="1997" y="1767"/>
                  <a:pt x="1930" y="1682"/>
                </a:cubicBezTo>
                <a:cubicBezTo>
                  <a:pt x="1785" y="1496"/>
                  <a:pt x="1633" y="1460"/>
                  <a:pt x="1419" y="1462"/>
                </a:cubicBezTo>
                <a:cubicBezTo>
                  <a:pt x="1205" y="1460"/>
                  <a:pt x="1052" y="1496"/>
                  <a:pt x="907" y="1682"/>
                </a:cubicBezTo>
                <a:cubicBezTo>
                  <a:pt x="858" y="1745"/>
                  <a:pt x="794" y="1828"/>
                  <a:pt x="731" y="1919"/>
                </a:cubicBezTo>
                <a:cubicBezTo>
                  <a:pt x="694" y="1974"/>
                  <a:pt x="708" y="2048"/>
                  <a:pt x="762" y="2086"/>
                </a:cubicBezTo>
                <a:cubicBezTo>
                  <a:pt x="817" y="2123"/>
                  <a:pt x="892" y="2110"/>
                  <a:pt x="929" y="2055"/>
                </a:cubicBezTo>
                <a:cubicBezTo>
                  <a:pt x="988" y="1969"/>
                  <a:pt x="1049" y="1890"/>
                  <a:pt x="1096" y="1830"/>
                </a:cubicBezTo>
                <a:cubicBezTo>
                  <a:pt x="1182" y="1720"/>
                  <a:pt x="1255" y="1701"/>
                  <a:pt x="1418" y="1702"/>
                </a:cubicBezTo>
                <a:cubicBezTo>
                  <a:pt x="1418" y="1702"/>
                  <a:pt x="1419" y="1702"/>
                  <a:pt x="1419" y="1702"/>
                </a:cubicBezTo>
                <a:cubicBezTo>
                  <a:pt x="1582" y="1701"/>
                  <a:pt x="1655" y="1720"/>
                  <a:pt x="1741" y="1830"/>
                </a:cubicBezTo>
                <a:cubicBezTo>
                  <a:pt x="1805" y="1911"/>
                  <a:pt x="1886" y="2018"/>
                  <a:pt x="1957" y="2128"/>
                </a:cubicBezTo>
                <a:lnTo>
                  <a:pt x="2487" y="2976"/>
                </a:lnTo>
                <a:cubicBezTo>
                  <a:pt x="2510" y="3013"/>
                  <a:pt x="2549" y="3033"/>
                  <a:pt x="2589" y="3033"/>
                </a:cubicBezTo>
                <a:cubicBezTo>
                  <a:pt x="2611" y="3033"/>
                  <a:pt x="2633" y="3027"/>
                  <a:pt x="2652" y="3014"/>
                </a:cubicBezTo>
                <a:cubicBezTo>
                  <a:pt x="2709" y="2979"/>
                  <a:pt x="2726" y="2905"/>
                  <a:pt x="2690" y="2849"/>
                </a:cubicBezTo>
                <a:lnTo>
                  <a:pt x="2402" y="2388"/>
                </a:lnTo>
                <a:cubicBezTo>
                  <a:pt x="2463" y="2299"/>
                  <a:pt x="2527" y="2215"/>
                  <a:pt x="2577" y="2151"/>
                </a:cubicBezTo>
                <a:cubicBezTo>
                  <a:pt x="2663" y="2041"/>
                  <a:pt x="2736" y="2022"/>
                  <a:pt x="2899" y="2023"/>
                </a:cubicBezTo>
                <a:cubicBezTo>
                  <a:pt x="2899" y="2023"/>
                  <a:pt x="2900" y="2023"/>
                  <a:pt x="2901" y="2023"/>
                </a:cubicBezTo>
                <a:cubicBezTo>
                  <a:pt x="3063" y="2022"/>
                  <a:pt x="3136" y="2041"/>
                  <a:pt x="3222" y="2151"/>
                </a:cubicBezTo>
                <a:cubicBezTo>
                  <a:pt x="3286" y="2232"/>
                  <a:pt x="3367" y="2339"/>
                  <a:pt x="3439" y="2450"/>
                </a:cubicBezTo>
                <a:lnTo>
                  <a:pt x="3824" y="3052"/>
                </a:lnTo>
                <a:cubicBezTo>
                  <a:pt x="3767" y="3047"/>
                  <a:pt x="3709" y="3045"/>
                  <a:pt x="3651" y="3045"/>
                </a:cubicBezTo>
                <a:cubicBezTo>
                  <a:pt x="3308" y="3045"/>
                  <a:pt x="2980" y="3121"/>
                  <a:pt x="2673" y="3269"/>
                </a:cubicBezTo>
                <a:cubicBezTo>
                  <a:pt x="2614" y="3298"/>
                  <a:pt x="2589" y="3370"/>
                  <a:pt x="2618" y="3430"/>
                </a:cubicBezTo>
                <a:cubicBezTo>
                  <a:pt x="2647" y="3489"/>
                  <a:pt x="2719" y="3514"/>
                  <a:pt x="2778" y="3485"/>
                </a:cubicBezTo>
                <a:cubicBezTo>
                  <a:pt x="3051" y="3352"/>
                  <a:pt x="3345" y="3285"/>
                  <a:pt x="3651" y="3285"/>
                </a:cubicBezTo>
                <a:cubicBezTo>
                  <a:pt x="3835" y="3285"/>
                  <a:pt x="4015" y="3310"/>
                  <a:pt x="4190" y="3359"/>
                </a:cubicBezTo>
                <a:cubicBezTo>
                  <a:pt x="4014" y="4130"/>
                  <a:pt x="3389" y="4730"/>
                  <a:pt x="2615" y="4877"/>
                </a:cubicBezTo>
                <a:cubicBezTo>
                  <a:pt x="2631" y="4770"/>
                  <a:pt x="2639" y="4661"/>
                  <a:pt x="2639" y="4552"/>
                </a:cubicBezTo>
                <a:cubicBezTo>
                  <a:pt x="2639" y="4495"/>
                  <a:pt x="2636" y="4439"/>
                  <a:pt x="2632" y="4383"/>
                </a:cubicBezTo>
                <a:lnTo>
                  <a:pt x="3353" y="3971"/>
                </a:lnTo>
                <a:cubicBezTo>
                  <a:pt x="3411" y="3938"/>
                  <a:pt x="3431" y="3865"/>
                  <a:pt x="3398" y="3808"/>
                </a:cubicBezTo>
                <a:cubicBezTo>
                  <a:pt x="3365" y="3750"/>
                  <a:pt x="3292" y="3730"/>
                  <a:pt x="3234" y="3763"/>
                </a:cubicBezTo>
                <a:lnTo>
                  <a:pt x="2598" y="4126"/>
                </a:lnTo>
                <a:cubicBezTo>
                  <a:pt x="2399" y="3094"/>
                  <a:pt x="1488" y="2312"/>
                  <a:pt x="399" y="2312"/>
                </a:cubicBezTo>
                <a:cubicBezTo>
                  <a:pt x="319" y="2312"/>
                  <a:pt x="239" y="2316"/>
                  <a:pt x="159" y="2324"/>
                </a:cubicBezTo>
                <a:cubicBezTo>
                  <a:pt x="108" y="2330"/>
                  <a:pt x="66" y="2367"/>
                  <a:pt x="55" y="2417"/>
                </a:cubicBezTo>
                <a:cubicBezTo>
                  <a:pt x="18" y="2579"/>
                  <a:pt x="0" y="2746"/>
                  <a:pt x="0" y="2913"/>
                </a:cubicBezTo>
                <a:cubicBezTo>
                  <a:pt x="0" y="4148"/>
                  <a:pt x="1005" y="5152"/>
                  <a:pt x="2240" y="5152"/>
                </a:cubicBezTo>
                <a:cubicBezTo>
                  <a:pt x="2319" y="5152"/>
                  <a:pt x="2400" y="5148"/>
                  <a:pt x="2479" y="5140"/>
                </a:cubicBezTo>
                <a:cubicBezTo>
                  <a:pt x="2479" y="5140"/>
                  <a:pt x="2479" y="5140"/>
                  <a:pt x="2479" y="5140"/>
                </a:cubicBezTo>
                <a:cubicBezTo>
                  <a:pt x="3469" y="5035"/>
                  <a:pt x="4278" y="4276"/>
                  <a:pt x="4447" y="3296"/>
                </a:cubicBezTo>
                <a:cubicBezTo>
                  <a:pt x="4457" y="3238"/>
                  <a:pt x="4423" y="3181"/>
                  <a:pt x="4367" y="3162"/>
                </a:cubicBezTo>
                <a:close/>
                <a:moveTo>
                  <a:pt x="240" y="2913"/>
                </a:moveTo>
                <a:cubicBezTo>
                  <a:pt x="240" y="2793"/>
                  <a:pt x="251" y="2673"/>
                  <a:pt x="272" y="2556"/>
                </a:cubicBezTo>
                <a:cubicBezTo>
                  <a:pt x="314" y="2553"/>
                  <a:pt x="357" y="2552"/>
                  <a:pt x="399" y="2552"/>
                </a:cubicBezTo>
                <a:cubicBezTo>
                  <a:pt x="1501" y="2552"/>
                  <a:pt x="2399" y="3449"/>
                  <a:pt x="2399" y="4552"/>
                </a:cubicBezTo>
                <a:cubicBezTo>
                  <a:pt x="2399" y="4619"/>
                  <a:pt x="2395" y="4686"/>
                  <a:pt x="2388" y="4752"/>
                </a:cubicBezTo>
                <a:lnTo>
                  <a:pt x="1365" y="3603"/>
                </a:lnTo>
                <a:cubicBezTo>
                  <a:pt x="1321" y="3553"/>
                  <a:pt x="1245" y="3549"/>
                  <a:pt x="1195" y="3593"/>
                </a:cubicBezTo>
                <a:cubicBezTo>
                  <a:pt x="1146" y="3637"/>
                  <a:pt x="1141" y="3713"/>
                  <a:pt x="1185" y="3762"/>
                </a:cubicBezTo>
                <a:lnTo>
                  <a:pt x="2209" y="4912"/>
                </a:lnTo>
                <a:cubicBezTo>
                  <a:pt x="1121" y="4896"/>
                  <a:pt x="240" y="4005"/>
                  <a:pt x="240" y="2913"/>
                </a:cubicBezTo>
                <a:close/>
                <a:moveTo>
                  <a:pt x="1419" y="1218"/>
                </a:moveTo>
                <a:cubicBezTo>
                  <a:pt x="1754" y="1218"/>
                  <a:pt x="2028" y="945"/>
                  <a:pt x="2028" y="609"/>
                </a:cubicBezTo>
                <a:cubicBezTo>
                  <a:pt x="2028" y="273"/>
                  <a:pt x="1754" y="0"/>
                  <a:pt x="1419" y="0"/>
                </a:cubicBezTo>
                <a:cubicBezTo>
                  <a:pt x="1083" y="0"/>
                  <a:pt x="810" y="273"/>
                  <a:pt x="810" y="609"/>
                </a:cubicBezTo>
                <a:cubicBezTo>
                  <a:pt x="810" y="945"/>
                  <a:pt x="1083" y="1218"/>
                  <a:pt x="1419" y="1218"/>
                </a:cubicBezTo>
                <a:close/>
                <a:moveTo>
                  <a:pt x="1419" y="240"/>
                </a:moveTo>
                <a:cubicBezTo>
                  <a:pt x="1622" y="240"/>
                  <a:pt x="1788" y="406"/>
                  <a:pt x="1788" y="609"/>
                </a:cubicBezTo>
                <a:cubicBezTo>
                  <a:pt x="1788" y="812"/>
                  <a:pt x="1622" y="978"/>
                  <a:pt x="1419" y="978"/>
                </a:cubicBezTo>
                <a:cubicBezTo>
                  <a:pt x="1215" y="978"/>
                  <a:pt x="1050" y="812"/>
                  <a:pt x="1050" y="609"/>
                </a:cubicBezTo>
                <a:cubicBezTo>
                  <a:pt x="1050" y="406"/>
                  <a:pt x="1215" y="240"/>
                  <a:pt x="1419" y="240"/>
                </a:cubicBezTo>
                <a:close/>
                <a:moveTo>
                  <a:pt x="2900" y="1539"/>
                </a:moveTo>
                <a:cubicBezTo>
                  <a:pt x="3235" y="1539"/>
                  <a:pt x="3509" y="1266"/>
                  <a:pt x="3509" y="930"/>
                </a:cubicBezTo>
                <a:cubicBezTo>
                  <a:pt x="3509" y="594"/>
                  <a:pt x="3235" y="321"/>
                  <a:pt x="2900" y="321"/>
                </a:cubicBezTo>
                <a:cubicBezTo>
                  <a:pt x="2564" y="321"/>
                  <a:pt x="2291" y="594"/>
                  <a:pt x="2291" y="930"/>
                </a:cubicBezTo>
                <a:cubicBezTo>
                  <a:pt x="2291" y="1266"/>
                  <a:pt x="2564" y="1539"/>
                  <a:pt x="2900" y="1539"/>
                </a:cubicBezTo>
                <a:close/>
                <a:moveTo>
                  <a:pt x="2900" y="561"/>
                </a:moveTo>
                <a:cubicBezTo>
                  <a:pt x="3103" y="561"/>
                  <a:pt x="3269" y="726"/>
                  <a:pt x="3269" y="930"/>
                </a:cubicBezTo>
                <a:cubicBezTo>
                  <a:pt x="3269" y="1133"/>
                  <a:pt x="3103" y="1299"/>
                  <a:pt x="2900" y="1299"/>
                </a:cubicBezTo>
                <a:cubicBezTo>
                  <a:pt x="2696" y="1299"/>
                  <a:pt x="2531" y="1133"/>
                  <a:pt x="2531" y="930"/>
                </a:cubicBezTo>
                <a:cubicBezTo>
                  <a:pt x="2531" y="726"/>
                  <a:pt x="2696" y="561"/>
                  <a:pt x="2900" y="561"/>
                </a:cubicBezTo>
                <a:close/>
              </a:path>
            </a:pathLst>
          </a:custGeom>
          <a:solidFill>
            <a:srgbClr val="34925B"/>
          </a:solidFill>
          <a:ln>
            <a:noFill/>
          </a:ln>
        </p:spPr>
        <p:txBody>
          <a:bodyPr/>
          <a:lstStyle/>
          <a:p>
            <a:endParaRPr lang="zh-CN" altLang="en-US">
              <a:cs typeface="+mn-ea"/>
              <a:sym typeface="+mn-lt"/>
            </a:endParaRPr>
          </a:p>
        </p:txBody>
      </p:sp>
      <p:sp>
        <p:nvSpPr>
          <p:cNvPr id="28" name="文本框 8">
            <a:extLst>
              <a:ext uri="{FF2B5EF4-FFF2-40B4-BE49-F238E27FC236}">
                <a16:creationId xmlns:a16="http://schemas.microsoft.com/office/drawing/2014/main" id="{3221DA14-7A7B-48A8-A6F2-143E4464C3E8}"/>
              </a:ext>
            </a:extLst>
          </p:cNvPr>
          <p:cNvSpPr txBox="1"/>
          <p:nvPr/>
        </p:nvSpPr>
        <p:spPr>
          <a:xfrm>
            <a:off x="7117651" y="1544011"/>
            <a:ext cx="2796883" cy="338554"/>
          </a:xfrm>
          <a:prstGeom prst="rect">
            <a:avLst/>
          </a:prstGeom>
          <a:noFill/>
        </p:spPr>
        <p:txBody>
          <a:bodyPr wrap="square" rtlCol="0">
            <a:spAutoFit/>
          </a:bodyPr>
          <a:lstStyle/>
          <a:p>
            <a:pPr fontAlgn="auto">
              <a:spcBef>
                <a:spcPts val="0"/>
              </a:spcBef>
              <a:spcAft>
                <a:spcPts val="0"/>
              </a:spcAft>
            </a:pPr>
            <a:r>
              <a:rPr lang="zh-CN" altLang="en-US" sz="1600" b="1" dirty="0">
                <a:cs typeface="+mn-ea"/>
                <a:sym typeface="+mn-lt"/>
              </a:rPr>
              <a:t>填写段落标题</a:t>
            </a:r>
          </a:p>
        </p:txBody>
      </p:sp>
      <p:sp>
        <p:nvSpPr>
          <p:cNvPr id="29" name="矩形 28">
            <a:extLst>
              <a:ext uri="{FF2B5EF4-FFF2-40B4-BE49-F238E27FC236}">
                <a16:creationId xmlns:a16="http://schemas.microsoft.com/office/drawing/2014/main" id="{A6A2CF95-2ECB-4B01-8555-201D2ABCC85C}"/>
              </a:ext>
            </a:extLst>
          </p:cNvPr>
          <p:cNvSpPr/>
          <p:nvPr/>
        </p:nvSpPr>
        <p:spPr>
          <a:xfrm>
            <a:off x="7117651" y="1891928"/>
            <a:ext cx="3186573" cy="757130"/>
          </a:xfrm>
          <a:prstGeom prst="rect">
            <a:avLst/>
          </a:prstGeom>
        </p:spPr>
        <p:txBody>
          <a:bodyPr wrap="square">
            <a:spAutoFit/>
          </a:bodyPr>
          <a:lstStyle/>
          <a:p>
            <a:pPr fontAlgn="auto">
              <a:lnSpc>
                <a:spcPct val="120000"/>
              </a:lnSpc>
              <a:spcBef>
                <a:spcPts val="0"/>
              </a:spcBef>
              <a:spcAft>
                <a:spcPts val="0"/>
              </a:spcAft>
            </a:pPr>
            <a:r>
              <a:rPr lang="zh-CN" altLang="en-US" sz="1200" dirty="0">
                <a:solidFill>
                  <a:schemeClr val="bg1">
                    <a:lumMod val="50000"/>
                  </a:schemeClr>
                </a:solidFill>
                <a:cs typeface="+mn-ea"/>
                <a:sym typeface="+mn-lt"/>
              </a:rPr>
              <a:t>这里输入简单的文字概述里输入简单文字概述输入简单的文字概述里输入输入里这里输入简单的文字概述</a:t>
            </a:r>
          </a:p>
        </p:txBody>
      </p:sp>
      <p:sp>
        <p:nvSpPr>
          <p:cNvPr id="30" name="文本框 10">
            <a:extLst>
              <a:ext uri="{FF2B5EF4-FFF2-40B4-BE49-F238E27FC236}">
                <a16:creationId xmlns:a16="http://schemas.microsoft.com/office/drawing/2014/main" id="{84AE6DA4-FC46-44F9-B795-4BFEA6D74733}"/>
              </a:ext>
            </a:extLst>
          </p:cNvPr>
          <p:cNvSpPr txBox="1"/>
          <p:nvPr/>
        </p:nvSpPr>
        <p:spPr>
          <a:xfrm>
            <a:off x="7117651" y="3055595"/>
            <a:ext cx="2206659" cy="338554"/>
          </a:xfrm>
          <a:prstGeom prst="rect">
            <a:avLst/>
          </a:prstGeom>
          <a:noFill/>
        </p:spPr>
        <p:txBody>
          <a:bodyPr wrap="square" rtlCol="0">
            <a:spAutoFit/>
          </a:bodyPr>
          <a:lstStyle/>
          <a:p>
            <a:pPr fontAlgn="auto">
              <a:spcBef>
                <a:spcPts val="0"/>
              </a:spcBef>
              <a:spcAft>
                <a:spcPts val="0"/>
              </a:spcAft>
            </a:pPr>
            <a:r>
              <a:rPr lang="zh-CN" altLang="en-US" sz="1600" b="1" dirty="0">
                <a:cs typeface="+mn-ea"/>
                <a:sym typeface="+mn-lt"/>
              </a:rPr>
              <a:t>填写段落标题</a:t>
            </a:r>
          </a:p>
        </p:txBody>
      </p:sp>
      <p:sp>
        <p:nvSpPr>
          <p:cNvPr id="31" name="矩形 30">
            <a:extLst>
              <a:ext uri="{FF2B5EF4-FFF2-40B4-BE49-F238E27FC236}">
                <a16:creationId xmlns:a16="http://schemas.microsoft.com/office/drawing/2014/main" id="{0751AC5C-DDFD-4CDC-A7A1-3AB340EFC54F}"/>
              </a:ext>
            </a:extLst>
          </p:cNvPr>
          <p:cNvSpPr/>
          <p:nvPr/>
        </p:nvSpPr>
        <p:spPr>
          <a:xfrm>
            <a:off x="7117652" y="3403504"/>
            <a:ext cx="3278752" cy="757130"/>
          </a:xfrm>
          <a:prstGeom prst="rect">
            <a:avLst/>
          </a:prstGeom>
        </p:spPr>
        <p:txBody>
          <a:bodyPr wrap="square">
            <a:spAutoFit/>
          </a:bodyPr>
          <a:lstStyle/>
          <a:p>
            <a:pPr fontAlgn="auto">
              <a:lnSpc>
                <a:spcPct val="120000"/>
              </a:lnSpc>
              <a:spcBef>
                <a:spcPts val="0"/>
              </a:spcBef>
              <a:spcAft>
                <a:spcPts val="0"/>
              </a:spcAft>
            </a:pPr>
            <a:r>
              <a:rPr lang="zh-CN" altLang="en-US" sz="1200" dirty="0">
                <a:solidFill>
                  <a:schemeClr val="bg1">
                    <a:lumMod val="50000"/>
                  </a:schemeClr>
                </a:solidFill>
                <a:cs typeface="+mn-ea"/>
                <a:sym typeface="+mn-lt"/>
              </a:rPr>
              <a:t>这里输入简单的文字概述里输入简单文字概述输入简单的文字概述里输入输入里这里输入简单的文字概述</a:t>
            </a:r>
          </a:p>
        </p:txBody>
      </p:sp>
      <p:sp>
        <p:nvSpPr>
          <p:cNvPr id="32" name="文本框 12">
            <a:extLst>
              <a:ext uri="{FF2B5EF4-FFF2-40B4-BE49-F238E27FC236}">
                <a16:creationId xmlns:a16="http://schemas.microsoft.com/office/drawing/2014/main" id="{3FA5FA6D-08B7-4DBA-BE1D-E6EE696143B5}"/>
              </a:ext>
            </a:extLst>
          </p:cNvPr>
          <p:cNvSpPr txBox="1"/>
          <p:nvPr/>
        </p:nvSpPr>
        <p:spPr>
          <a:xfrm>
            <a:off x="7117651" y="4553209"/>
            <a:ext cx="2424568" cy="338554"/>
          </a:xfrm>
          <a:prstGeom prst="rect">
            <a:avLst/>
          </a:prstGeom>
          <a:noFill/>
        </p:spPr>
        <p:txBody>
          <a:bodyPr wrap="square" rtlCol="0">
            <a:spAutoFit/>
          </a:bodyPr>
          <a:lstStyle/>
          <a:p>
            <a:pPr fontAlgn="auto">
              <a:spcBef>
                <a:spcPts val="0"/>
              </a:spcBef>
              <a:spcAft>
                <a:spcPts val="0"/>
              </a:spcAft>
            </a:pPr>
            <a:r>
              <a:rPr lang="zh-CN" altLang="en-US" sz="1600" b="1" dirty="0">
                <a:cs typeface="+mn-ea"/>
                <a:sym typeface="+mn-lt"/>
              </a:rPr>
              <a:t>填写段落标题</a:t>
            </a:r>
          </a:p>
        </p:txBody>
      </p:sp>
      <p:sp>
        <p:nvSpPr>
          <p:cNvPr id="33" name="矩形 32">
            <a:extLst>
              <a:ext uri="{FF2B5EF4-FFF2-40B4-BE49-F238E27FC236}">
                <a16:creationId xmlns:a16="http://schemas.microsoft.com/office/drawing/2014/main" id="{64BEB515-759C-4FBD-97BB-866E8AA8044B}"/>
              </a:ext>
            </a:extLst>
          </p:cNvPr>
          <p:cNvSpPr/>
          <p:nvPr/>
        </p:nvSpPr>
        <p:spPr>
          <a:xfrm>
            <a:off x="7117651" y="4915095"/>
            <a:ext cx="3186574" cy="757130"/>
          </a:xfrm>
          <a:prstGeom prst="rect">
            <a:avLst/>
          </a:prstGeom>
        </p:spPr>
        <p:txBody>
          <a:bodyPr wrap="square">
            <a:spAutoFit/>
          </a:bodyPr>
          <a:lstStyle/>
          <a:p>
            <a:pPr fontAlgn="auto">
              <a:lnSpc>
                <a:spcPct val="120000"/>
              </a:lnSpc>
              <a:spcBef>
                <a:spcPts val="0"/>
              </a:spcBef>
              <a:spcAft>
                <a:spcPts val="0"/>
              </a:spcAft>
            </a:pPr>
            <a:r>
              <a:rPr lang="zh-CN" altLang="en-US" sz="1200" dirty="0">
                <a:solidFill>
                  <a:schemeClr val="bg1">
                    <a:lumMod val="50000"/>
                  </a:schemeClr>
                </a:solidFill>
                <a:cs typeface="+mn-ea"/>
                <a:sym typeface="+mn-lt"/>
              </a:rPr>
              <a:t>这里输入简单的文字概述里输入简单文字概述输入简单的文字概述里输入输入里这里输入简单的文字概述</a:t>
            </a:r>
          </a:p>
        </p:txBody>
      </p:sp>
      <p:sp>
        <p:nvSpPr>
          <p:cNvPr id="16" name="圆角矩形 15"/>
          <p:cNvSpPr/>
          <p:nvPr/>
        </p:nvSpPr>
        <p:spPr>
          <a:xfrm>
            <a:off x="469900" y="313464"/>
            <a:ext cx="4610100" cy="654317"/>
          </a:xfrm>
          <a:prstGeom prst="roundRect">
            <a:avLst>
              <a:gd name="adj" fmla="val 0"/>
            </a:avLst>
          </a:prstGeom>
          <a:noFill/>
          <a:ln w="38100">
            <a:solidFill>
              <a:schemeClr val="bg1"/>
            </a:solidFill>
          </a:ln>
          <a:effectLst>
            <a:outerShdw blurRad="482600" sx="101000" sy="101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a:off x="317500" y="161659"/>
            <a:ext cx="571500" cy="561472"/>
          </a:xfrm>
          <a:prstGeom prst="roundRect">
            <a:avLst>
              <a:gd name="adj" fmla="val 0"/>
            </a:avLst>
          </a:prstGeom>
          <a:solidFill>
            <a:schemeClr val="bg1"/>
          </a:solidFill>
          <a:ln w="38100">
            <a:solidFill>
              <a:schemeClr val="bg1"/>
            </a:solidFill>
          </a:ln>
          <a:effectLst>
            <a:outerShdw blurRad="482600" sx="101000" sy="101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34925B"/>
                </a:solidFill>
              </a:rPr>
              <a:t>01</a:t>
            </a:r>
            <a:endParaRPr lang="zh-CN" altLang="en-US" sz="2400" dirty="0">
              <a:solidFill>
                <a:srgbClr val="34925B"/>
              </a:solidFill>
            </a:endParaRPr>
          </a:p>
        </p:txBody>
      </p:sp>
      <p:sp>
        <p:nvSpPr>
          <p:cNvPr id="19" name="矩形 18"/>
          <p:cNvSpPr/>
          <p:nvPr/>
        </p:nvSpPr>
        <p:spPr>
          <a:xfrm>
            <a:off x="1143734" y="409789"/>
            <a:ext cx="3775393" cy="523220"/>
          </a:xfrm>
          <a:prstGeom prst="rect">
            <a:avLst/>
          </a:prstGeom>
        </p:spPr>
        <p:txBody>
          <a:bodyPr wrap="none">
            <a:spAutoFit/>
          </a:bodyPr>
          <a:lstStyle/>
          <a:p>
            <a:r>
              <a:rPr lang="zh-CN" altLang="en-US" sz="2800" dirty="0">
                <a:latin typeface="方正书宋简体" panose="03000509000000000000" pitchFamily="65" charset="-122"/>
                <a:ea typeface="方正书宋简体" panose="03000509000000000000" pitchFamily="65" charset="-122"/>
              </a:rPr>
              <a:t>单击此处添加标题文本</a:t>
            </a:r>
          </a:p>
        </p:txBody>
      </p:sp>
    </p:spTree>
    <p:extLst>
      <p:ext uri="{BB962C8B-B14F-4D97-AF65-F5344CB8AC3E}">
        <p14:creationId xmlns:p14="http://schemas.microsoft.com/office/powerpoint/2010/main" val="41140190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FA3BC66F-66CA-4028-99BC-0A11D109D16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rot="18099139">
            <a:off x="4215983" y="2127799"/>
            <a:ext cx="4123616" cy="3672594"/>
          </a:xfrm>
          <a:prstGeom prst="rect">
            <a:avLst/>
          </a:prstGeom>
        </p:spPr>
      </p:pic>
      <p:grpSp>
        <p:nvGrpSpPr>
          <p:cNvPr id="7" name="Group 26">
            <a:extLst>
              <a:ext uri="{FF2B5EF4-FFF2-40B4-BE49-F238E27FC236}">
                <a16:creationId xmlns:a16="http://schemas.microsoft.com/office/drawing/2014/main" id="{D2FF2EDA-3A73-4F65-8083-AFC03979FB1F}"/>
              </a:ext>
            </a:extLst>
          </p:cNvPr>
          <p:cNvGrpSpPr/>
          <p:nvPr/>
        </p:nvGrpSpPr>
        <p:grpSpPr>
          <a:xfrm>
            <a:off x="2526147" y="2947469"/>
            <a:ext cx="2413174" cy="393197"/>
            <a:chOff x="1741845" y="2481978"/>
            <a:chExt cx="2880221" cy="393197"/>
          </a:xfrm>
        </p:grpSpPr>
        <p:cxnSp>
          <p:nvCxnSpPr>
            <p:cNvPr id="8" name="Straight Connector 27">
              <a:extLst>
                <a:ext uri="{FF2B5EF4-FFF2-40B4-BE49-F238E27FC236}">
                  <a16:creationId xmlns:a16="http://schemas.microsoft.com/office/drawing/2014/main" id="{58FD441E-EFBF-44E1-A3A9-7F9280AD0392}"/>
                </a:ext>
              </a:extLst>
            </p:cNvPr>
            <p:cNvCxnSpPr/>
            <p:nvPr/>
          </p:nvCxnSpPr>
          <p:spPr>
            <a:xfrm flipH="1" flipV="1">
              <a:off x="3555062" y="2481978"/>
              <a:ext cx="1067004" cy="3931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28">
              <a:extLst>
                <a:ext uri="{FF2B5EF4-FFF2-40B4-BE49-F238E27FC236}">
                  <a16:creationId xmlns:a16="http://schemas.microsoft.com/office/drawing/2014/main" id="{03937414-C37F-459A-AF01-C9A293EA39DD}"/>
                </a:ext>
              </a:extLst>
            </p:cNvPr>
            <p:cNvCxnSpPr/>
            <p:nvPr/>
          </p:nvCxnSpPr>
          <p:spPr>
            <a:xfrm flipH="1">
              <a:off x="1741845" y="2481978"/>
              <a:ext cx="1813218"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10" name="Title 20">
            <a:extLst>
              <a:ext uri="{FF2B5EF4-FFF2-40B4-BE49-F238E27FC236}">
                <a16:creationId xmlns:a16="http://schemas.microsoft.com/office/drawing/2014/main" id="{124B4B60-B886-4AAA-9FCB-E1E454B5E29B}"/>
              </a:ext>
            </a:extLst>
          </p:cNvPr>
          <p:cNvSpPr txBox="1"/>
          <p:nvPr/>
        </p:nvSpPr>
        <p:spPr>
          <a:xfrm>
            <a:off x="2526147" y="2576116"/>
            <a:ext cx="1323439" cy="269304"/>
          </a:xfrm>
          <a:prstGeom prst="rect">
            <a:avLst/>
          </a:prstGeom>
        </p:spPr>
        <p:txBody>
          <a:bodyPr vert="horz" wrap="none" lIns="45720" tIns="0" rIns="45720" bIns="22860" rtlCol="0" anchor="t" anchorCtr="0">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1600" b="1" dirty="0">
                <a:solidFill>
                  <a:schemeClr val="tx1"/>
                </a:solidFill>
                <a:latin typeface="+mn-lt"/>
                <a:ea typeface="+mn-ea"/>
                <a:cs typeface="+mn-ea"/>
                <a:sym typeface="+mn-lt"/>
              </a:rPr>
              <a:t>填写段落标题</a:t>
            </a:r>
          </a:p>
        </p:txBody>
      </p:sp>
      <p:sp>
        <p:nvSpPr>
          <p:cNvPr id="11" name="Title 20">
            <a:extLst>
              <a:ext uri="{FF2B5EF4-FFF2-40B4-BE49-F238E27FC236}">
                <a16:creationId xmlns:a16="http://schemas.microsoft.com/office/drawing/2014/main" id="{F5554AD3-A903-4B8C-A76C-1CC783EAA081}"/>
              </a:ext>
            </a:extLst>
          </p:cNvPr>
          <p:cNvSpPr txBox="1"/>
          <p:nvPr/>
        </p:nvSpPr>
        <p:spPr>
          <a:xfrm>
            <a:off x="2532417" y="3213466"/>
            <a:ext cx="1871927" cy="609398"/>
          </a:xfrm>
          <a:prstGeom prst="rect">
            <a:avLst/>
          </a:prstGeom>
        </p:spPr>
        <p:txBody>
          <a:bodyPr vert="horz" wrap="square" lIns="4572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20000"/>
              </a:lnSpc>
            </a:pPr>
            <a:r>
              <a:rPr lang="zh-CN" altLang="en-US" sz="1100" dirty="0">
                <a:solidFill>
                  <a:schemeClr val="bg1">
                    <a:lumMod val="50000"/>
                  </a:schemeClr>
                </a:solidFill>
                <a:latin typeface="+mn-lt"/>
                <a:ea typeface="+mn-ea"/>
                <a:cs typeface="+mn-ea"/>
                <a:sym typeface="+mn-lt"/>
              </a:rPr>
              <a:t>您的内容打在这里，或者通过复制您的文本后，在此框中选择粘贴，并选择只保留文字</a:t>
            </a:r>
            <a:endParaRPr lang="en-US" sz="1100" dirty="0">
              <a:solidFill>
                <a:schemeClr val="bg1">
                  <a:lumMod val="50000"/>
                </a:schemeClr>
              </a:solidFill>
              <a:latin typeface="+mn-lt"/>
              <a:ea typeface="+mn-ea"/>
              <a:cs typeface="+mn-ea"/>
              <a:sym typeface="+mn-lt"/>
            </a:endParaRPr>
          </a:p>
        </p:txBody>
      </p:sp>
      <p:grpSp>
        <p:nvGrpSpPr>
          <p:cNvPr id="12" name="Group 26">
            <a:extLst>
              <a:ext uri="{FF2B5EF4-FFF2-40B4-BE49-F238E27FC236}">
                <a16:creationId xmlns:a16="http://schemas.microsoft.com/office/drawing/2014/main" id="{0F9AB319-6F28-424B-8615-CA3F9F5CF85B}"/>
              </a:ext>
            </a:extLst>
          </p:cNvPr>
          <p:cNvGrpSpPr/>
          <p:nvPr/>
        </p:nvGrpSpPr>
        <p:grpSpPr>
          <a:xfrm>
            <a:off x="2885178" y="5172167"/>
            <a:ext cx="2413174" cy="393197"/>
            <a:chOff x="1741845" y="2481978"/>
            <a:chExt cx="2880221" cy="393197"/>
          </a:xfrm>
        </p:grpSpPr>
        <p:cxnSp>
          <p:nvCxnSpPr>
            <p:cNvPr id="13" name="Straight Connector 27">
              <a:extLst>
                <a:ext uri="{FF2B5EF4-FFF2-40B4-BE49-F238E27FC236}">
                  <a16:creationId xmlns:a16="http://schemas.microsoft.com/office/drawing/2014/main" id="{804630FC-B3F8-4556-8BDB-81B6F614DF66}"/>
                </a:ext>
              </a:extLst>
            </p:cNvPr>
            <p:cNvCxnSpPr/>
            <p:nvPr/>
          </p:nvCxnSpPr>
          <p:spPr>
            <a:xfrm flipH="1" flipV="1">
              <a:off x="3555062" y="2481978"/>
              <a:ext cx="1067004" cy="3931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28">
              <a:extLst>
                <a:ext uri="{FF2B5EF4-FFF2-40B4-BE49-F238E27FC236}">
                  <a16:creationId xmlns:a16="http://schemas.microsoft.com/office/drawing/2014/main" id="{9FCAAAE2-B766-4E9C-9A7C-2E06B055548D}"/>
                </a:ext>
              </a:extLst>
            </p:cNvPr>
            <p:cNvCxnSpPr/>
            <p:nvPr/>
          </p:nvCxnSpPr>
          <p:spPr>
            <a:xfrm flipH="1">
              <a:off x="1741845" y="2481978"/>
              <a:ext cx="1813218"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15" name="Title 20">
            <a:extLst>
              <a:ext uri="{FF2B5EF4-FFF2-40B4-BE49-F238E27FC236}">
                <a16:creationId xmlns:a16="http://schemas.microsoft.com/office/drawing/2014/main" id="{0AAA10C1-2103-484B-9CC4-0A861884D310}"/>
              </a:ext>
            </a:extLst>
          </p:cNvPr>
          <p:cNvSpPr txBox="1"/>
          <p:nvPr/>
        </p:nvSpPr>
        <p:spPr>
          <a:xfrm>
            <a:off x="2885178" y="4800814"/>
            <a:ext cx="1323439" cy="269304"/>
          </a:xfrm>
          <a:prstGeom prst="rect">
            <a:avLst/>
          </a:prstGeom>
        </p:spPr>
        <p:txBody>
          <a:bodyPr vert="horz" wrap="none" lIns="45720" tIns="0" rIns="45720" bIns="22860" rtlCol="0" anchor="t" anchorCtr="0">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1600" b="1" dirty="0">
                <a:solidFill>
                  <a:schemeClr val="tx1"/>
                </a:solidFill>
                <a:latin typeface="+mn-lt"/>
                <a:ea typeface="+mn-ea"/>
                <a:cs typeface="+mn-ea"/>
                <a:sym typeface="+mn-lt"/>
              </a:rPr>
              <a:t>填写段落标题</a:t>
            </a:r>
          </a:p>
        </p:txBody>
      </p:sp>
      <p:sp>
        <p:nvSpPr>
          <p:cNvPr id="16" name="Title 20">
            <a:extLst>
              <a:ext uri="{FF2B5EF4-FFF2-40B4-BE49-F238E27FC236}">
                <a16:creationId xmlns:a16="http://schemas.microsoft.com/office/drawing/2014/main" id="{F4ED1582-A7D5-497F-99F5-839A112DA98B}"/>
              </a:ext>
            </a:extLst>
          </p:cNvPr>
          <p:cNvSpPr txBox="1"/>
          <p:nvPr/>
        </p:nvSpPr>
        <p:spPr>
          <a:xfrm>
            <a:off x="2871057" y="5428308"/>
            <a:ext cx="1871927" cy="609398"/>
          </a:xfrm>
          <a:prstGeom prst="rect">
            <a:avLst/>
          </a:prstGeom>
        </p:spPr>
        <p:txBody>
          <a:bodyPr vert="horz" wrap="square" lIns="4572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20000"/>
              </a:lnSpc>
            </a:pPr>
            <a:r>
              <a:rPr lang="zh-CN" altLang="en-US" sz="1100" dirty="0">
                <a:solidFill>
                  <a:schemeClr val="bg1">
                    <a:lumMod val="50000"/>
                  </a:schemeClr>
                </a:solidFill>
                <a:latin typeface="+mn-lt"/>
                <a:ea typeface="+mn-ea"/>
                <a:cs typeface="+mn-ea"/>
                <a:sym typeface="+mn-lt"/>
              </a:rPr>
              <a:t>您的内容打在这里，或者通过复制您的文本后，在此框中选择粘贴，并选择只保留文字</a:t>
            </a:r>
            <a:endParaRPr lang="en-US" sz="1100" dirty="0">
              <a:solidFill>
                <a:schemeClr val="bg1">
                  <a:lumMod val="50000"/>
                </a:schemeClr>
              </a:solidFill>
              <a:latin typeface="+mn-lt"/>
              <a:ea typeface="+mn-ea"/>
              <a:cs typeface="+mn-ea"/>
              <a:sym typeface="+mn-lt"/>
            </a:endParaRPr>
          </a:p>
        </p:txBody>
      </p:sp>
      <p:grpSp>
        <p:nvGrpSpPr>
          <p:cNvPr id="17" name="Group 26">
            <a:extLst>
              <a:ext uri="{FF2B5EF4-FFF2-40B4-BE49-F238E27FC236}">
                <a16:creationId xmlns:a16="http://schemas.microsoft.com/office/drawing/2014/main" id="{89B1DAB4-0C7C-44A2-9B47-9065FB2090AB}"/>
              </a:ext>
            </a:extLst>
          </p:cNvPr>
          <p:cNvGrpSpPr/>
          <p:nvPr/>
        </p:nvGrpSpPr>
        <p:grpSpPr>
          <a:xfrm flipH="1">
            <a:off x="7022445" y="1794538"/>
            <a:ext cx="2322245" cy="477636"/>
            <a:chOff x="1741845" y="2481978"/>
            <a:chExt cx="2880221" cy="393197"/>
          </a:xfrm>
        </p:grpSpPr>
        <p:cxnSp>
          <p:nvCxnSpPr>
            <p:cNvPr id="18" name="Straight Connector 27">
              <a:extLst>
                <a:ext uri="{FF2B5EF4-FFF2-40B4-BE49-F238E27FC236}">
                  <a16:creationId xmlns:a16="http://schemas.microsoft.com/office/drawing/2014/main" id="{C8561BAE-98D4-4A2C-BA58-DDC795055C28}"/>
                </a:ext>
              </a:extLst>
            </p:cNvPr>
            <p:cNvCxnSpPr/>
            <p:nvPr/>
          </p:nvCxnSpPr>
          <p:spPr>
            <a:xfrm flipH="1" flipV="1">
              <a:off x="3555062" y="2481978"/>
              <a:ext cx="1067004" cy="3931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28">
              <a:extLst>
                <a:ext uri="{FF2B5EF4-FFF2-40B4-BE49-F238E27FC236}">
                  <a16:creationId xmlns:a16="http://schemas.microsoft.com/office/drawing/2014/main" id="{7E4B76FF-6C9E-49A8-B587-8BE2918974FF}"/>
                </a:ext>
              </a:extLst>
            </p:cNvPr>
            <p:cNvCxnSpPr/>
            <p:nvPr/>
          </p:nvCxnSpPr>
          <p:spPr>
            <a:xfrm flipH="1">
              <a:off x="1741845" y="2481978"/>
              <a:ext cx="1813218"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20" name="Title 20">
            <a:extLst>
              <a:ext uri="{FF2B5EF4-FFF2-40B4-BE49-F238E27FC236}">
                <a16:creationId xmlns:a16="http://schemas.microsoft.com/office/drawing/2014/main" id="{203C2CD0-0C43-4754-B84F-F6B572A37FAA}"/>
              </a:ext>
            </a:extLst>
          </p:cNvPr>
          <p:cNvSpPr txBox="1"/>
          <p:nvPr/>
        </p:nvSpPr>
        <p:spPr>
          <a:xfrm>
            <a:off x="7833316" y="1383610"/>
            <a:ext cx="1323439" cy="269304"/>
          </a:xfrm>
          <a:prstGeom prst="rect">
            <a:avLst/>
          </a:prstGeom>
        </p:spPr>
        <p:txBody>
          <a:bodyPr vert="horz" wrap="none" lIns="45720" tIns="0" rIns="45720" bIns="22860" rtlCol="0" anchor="t" anchorCtr="0">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1600" b="1" dirty="0">
                <a:solidFill>
                  <a:schemeClr val="tx1"/>
                </a:solidFill>
                <a:latin typeface="+mn-lt"/>
                <a:ea typeface="+mn-ea"/>
                <a:cs typeface="+mn-ea"/>
                <a:sym typeface="+mn-lt"/>
              </a:rPr>
              <a:t>填写段落标题</a:t>
            </a:r>
          </a:p>
        </p:txBody>
      </p:sp>
      <p:sp>
        <p:nvSpPr>
          <p:cNvPr id="21" name="Title 20">
            <a:extLst>
              <a:ext uri="{FF2B5EF4-FFF2-40B4-BE49-F238E27FC236}">
                <a16:creationId xmlns:a16="http://schemas.microsoft.com/office/drawing/2014/main" id="{B2FE8433-A765-4401-8F62-E629390BEDD2}"/>
              </a:ext>
            </a:extLst>
          </p:cNvPr>
          <p:cNvSpPr txBox="1"/>
          <p:nvPr/>
        </p:nvSpPr>
        <p:spPr>
          <a:xfrm>
            <a:off x="7766472" y="2079953"/>
            <a:ext cx="1871927" cy="609398"/>
          </a:xfrm>
          <a:prstGeom prst="rect">
            <a:avLst/>
          </a:prstGeom>
        </p:spPr>
        <p:txBody>
          <a:bodyPr vert="horz" wrap="square" lIns="4572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20000"/>
              </a:lnSpc>
            </a:pPr>
            <a:r>
              <a:rPr lang="zh-CN" altLang="en-US" sz="1100" dirty="0">
                <a:solidFill>
                  <a:schemeClr val="bg1">
                    <a:lumMod val="50000"/>
                  </a:schemeClr>
                </a:solidFill>
                <a:latin typeface="+mn-lt"/>
                <a:ea typeface="+mn-ea"/>
                <a:cs typeface="+mn-ea"/>
                <a:sym typeface="+mn-lt"/>
              </a:rPr>
              <a:t>您的内容打在这里，或者通过复制您的文本后，在此框中选择粘贴，并选择只保留文字</a:t>
            </a:r>
            <a:endParaRPr lang="en-US" sz="1100" dirty="0">
              <a:solidFill>
                <a:schemeClr val="bg1">
                  <a:lumMod val="50000"/>
                </a:schemeClr>
              </a:solidFill>
              <a:latin typeface="+mn-lt"/>
              <a:ea typeface="+mn-ea"/>
              <a:cs typeface="+mn-ea"/>
              <a:sym typeface="+mn-lt"/>
            </a:endParaRPr>
          </a:p>
        </p:txBody>
      </p:sp>
      <p:grpSp>
        <p:nvGrpSpPr>
          <p:cNvPr id="22" name="Group 26">
            <a:extLst>
              <a:ext uri="{FF2B5EF4-FFF2-40B4-BE49-F238E27FC236}">
                <a16:creationId xmlns:a16="http://schemas.microsoft.com/office/drawing/2014/main" id="{31966F5E-2F2B-4648-9790-5E07BECECE48}"/>
              </a:ext>
            </a:extLst>
          </p:cNvPr>
          <p:cNvGrpSpPr/>
          <p:nvPr/>
        </p:nvGrpSpPr>
        <p:grpSpPr>
          <a:xfrm flipH="1">
            <a:off x="7097352" y="4210082"/>
            <a:ext cx="2932083" cy="618827"/>
            <a:chOff x="1741845" y="2481978"/>
            <a:chExt cx="2880221" cy="393197"/>
          </a:xfrm>
        </p:grpSpPr>
        <p:cxnSp>
          <p:nvCxnSpPr>
            <p:cNvPr id="23" name="Straight Connector 27">
              <a:extLst>
                <a:ext uri="{FF2B5EF4-FFF2-40B4-BE49-F238E27FC236}">
                  <a16:creationId xmlns:a16="http://schemas.microsoft.com/office/drawing/2014/main" id="{A396A1F9-A008-45C6-AAD7-5727B8B349A3}"/>
                </a:ext>
              </a:extLst>
            </p:cNvPr>
            <p:cNvCxnSpPr/>
            <p:nvPr/>
          </p:nvCxnSpPr>
          <p:spPr>
            <a:xfrm flipH="1" flipV="1">
              <a:off x="3555062" y="2481978"/>
              <a:ext cx="1067004" cy="3931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8">
              <a:extLst>
                <a:ext uri="{FF2B5EF4-FFF2-40B4-BE49-F238E27FC236}">
                  <a16:creationId xmlns:a16="http://schemas.microsoft.com/office/drawing/2014/main" id="{25B75A94-E6C1-45A0-81EC-4C3A5C5B2CFD}"/>
                </a:ext>
              </a:extLst>
            </p:cNvPr>
            <p:cNvCxnSpPr/>
            <p:nvPr/>
          </p:nvCxnSpPr>
          <p:spPr>
            <a:xfrm flipH="1">
              <a:off x="1741845" y="2481978"/>
              <a:ext cx="1813218"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25" name="Title 20">
            <a:extLst>
              <a:ext uri="{FF2B5EF4-FFF2-40B4-BE49-F238E27FC236}">
                <a16:creationId xmlns:a16="http://schemas.microsoft.com/office/drawing/2014/main" id="{1D282518-21E3-4E72-A15A-F91A4BD0935D}"/>
              </a:ext>
            </a:extLst>
          </p:cNvPr>
          <p:cNvSpPr txBox="1"/>
          <p:nvPr/>
        </p:nvSpPr>
        <p:spPr>
          <a:xfrm>
            <a:off x="8518060" y="3799155"/>
            <a:ext cx="1323439" cy="269304"/>
          </a:xfrm>
          <a:prstGeom prst="rect">
            <a:avLst/>
          </a:prstGeom>
        </p:spPr>
        <p:txBody>
          <a:bodyPr vert="horz" wrap="none" lIns="45720" tIns="0" rIns="45720" bIns="22860" rtlCol="0" anchor="t" anchorCtr="0">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1600" b="1" dirty="0">
                <a:solidFill>
                  <a:schemeClr val="tx1"/>
                </a:solidFill>
                <a:latin typeface="+mn-lt"/>
                <a:ea typeface="+mn-ea"/>
                <a:cs typeface="+mn-ea"/>
                <a:sym typeface="+mn-lt"/>
              </a:rPr>
              <a:t>填写段落标题</a:t>
            </a:r>
          </a:p>
        </p:txBody>
      </p:sp>
      <p:sp>
        <p:nvSpPr>
          <p:cNvPr id="26" name="Title 20">
            <a:extLst>
              <a:ext uri="{FF2B5EF4-FFF2-40B4-BE49-F238E27FC236}">
                <a16:creationId xmlns:a16="http://schemas.microsoft.com/office/drawing/2014/main" id="{876156F3-152D-4FD9-9173-3EF444598172}"/>
              </a:ext>
            </a:extLst>
          </p:cNvPr>
          <p:cNvSpPr txBox="1"/>
          <p:nvPr/>
        </p:nvSpPr>
        <p:spPr>
          <a:xfrm>
            <a:off x="8248817" y="4517845"/>
            <a:ext cx="1871927" cy="609398"/>
          </a:xfrm>
          <a:prstGeom prst="rect">
            <a:avLst/>
          </a:prstGeom>
        </p:spPr>
        <p:txBody>
          <a:bodyPr vert="horz" wrap="square" lIns="4572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20000"/>
              </a:lnSpc>
            </a:pPr>
            <a:r>
              <a:rPr lang="zh-CN" altLang="en-US" sz="1100" dirty="0">
                <a:solidFill>
                  <a:schemeClr val="bg1">
                    <a:lumMod val="50000"/>
                  </a:schemeClr>
                </a:solidFill>
                <a:latin typeface="+mn-lt"/>
                <a:ea typeface="+mn-ea"/>
                <a:cs typeface="+mn-ea"/>
                <a:sym typeface="+mn-lt"/>
              </a:rPr>
              <a:t>您的内容打在这里，或者通过复制您的文本后，在此框中选择粘贴，并选择只保留文字</a:t>
            </a:r>
            <a:endParaRPr lang="en-US" sz="1100" dirty="0">
              <a:solidFill>
                <a:schemeClr val="bg1">
                  <a:lumMod val="50000"/>
                </a:schemeClr>
              </a:solidFill>
              <a:latin typeface="+mn-lt"/>
              <a:ea typeface="+mn-ea"/>
              <a:cs typeface="+mn-ea"/>
              <a:sym typeface="+mn-lt"/>
            </a:endParaRPr>
          </a:p>
        </p:txBody>
      </p:sp>
      <p:grpSp>
        <p:nvGrpSpPr>
          <p:cNvPr id="27" name="组合 26">
            <a:extLst>
              <a:ext uri="{FF2B5EF4-FFF2-40B4-BE49-F238E27FC236}">
                <a16:creationId xmlns:a16="http://schemas.microsoft.com/office/drawing/2014/main" id="{A6B2586B-B552-4693-B9AF-9056EED4B270}"/>
              </a:ext>
            </a:extLst>
          </p:cNvPr>
          <p:cNvGrpSpPr/>
          <p:nvPr/>
        </p:nvGrpSpPr>
        <p:grpSpPr>
          <a:xfrm>
            <a:off x="1241116" y="2424330"/>
            <a:ext cx="903409" cy="903736"/>
            <a:chOff x="6970643" y="1699165"/>
            <a:chExt cx="903409" cy="903736"/>
          </a:xfrm>
          <a:solidFill>
            <a:srgbClr val="CDC5C3"/>
          </a:solidFill>
        </p:grpSpPr>
        <p:sp>
          <p:nvSpPr>
            <p:cNvPr id="28" name="椭圆 27">
              <a:extLst>
                <a:ext uri="{FF2B5EF4-FFF2-40B4-BE49-F238E27FC236}">
                  <a16:creationId xmlns:a16="http://schemas.microsoft.com/office/drawing/2014/main" id="{7785287E-3D26-41FB-B948-89EADA5FCE93}"/>
                </a:ext>
              </a:extLst>
            </p:cNvPr>
            <p:cNvSpPr/>
            <p:nvPr/>
          </p:nvSpPr>
          <p:spPr>
            <a:xfrm>
              <a:off x="6970643" y="1699165"/>
              <a:ext cx="903409" cy="903736"/>
            </a:xfrm>
            <a:prstGeom prst="ellipse">
              <a:avLst/>
            </a:prstGeom>
            <a:solidFill>
              <a:srgbClr val="34925B"/>
            </a:solidFill>
            <a:ln w="1905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prstClr val="white"/>
                </a:solidFill>
                <a:effectLst/>
                <a:uLnTx/>
                <a:uFillTx/>
                <a:cs typeface="+mn-ea"/>
                <a:sym typeface="+mn-lt"/>
              </a:endParaRPr>
            </a:p>
          </p:txBody>
        </p:sp>
        <p:sp>
          <p:nvSpPr>
            <p:cNvPr id="29" name="TextBox 39">
              <a:extLst>
                <a:ext uri="{FF2B5EF4-FFF2-40B4-BE49-F238E27FC236}">
                  <a16:creationId xmlns:a16="http://schemas.microsoft.com/office/drawing/2014/main" id="{28BA81E0-3A2D-4CFD-A158-4FDB43074C7C}"/>
                </a:ext>
              </a:extLst>
            </p:cNvPr>
            <p:cNvSpPr txBox="1"/>
            <p:nvPr/>
          </p:nvSpPr>
          <p:spPr>
            <a:xfrm>
              <a:off x="7166337" y="1797090"/>
              <a:ext cx="545342" cy="70788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4000" kern="0" dirty="0">
                  <a:solidFill>
                    <a:srgbClr val="FFFFFF"/>
                  </a:solidFill>
                  <a:cs typeface="+mn-ea"/>
                  <a:sym typeface="+mn-lt"/>
                </a:rPr>
                <a:t>A</a:t>
              </a:r>
              <a:endParaRPr kumimoji="0" lang="zh-CN" altLang="en-US" sz="4000" i="0" u="none" strike="noStrike" kern="0" cap="none" spc="0" normalizeH="0" baseline="0" noProof="0" dirty="0">
                <a:ln>
                  <a:noFill/>
                </a:ln>
                <a:solidFill>
                  <a:srgbClr val="FFFFFF"/>
                </a:solidFill>
                <a:effectLst/>
                <a:uLnTx/>
                <a:uFillTx/>
                <a:cs typeface="+mn-ea"/>
                <a:sym typeface="+mn-lt"/>
              </a:endParaRPr>
            </a:p>
          </p:txBody>
        </p:sp>
      </p:grpSp>
      <p:grpSp>
        <p:nvGrpSpPr>
          <p:cNvPr id="30" name="组合 29">
            <a:extLst>
              <a:ext uri="{FF2B5EF4-FFF2-40B4-BE49-F238E27FC236}">
                <a16:creationId xmlns:a16="http://schemas.microsoft.com/office/drawing/2014/main" id="{B9D677C0-A886-417A-95D5-E043B51F9293}"/>
              </a:ext>
            </a:extLst>
          </p:cNvPr>
          <p:cNvGrpSpPr/>
          <p:nvPr/>
        </p:nvGrpSpPr>
        <p:grpSpPr>
          <a:xfrm>
            <a:off x="1401151" y="4766544"/>
            <a:ext cx="903409" cy="903736"/>
            <a:chOff x="6970643" y="1699165"/>
            <a:chExt cx="903409" cy="903736"/>
          </a:xfrm>
          <a:solidFill>
            <a:srgbClr val="CDC5C3"/>
          </a:solidFill>
        </p:grpSpPr>
        <p:sp>
          <p:nvSpPr>
            <p:cNvPr id="31" name="椭圆 30">
              <a:extLst>
                <a:ext uri="{FF2B5EF4-FFF2-40B4-BE49-F238E27FC236}">
                  <a16:creationId xmlns:a16="http://schemas.microsoft.com/office/drawing/2014/main" id="{D5A43B46-CA1D-4B43-93B3-3C98AF69B845}"/>
                </a:ext>
              </a:extLst>
            </p:cNvPr>
            <p:cNvSpPr/>
            <p:nvPr/>
          </p:nvSpPr>
          <p:spPr>
            <a:xfrm>
              <a:off x="6970643" y="1699165"/>
              <a:ext cx="903409" cy="903736"/>
            </a:xfrm>
            <a:prstGeom prst="ellipse">
              <a:avLst/>
            </a:prstGeom>
            <a:solidFill>
              <a:srgbClr val="34925B"/>
            </a:solidFill>
            <a:ln w="1905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prstClr val="white"/>
                </a:solidFill>
                <a:effectLst/>
                <a:uLnTx/>
                <a:uFillTx/>
                <a:cs typeface="+mn-ea"/>
                <a:sym typeface="+mn-lt"/>
              </a:endParaRPr>
            </a:p>
          </p:txBody>
        </p:sp>
        <p:sp>
          <p:nvSpPr>
            <p:cNvPr id="32" name="TextBox 39">
              <a:extLst>
                <a:ext uri="{FF2B5EF4-FFF2-40B4-BE49-F238E27FC236}">
                  <a16:creationId xmlns:a16="http://schemas.microsoft.com/office/drawing/2014/main" id="{EE43B773-2A7C-4D00-90A1-2A0FC9224283}"/>
                </a:ext>
              </a:extLst>
            </p:cNvPr>
            <p:cNvSpPr txBox="1"/>
            <p:nvPr/>
          </p:nvSpPr>
          <p:spPr>
            <a:xfrm>
              <a:off x="7187911" y="1790099"/>
              <a:ext cx="526106" cy="70788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4000" kern="0" dirty="0">
                  <a:solidFill>
                    <a:srgbClr val="FFFFFF"/>
                  </a:solidFill>
                  <a:cs typeface="+mn-ea"/>
                  <a:sym typeface="+mn-lt"/>
                </a:rPr>
                <a:t>B</a:t>
              </a:r>
              <a:endParaRPr kumimoji="0" lang="zh-CN" altLang="en-US" sz="4000" i="0" u="none" strike="noStrike" kern="0" cap="none" spc="0" normalizeH="0" baseline="0" noProof="0" dirty="0">
                <a:ln>
                  <a:noFill/>
                </a:ln>
                <a:solidFill>
                  <a:srgbClr val="FFFFFF"/>
                </a:solidFill>
                <a:effectLst/>
                <a:uLnTx/>
                <a:uFillTx/>
                <a:cs typeface="+mn-ea"/>
                <a:sym typeface="+mn-lt"/>
              </a:endParaRPr>
            </a:p>
          </p:txBody>
        </p:sp>
      </p:grpSp>
      <p:grpSp>
        <p:nvGrpSpPr>
          <p:cNvPr id="33" name="组合 32">
            <a:extLst>
              <a:ext uri="{FF2B5EF4-FFF2-40B4-BE49-F238E27FC236}">
                <a16:creationId xmlns:a16="http://schemas.microsoft.com/office/drawing/2014/main" id="{F6A17E9E-2FDB-4D42-91F0-933C5E57988C}"/>
              </a:ext>
            </a:extLst>
          </p:cNvPr>
          <p:cNvGrpSpPr/>
          <p:nvPr/>
        </p:nvGrpSpPr>
        <p:grpSpPr>
          <a:xfrm>
            <a:off x="9937037" y="1342670"/>
            <a:ext cx="903409" cy="903736"/>
            <a:chOff x="6970643" y="1699165"/>
            <a:chExt cx="903409" cy="903736"/>
          </a:xfrm>
          <a:solidFill>
            <a:srgbClr val="CDC5C3"/>
          </a:solidFill>
        </p:grpSpPr>
        <p:sp>
          <p:nvSpPr>
            <p:cNvPr id="34" name="椭圆 33">
              <a:extLst>
                <a:ext uri="{FF2B5EF4-FFF2-40B4-BE49-F238E27FC236}">
                  <a16:creationId xmlns:a16="http://schemas.microsoft.com/office/drawing/2014/main" id="{636FA718-7791-4E93-A899-5AC7B1DDB2BD}"/>
                </a:ext>
              </a:extLst>
            </p:cNvPr>
            <p:cNvSpPr/>
            <p:nvPr/>
          </p:nvSpPr>
          <p:spPr>
            <a:xfrm>
              <a:off x="6970643" y="1699165"/>
              <a:ext cx="903409" cy="903736"/>
            </a:xfrm>
            <a:prstGeom prst="ellipse">
              <a:avLst/>
            </a:prstGeom>
            <a:solidFill>
              <a:srgbClr val="34925B"/>
            </a:solidFill>
            <a:ln w="1905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prstClr val="white"/>
                </a:solidFill>
                <a:effectLst/>
                <a:uLnTx/>
                <a:uFillTx/>
                <a:cs typeface="+mn-ea"/>
                <a:sym typeface="+mn-lt"/>
              </a:endParaRPr>
            </a:p>
          </p:txBody>
        </p:sp>
        <p:sp>
          <p:nvSpPr>
            <p:cNvPr id="35" name="TextBox 39">
              <a:extLst>
                <a:ext uri="{FF2B5EF4-FFF2-40B4-BE49-F238E27FC236}">
                  <a16:creationId xmlns:a16="http://schemas.microsoft.com/office/drawing/2014/main" id="{2B97355F-B43C-4C21-996F-6878645405F7}"/>
                </a:ext>
              </a:extLst>
            </p:cNvPr>
            <p:cNvSpPr txBox="1"/>
            <p:nvPr/>
          </p:nvSpPr>
          <p:spPr>
            <a:xfrm>
              <a:off x="7145239" y="1797090"/>
              <a:ext cx="527709" cy="70788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4000" kern="0" dirty="0">
                  <a:solidFill>
                    <a:srgbClr val="FFFFFF"/>
                  </a:solidFill>
                  <a:cs typeface="+mn-ea"/>
                  <a:sym typeface="+mn-lt"/>
                </a:rPr>
                <a:t>C</a:t>
              </a:r>
              <a:endParaRPr kumimoji="0" lang="zh-CN" altLang="en-US" sz="4000" i="0" u="none" strike="noStrike" kern="0" cap="none" spc="0" normalizeH="0" baseline="0" noProof="0" dirty="0">
                <a:ln>
                  <a:noFill/>
                </a:ln>
                <a:solidFill>
                  <a:srgbClr val="FFFFFF"/>
                </a:solidFill>
                <a:effectLst/>
                <a:uLnTx/>
                <a:uFillTx/>
                <a:cs typeface="+mn-ea"/>
                <a:sym typeface="+mn-lt"/>
              </a:endParaRPr>
            </a:p>
          </p:txBody>
        </p:sp>
      </p:grpSp>
      <p:grpSp>
        <p:nvGrpSpPr>
          <p:cNvPr id="36" name="组合 35">
            <a:extLst>
              <a:ext uri="{FF2B5EF4-FFF2-40B4-BE49-F238E27FC236}">
                <a16:creationId xmlns:a16="http://schemas.microsoft.com/office/drawing/2014/main" id="{D05153E1-1F07-4980-B0C9-F506098BF281}"/>
              </a:ext>
            </a:extLst>
          </p:cNvPr>
          <p:cNvGrpSpPr/>
          <p:nvPr/>
        </p:nvGrpSpPr>
        <p:grpSpPr>
          <a:xfrm>
            <a:off x="10447092" y="3753224"/>
            <a:ext cx="903409" cy="903736"/>
            <a:chOff x="6970643" y="1699165"/>
            <a:chExt cx="903409" cy="903736"/>
          </a:xfrm>
          <a:solidFill>
            <a:srgbClr val="CDC5C3"/>
          </a:solidFill>
        </p:grpSpPr>
        <p:sp>
          <p:nvSpPr>
            <p:cNvPr id="37" name="椭圆 36">
              <a:extLst>
                <a:ext uri="{FF2B5EF4-FFF2-40B4-BE49-F238E27FC236}">
                  <a16:creationId xmlns:a16="http://schemas.microsoft.com/office/drawing/2014/main" id="{FDB4DE74-6B7E-4547-8367-C6FB55B272CD}"/>
                </a:ext>
              </a:extLst>
            </p:cNvPr>
            <p:cNvSpPr/>
            <p:nvPr/>
          </p:nvSpPr>
          <p:spPr>
            <a:xfrm>
              <a:off x="6970643" y="1699165"/>
              <a:ext cx="903409" cy="903736"/>
            </a:xfrm>
            <a:prstGeom prst="ellipse">
              <a:avLst/>
            </a:prstGeom>
            <a:solidFill>
              <a:srgbClr val="34925B"/>
            </a:solidFill>
            <a:ln w="1905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prstClr val="white"/>
                </a:solidFill>
                <a:effectLst/>
                <a:uLnTx/>
                <a:uFillTx/>
                <a:cs typeface="+mn-ea"/>
                <a:sym typeface="+mn-lt"/>
              </a:endParaRPr>
            </a:p>
          </p:txBody>
        </p:sp>
        <p:sp>
          <p:nvSpPr>
            <p:cNvPr id="38" name="TextBox 39">
              <a:extLst>
                <a:ext uri="{FF2B5EF4-FFF2-40B4-BE49-F238E27FC236}">
                  <a16:creationId xmlns:a16="http://schemas.microsoft.com/office/drawing/2014/main" id="{02B10588-B3A9-44BC-AA0D-AF19BD1B2053}"/>
                </a:ext>
              </a:extLst>
            </p:cNvPr>
            <p:cNvSpPr txBox="1"/>
            <p:nvPr/>
          </p:nvSpPr>
          <p:spPr>
            <a:xfrm>
              <a:off x="7158579" y="1797090"/>
              <a:ext cx="575799" cy="70788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4000" kern="0" dirty="0">
                  <a:solidFill>
                    <a:srgbClr val="FFFFFF"/>
                  </a:solidFill>
                  <a:cs typeface="+mn-ea"/>
                  <a:sym typeface="+mn-lt"/>
                </a:rPr>
                <a:t>D</a:t>
              </a:r>
              <a:endParaRPr kumimoji="0" lang="zh-CN" altLang="en-US" sz="4000" i="0" u="none" strike="noStrike" kern="0" cap="none" spc="0" normalizeH="0" baseline="0" noProof="0" dirty="0">
                <a:ln>
                  <a:noFill/>
                </a:ln>
                <a:solidFill>
                  <a:srgbClr val="FFFFFF"/>
                </a:solidFill>
                <a:effectLst/>
                <a:uLnTx/>
                <a:uFillTx/>
                <a:cs typeface="+mn-ea"/>
                <a:sym typeface="+mn-lt"/>
              </a:endParaRPr>
            </a:p>
          </p:txBody>
        </p:sp>
      </p:grpSp>
      <p:sp>
        <p:nvSpPr>
          <p:cNvPr id="39" name="圆角矩形 38"/>
          <p:cNvSpPr/>
          <p:nvPr/>
        </p:nvSpPr>
        <p:spPr>
          <a:xfrm>
            <a:off x="469900" y="313464"/>
            <a:ext cx="4610100" cy="654317"/>
          </a:xfrm>
          <a:prstGeom prst="roundRect">
            <a:avLst>
              <a:gd name="adj" fmla="val 0"/>
            </a:avLst>
          </a:prstGeom>
          <a:noFill/>
          <a:ln w="38100">
            <a:solidFill>
              <a:schemeClr val="bg1"/>
            </a:solidFill>
          </a:ln>
          <a:effectLst>
            <a:outerShdw blurRad="482600" sx="101000" sy="101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317500" y="161659"/>
            <a:ext cx="571500" cy="561472"/>
          </a:xfrm>
          <a:prstGeom prst="roundRect">
            <a:avLst>
              <a:gd name="adj" fmla="val 0"/>
            </a:avLst>
          </a:prstGeom>
          <a:solidFill>
            <a:schemeClr val="bg1"/>
          </a:solidFill>
          <a:ln w="38100">
            <a:solidFill>
              <a:schemeClr val="bg1"/>
            </a:solidFill>
          </a:ln>
          <a:effectLst>
            <a:outerShdw blurRad="482600" sx="101000" sy="101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34925B"/>
                </a:solidFill>
              </a:rPr>
              <a:t>01</a:t>
            </a:r>
            <a:endParaRPr lang="zh-CN" altLang="en-US" sz="2400" dirty="0">
              <a:solidFill>
                <a:srgbClr val="34925B"/>
              </a:solidFill>
            </a:endParaRPr>
          </a:p>
        </p:txBody>
      </p:sp>
      <p:sp>
        <p:nvSpPr>
          <p:cNvPr id="41" name="矩形 40"/>
          <p:cNvSpPr/>
          <p:nvPr/>
        </p:nvSpPr>
        <p:spPr>
          <a:xfrm>
            <a:off x="1143734" y="409789"/>
            <a:ext cx="3775393" cy="523220"/>
          </a:xfrm>
          <a:prstGeom prst="rect">
            <a:avLst/>
          </a:prstGeom>
        </p:spPr>
        <p:txBody>
          <a:bodyPr wrap="none">
            <a:spAutoFit/>
          </a:bodyPr>
          <a:lstStyle/>
          <a:p>
            <a:r>
              <a:rPr lang="zh-CN" altLang="en-US" sz="2800" dirty="0">
                <a:latin typeface="方正书宋简体" panose="03000509000000000000" pitchFamily="65" charset="-122"/>
                <a:ea typeface="方正书宋简体" panose="03000509000000000000" pitchFamily="65" charset="-122"/>
              </a:rPr>
              <a:t>单击此处添加标题文本</a:t>
            </a:r>
          </a:p>
        </p:txBody>
      </p:sp>
    </p:spTree>
    <p:extLst>
      <p:ext uri="{BB962C8B-B14F-4D97-AF65-F5344CB8AC3E}">
        <p14:creationId xmlns:p14="http://schemas.microsoft.com/office/powerpoint/2010/main" val="3970410654"/>
      </p:ext>
    </p:extLst>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leaves_113860">
            <a:extLst>
              <a:ext uri="{FF2B5EF4-FFF2-40B4-BE49-F238E27FC236}">
                <a16:creationId xmlns:a16="http://schemas.microsoft.com/office/drawing/2014/main" id="{EB1A761B-F48F-4E2F-8003-4C92597C8A25}"/>
              </a:ext>
            </a:extLst>
          </p:cNvPr>
          <p:cNvSpPr>
            <a:spLocks noChangeAspect="1"/>
          </p:cNvSpPr>
          <p:nvPr/>
        </p:nvSpPr>
        <p:spPr bwMode="auto">
          <a:xfrm>
            <a:off x="1905959" y="2032804"/>
            <a:ext cx="877161" cy="674136"/>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 name="T80" fmla="*/ 372171 w 604011"/>
              <a:gd name="T81" fmla="*/ 372171 w 604011"/>
              <a:gd name="T82" fmla="*/ 372171 w 604011"/>
              <a:gd name="T83" fmla="*/ 372171 w 604011"/>
              <a:gd name="T84" fmla="*/ 372171 w 604011"/>
              <a:gd name="T85" fmla="*/ 372171 w 604011"/>
              <a:gd name="T86" fmla="*/ 372171 w 604011"/>
              <a:gd name="T87" fmla="*/ 372171 w 604011"/>
              <a:gd name="T88" fmla="*/ 372171 w 604011"/>
              <a:gd name="T89" fmla="*/ 372171 w 604011"/>
              <a:gd name="T90" fmla="*/ 372171 w 604011"/>
              <a:gd name="T91" fmla="*/ 372171 w 604011"/>
              <a:gd name="T92" fmla="*/ 372171 w 604011"/>
              <a:gd name="T93" fmla="*/ 372171 w 604011"/>
              <a:gd name="T94" fmla="*/ 372171 w 604011"/>
              <a:gd name="T95" fmla="*/ 372171 w 604011"/>
              <a:gd name="T96" fmla="*/ 372171 w 604011"/>
              <a:gd name="T97" fmla="*/ 372171 w 604011"/>
              <a:gd name="T98" fmla="*/ 372171 w 604011"/>
              <a:gd name="T99" fmla="*/ 372171 w 604011"/>
              <a:gd name="T100" fmla="*/ 372171 w 604011"/>
              <a:gd name="T101" fmla="*/ 372171 w 604011"/>
              <a:gd name="T102" fmla="*/ 372171 w 604011"/>
              <a:gd name="T103"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46" h="5193">
                <a:moveTo>
                  <a:pt x="5300" y="0"/>
                </a:moveTo>
                <a:cubicBezTo>
                  <a:pt x="4802" y="0"/>
                  <a:pt x="4337" y="150"/>
                  <a:pt x="3954" y="434"/>
                </a:cubicBezTo>
                <a:cubicBezTo>
                  <a:pt x="3616" y="684"/>
                  <a:pt x="3365" y="1031"/>
                  <a:pt x="3266" y="1385"/>
                </a:cubicBezTo>
                <a:cubicBezTo>
                  <a:pt x="3152" y="1791"/>
                  <a:pt x="3244" y="2157"/>
                  <a:pt x="3511" y="2398"/>
                </a:cubicBezTo>
                <a:cubicBezTo>
                  <a:pt x="3419" y="2560"/>
                  <a:pt x="3334" y="2726"/>
                  <a:pt x="3266" y="2888"/>
                </a:cubicBezTo>
                <a:cubicBezTo>
                  <a:pt x="3204" y="2733"/>
                  <a:pt x="3122" y="2595"/>
                  <a:pt x="3028" y="2471"/>
                </a:cubicBezTo>
                <a:cubicBezTo>
                  <a:pt x="3161" y="2261"/>
                  <a:pt x="3179" y="2003"/>
                  <a:pt x="3075" y="1739"/>
                </a:cubicBezTo>
                <a:cubicBezTo>
                  <a:pt x="2977" y="1491"/>
                  <a:pt x="2778" y="1262"/>
                  <a:pt x="2515" y="1094"/>
                </a:cubicBezTo>
                <a:cubicBezTo>
                  <a:pt x="2232" y="913"/>
                  <a:pt x="1898" y="818"/>
                  <a:pt x="1550" y="818"/>
                </a:cubicBezTo>
                <a:cubicBezTo>
                  <a:pt x="1104" y="818"/>
                  <a:pt x="646" y="979"/>
                  <a:pt x="225" y="1283"/>
                </a:cubicBezTo>
                <a:lnTo>
                  <a:pt x="0" y="1447"/>
                </a:lnTo>
                <a:lnTo>
                  <a:pt x="269" y="1520"/>
                </a:lnTo>
                <a:cubicBezTo>
                  <a:pt x="712" y="1641"/>
                  <a:pt x="1066" y="1982"/>
                  <a:pt x="1378" y="2284"/>
                </a:cubicBezTo>
                <a:cubicBezTo>
                  <a:pt x="1697" y="2592"/>
                  <a:pt x="1998" y="2883"/>
                  <a:pt x="2347" y="2883"/>
                </a:cubicBezTo>
                <a:lnTo>
                  <a:pt x="2347" y="2883"/>
                </a:lnTo>
                <a:cubicBezTo>
                  <a:pt x="2519" y="2883"/>
                  <a:pt x="2683" y="2814"/>
                  <a:pt x="2847" y="2674"/>
                </a:cubicBezTo>
                <a:cubicBezTo>
                  <a:pt x="3005" y="2896"/>
                  <a:pt x="3117" y="3169"/>
                  <a:pt x="3117" y="3500"/>
                </a:cubicBezTo>
                <a:lnTo>
                  <a:pt x="3117" y="5193"/>
                </a:lnTo>
                <a:lnTo>
                  <a:pt x="3384" y="5193"/>
                </a:lnTo>
                <a:cubicBezTo>
                  <a:pt x="3384" y="5193"/>
                  <a:pt x="3384" y="3556"/>
                  <a:pt x="3384" y="3468"/>
                </a:cubicBezTo>
                <a:cubicBezTo>
                  <a:pt x="3384" y="3255"/>
                  <a:pt x="3509" y="2942"/>
                  <a:pt x="3731" y="2550"/>
                </a:cubicBezTo>
                <a:cubicBezTo>
                  <a:pt x="3896" y="2639"/>
                  <a:pt x="4051" y="2683"/>
                  <a:pt x="4201" y="2683"/>
                </a:cubicBezTo>
                <a:cubicBezTo>
                  <a:pt x="4691" y="2683"/>
                  <a:pt x="5010" y="2214"/>
                  <a:pt x="5347" y="1717"/>
                </a:cubicBezTo>
                <a:cubicBezTo>
                  <a:pt x="5649" y="1274"/>
                  <a:pt x="5990" y="772"/>
                  <a:pt x="6498" y="511"/>
                </a:cubicBezTo>
                <a:lnTo>
                  <a:pt x="6746" y="385"/>
                </a:lnTo>
                <a:lnTo>
                  <a:pt x="6492" y="271"/>
                </a:lnTo>
                <a:cubicBezTo>
                  <a:pt x="6089" y="91"/>
                  <a:pt x="5689" y="0"/>
                  <a:pt x="5300" y="0"/>
                </a:cubicBezTo>
                <a:close/>
                <a:moveTo>
                  <a:pt x="2347" y="2616"/>
                </a:moveTo>
                <a:lnTo>
                  <a:pt x="2347" y="2616"/>
                </a:lnTo>
                <a:cubicBezTo>
                  <a:pt x="2106" y="2616"/>
                  <a:pt x="1855" y="2373"/>
                  <a:pt x="1564" y="2092"/>
                </a:cubicBezTo>
                <a:cubicBezTo>
                  <a:pt x="1288" y="1826"/>
                  <a:pt x="983" y="1531"/>
                  <a:pt x="600" y="1357"/>
                </a:cubicBezTo>
                <a:cubicBezTo>
                  <a:pt x="911" y="1176"/>
                  <a:pt x="1230" y="1084"/>
                  <a:pt x="1550" y="1084"/>
                </a:cubicBezTo>
                <a:cubicBezTo>
                  <a:pt x="2193" y="1084"/>
                  <a:pt x="2679" y="1463"/>
                  <a:pt x="2827" y="1837"/>
                </a:cubicBezTo>
                <a:cubicBezTo>
                  <a:pt x="2865" y="1934"/>
                  <a:pt x="2905" y="2094"/>
                  <a:pt x="2840" y="2255"/>
                </a:cubicBezTo>
                <a:cubicBezTo>
                  <a:pt x="2601" y="2012"/>
                  <a:pt x="2337" y="1846"/>
                  <a:pt x="2174" y="1743"/>
                </a:cubicBezTo>
                <a:cubicBezTo>
                  <a:pt x="2126" y="1713"/>
                  <a:pt x="2084" y="1687"/>
                  <a:pt x="2057" y="1667"/>
                </a:cubicBezTo>
                <a:lnTo>
                  <a:pt x="1902" y="1884"/>
                </a:lnTo>
                <a:cubicBezTo>
                  <a:pt x="1936" y="1908"/>
                  <a:pt x="1980" y="1936"/>
                  <a:pt x="2031" y="1968"/>
                </a:cubicBezTo>
                <a:cubicBezTo>
                  <a:pt x="2200" y="2075"/>
                  <a:pt x="2456" y="2236"/>
                  <a:pt x="2677" y="2469"/>
                </a:cubicBezTo>
                <a:cubicBezTo>
                  <a:pt x="2562" y="2568"/>
                  <a:pt x="2454" y="2616"/>
                  <a:pt x="2347" y="2616"/>
                </a:cubicBezTo>
                <a:close/>
                <a:moveTo>
                  <a:pt x="5127" y="1567"/>
                </a:moveTo>
                <a:cubicBezTo>
                  <a:pt x="4817" y="2023"/>
                  <a:pt x="4550" y="2416"/>
                  <a:pt x="4201" y="2416"/>
                </a:cubicBezTo>
                <a:cubicBezTo>
                  <a:pt x="4099" y="2416"/>
                  <a:pt x="3989" y="2384"/>
                  <a:pt x="3868" y="2320"/>
                </a:cubicBezTo>
                <a:cubicBezTo>
                  <a:pt x="3880" y="2301"/>
                  <a:pt x="3892" y="2282"/>
                  <a:pt x="3904" y="2262"/>
                </a:cubicBezTo>
                <a:cubicBezTo>
                  <a:pt x="4168" y="1845"/>
                  <a:pt x="4437" y="1506"/>
                  <a:pt x="4439" y="1503"/>
                </a:cubicBezTo>
                <a:lnTo>
                  <a:pt x="4231" y="1337"/>
                </a:lnTo>
                <a:cubicBezTo>
                  <a:pt x="4208" y="1366"/>
                  <a:pt x="3926" y="1722"/>
                  <a:pt x="3652" y="2162"/>
                </a:cubicBezTo>
                <a:cubicBezTo>
                  <a:pt x="3491" y="1989"/>
                  <a:pt x="3443" y="1741"/>
                  <a:pt x="3522" y="1457"/>
                </a:cubicBezTo>
                <a:cubicBezTo>
                  <a:pt x="3606" y="1159"/>
                  <a:pt x="3821" y="864"/>
                  <a:pt x="4113" y="648"/>
                </a:cubicBezTo>
                <a:cubicBezTo>
                  <a:pt x="4347" y="474"/>
                  <a:pt x="4744" y="267"/>
                  <a:pt x="5300" y="267"/>
                </a:cubicBezTo>
                <a:cubicBezTo>
                  <a:pt x="5573" y="267"/>
                  <a:pt x="5854" y="317"/>
                  <a:pt x="6139" y="417"/>
                </a:cubicBezTo>
                <a:cubicBezTo>
                  <a:pt x="5702" y="720"/>
                  <a:pt x="5399" y="1167"/>
                  <a:pt x="5127" y="1567"/>
                </a:cubicBezTo>
                <a:close/>
              </a:path>
            </a:pathLst>
          </a:custGeom>
          <a:solidFill>
            <a:srgbClr val="34925B"/>
          </a:solidFill>
          <a:ln>
            <a:noFill/>
          </a:ln>
        </p:spPr>
        <p:txBody>
          <a:bodyPr/>
          <a:lstStyle/>
          <a:p>
            <a:endParaRPr lang="zh-CN" altLang="en-US">
              <a:cs typeface="+mn-ea"/>
              <a:sym typeface="+mn-lt"/>
            </a:endParaRPr>
          </a:p>
        </p:txBody>
      </p:sp>
      <p:pic>
        <p:nvPicPr>
          <p:cNvPr id="7" name="图片 6">
            <a:extLst>
              <a:ext uri="{FF2B5EF4-FFF2-40B4-BE49-F238E27FC236}">
                <a16:creationId xmlns:a16="http://schemas.microsoft.com/office/drawing/2014/main" id="{8B469003-9A4D-4378-B3FA-077DF93063C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05716" y="1115495"/>
            <a:ext cx="4704522" cy="4704522"/>
          </a:xfrm>
          <a:prstGeom prst="rect">
            <a:avLst/>
          </a:prstGeom>
        </p:spPr>
      </p:pic>
      <p:sp>
        <p:nvSpPr>
          <p:cNvPr id="24" name="TextBox 20">
            <a:extLst>
              <a:ext uri="{FF2B5EF4-FFF2-40B4-BE49-F238E27FC236}">
                <a16:creationId xmlns:a16="http://schemas.microsoft.com/office/drawing/2014/main" id="{9DC0741F-B929-46AC-B3AF-7F95AE7A34D8}"/>
              </a:ext>
            </a:extLst>
          </p:cNvPr>
          <p:cNvSpPr txBox="1"/>
          <p:nvPr/>
        </p:nvSpPr>
        <p:spPr>
          <a:xfrm>
            <a:off x="2808252" y="3765140"/>
            <a:ext cx="1723573" cy="400124"/>
          </a:xfrm>
          <a:prstGeom prst="rect">
            <a:avLst/>
          </a:prstGeom>
          <a:noFill/>
        </p:spPr>
        <p:txBody>
          <a:bodyPr wrap="none" lIns="91452" tIns="45727" rIns="91452" bIns="45727" rtlCol="0">
            <a:spAutoFit/>
          </a:bodyPr>
          <a:lstStyle/>
          <a:p>
            <a:r>
              <a:rPr lang="zh-CN" altLang="en-US" sz="2000" b="1" dirty="0">
                <a:cs typeface="+mn-ea"/>
                <a:sym typeface="+mn-lt"/>
              </a:rPr>
              <a:t>添加标题文本</a:t>
            </a:r>
            <a:endParaRPr lang="en-US" sz="2000" b="1" dirty="0">
              <a:cs typeface="+mn-ea"/>
              <a:sym typeface="+mn-lt"/>
            </a:endParaRPr>
          </a:p>
        </p:txBody>
      </p:sp>
      <p:sp>
        <p:nvSpPr>
          <p:cNvPr id="25" name="21">
            <a:extLst>
              <a:ext uri="{FF2B5EF4-FFF2-40B4-BE49-F238E27FC236}">
                <a16:creationId xmlns:a16="http://schemas.microsoft.com/office/drawing/2014/main" id="{485C237B-DC58-4296-A242-7A3BEA63DB33}"/>
              </a:ext>
            </a:extLst>
          </p:cNvPr>
          <p:cNvSpPr/>
          <p:nvPr/>
        </p:nvSpPr>
        <p:spPr>
          <a:xfrm>
            <a:off x="2791065" y="4273364"/>
            <a:ext cx="2614651" cy="1107996"/>
          </a:xfrm>
          <a:prstGeom prst="rect">
            <a:avLst/>
          </a:prstGeom>
        </p:spPr>
        <p:txBody>
          <a:bodyPr wrap="square">
            <a:spAutoFit/>
          </a:bodyPr>
          <a:lstStyle/>
          <a:p>
            <a:pPr defTabSz="1219170" fontAlgn="base">
              <a:lnSpc>
                <a:spcPct val="150000"/>
              </a:lnSpc>
              <a:spcBef>
                <a:spcPct val="0"/>
              </a:spcBef>
              <a:spcAft>
                <a:spcPct val="0"/>
              </a:spcAft>
              <a:defRPr/>
            </a:pPr>
            <a:r>
              <a:rPr lang="zh-CN" altLang="en-US" sz="1100" kern="0" dirty="0">
                <a:solidFill>
                  <a:sysClr val="windowText" lastClr="000000">
                    <a:lumMod val="50000"/>
                    <a:lumOff val="50000"/>
                  </a:sysClr>
                </a:solidFill>
                <a:cs typeface="+mn-ea"/>
                <a:sym typeface="+mn-lt"/>
              </a:rPr>
              <a:t>此处添加详细文本描述，建议与标题相关并符合整体语言风格，语言描述尽量简洁生动。尽量将每页幻灯片的字数控制在  </a:t>
            </a:r>
            <a:r>
              <a:rPr lang="en-US" altLang="zh-CN" sz="1100" kern="0" dirty="0">
                <a:solidFill>
                  <a:sysClr val="windowText" lastClr="000000">
                    <a:lumMod val="50000"/>
                    <a:lumOff val="50000"/>
                  </a:sysClr>
                </a:solidFill>
                <a:cs typeface="+mn-ea"/>
                <a:sym typeface="+mn-lt"/>
              </a:rPr>
              <a:t>200</a:t>
            </a:r>
            <a:r>
              <a:rPr lang="zh-CN" altLang="en-US" sz="1100" kern="0" dirty="0">
                <a:solidFill>
                  <a:sysClr val="windowText" lastClr="000000">
                    <a:lumMod val="50000"/>
                    <a:lumOff val="50000"/>
                  </a:sysClr>
                </a:solidFill>
                <a:cs typeface="+mn-ea"/>
                <a:sym typeface="+mn-lt"/>
              </a:rPr>
              <a:t>字以内</a:t>
            </a:r>
            <a:endParaRPr lang="en-US" altLang="zh-CN" sz="1100" kern="0" dirty="0">
              <a:solidFill>
                <a:sysClr val="windowText" lastClr="000000">
                  <a:lumMod val="50000"/>
                  <a:lumOff val="50000"/>
                </a:sysClr>
              </a:solidFill>
              <a:cs typeface="+mn-ea"/>
              <a:sym typeface="+mn-lt"/>
            </a:endParaRPr>
          </a:p>
        </p:txBody>
      </p:sp>
      <p:sp>
        <p:nvSpPr>
          <p:cNvPr id="26" name="TextBox 22">
            <a:extLst>
              <a:ext uri="{FF2B5EF4-FFF2-40B4-BE49-F238E27FC236}">
                <a16:creationId xmlns:a16="http://schemas.microsoft.com/office/drawing/2014/main" id="{377FEA89-062D-427E-A45F-C89CF31BB549}"/>
              </a:ext>
            </a:extLst>
          </p:cNvPr>
          <p:cNvSpPr txBox="1"/>
          <p:nvPr/>
        </p:nvSpPr>
        <p:spPr>
          <a:xfrm>
            <a:off x="2783120" y="1898081"/>
            <a:ext cx="2471727" cy="1569675"/>
          </a:xfrm>
          <a:prstGeom prst="rect">
            <a:avLst/>
          </a:prstGeom>
          <a:noFill/>
        </p:spPr>
        <p:txBody>
          <a:bodyPr wrap="none" lIns="91452" tIns="45727" rIns="91452" bIns="45727" rtlCol="0">
            <a:spAutoFit/>
          </a:bodyPr>
          <a:lstStyle/>
          <a:p>
            <a:r>
              <a:rPr lang="en-US" altLang="zh-CN" sz="3200" dirty="0">
                <a:cs typeface="+mn-ea"/>
                <a:sym typeface="+mn-lt"/>
              </a:rPr>
              <a:t>THE MOST </a:t>
            </a:r>
          </a:p>
          <a:p>
            <a:r>
              <a:rPr lang="en-US" altLang="zh-CN" sz="3200" dirty="0">
                <a:cs typeface="+mn-ea"/>
                <a:sym typeface="+mn-lt"/>
              </a:rPr>
              <a:t>BEAUTIFUL </a:t>
            </a:r>
          </a:p>
          <a:p>
            <a:r>
              <a:rPr lang="en-US" altLang="zh-CN" sz="3200" dirty="0">
                <a:cs typeface="+mn-ea"/>
                <a:sym typeface="+mn-lt"/>
              </a:rPr>
              <a:t>TIME</a:t>
            </a:r>
          </a:p>
        </p:txBody>
      </p:sp>
      <p:sp>
        <p:nvSpPr>
          <p:cNvPr id="27" name="圆角矩形 26"/>
          <p:cNvSpPr/>
          <p:nvPr/>
        </p:nvSpPr>
        <p:spPr>
          <a:xfrm>
            <a:off x="469900" y="313464"/>
            <a:ext cx="4610100" cy="654317"/>
          </a:xfrm>
          <a:prstGeom prst="roundRect">
            <a:avLst>
              <a:gd name="adj" fmla="val 0"/>
            </a:avLst>
          </a:prstGeom>
          <a:noFill/>
          <a:ln w="38100">
            <a:solidFill>
              <a:schemeClr val="bg1"/>
            </a:solidFill>
          </a:ln>
          <a:effectLst>
            <a:outerShdw blurRad="482600" sx="101000" sy="101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317500" y="161659"/>
            <a:ext cx="571500" cy="561472"/>
          </a:xfrm>
          <a:prstGeom prst="roundRect">
            <a:avLst>
              <a:gd name="adj" fmla="val 0"/>
            </a:avLst>
          </a:prstGeom>
          <a:solidFill>
            <a:schemeClr val="bg1"/>
          </a:solidFill>
          <a:ln w="38100">
            <a:solidFill>
              <a:schemeClr val="bg1"/>
            </a:solidFill>
          </a:ln>
          <a:effectLst>
            <a:outerShdw blurRad="482600" sx="101000" sy="101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34925B"/>
                </a:solidFill>
              </a:rPr>
              <a:t>01</a:t>
            </a:r>
            <a:endParaRPr lang="zh-CN" altLang="en-US" sz="2400" dirty="0">
              <a:solidFill>
                <a:srgbClr val="34925B"/>
              </a:solidFill>
            </a:endParaRPr>
          </a:p>
        </p:txBody>
      </p:sp>
      <p:sp>
        <p:nvSpPr>
          <p:cNvPr id="29" name="矩形 28"/>
          <p:cNvSpPr/>
          <p:nvPr/>
        </p:nvSpPr>
        <p:spPr>
          <a:xfrm>
            <a:off x="1143734" y="409789"/>
            <a:ext cx="3775393" cy="523220"/>
          </a:xfrm>
          <a:prstGeom prst="rect">
            <a:avLst/>
          </a:prstGeom>
        </p:spPr>
        <p:txBody>
          <a:bodyPr wrap="none">
            <a:spAutoFit/>
          </a:bodyPr>
          <a:lstStyle/>
          <a:p>
            <a:r>
              <a:rPr lang="zh-CN" altLang="en-US" sz="2800" dirty="0">
                <a:latin typeface="方正书宋简体" panose="03000509000000000000" pitchFamily="65" charset="-122"/>
                <a:ea typeface="方正书宋简体" panose="03000509000000000000" pitchFamily="65" charset="-122"/>
              </a:rPr>
              <a:t>单击此处添加标题文本</a:t>
            </a:r>
          </a:p>
        </p:txBody>
      </p:sp>
    </p:spTree>
    <p:extLst>
      <p:ext uri="{BB962C8B-B14F-4D97-AF65-F5344CB8AC3E}">
        <p14:creationId xmlns:p14="http://schemas.microsoft.com/office/powerpoint/2010/main" val="1542850439"/>
      </p:ext>
    </p:extLst>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extLst>
              <a:ext uri="{FF2B5EF4-FFF2-40B4-BE49-F238E27FC236}">
                <a16:creationId xmlns:a16="http://schemas.microsoft.com/office/drawing/2014/main" id="{CE5AA456-EEEE-4509-81CE-737CB8EB1FDF}"/>
              </a:ext>
            </a:extLst>
          </p:cNvPr>
          <p:cNvSpPr/>
          <p:nvPr/>
        </p:nvSpPr>
        <p:spPr>
          <a:xfrm>
            <a:off x="5371090" y="3841648"/>
            <a:ext cx="647839" cy="1546578"/>
          </a:xfrm>
          <a:prstGeom prst="rect">
            <a:avLst/>
          </a:prstGeom>
          <a:solidFill>
            <a:srgbClr val="3492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7" name="矩形 16">
            <a:extLst>
              <a:ext uri="{FF2B5EF4-FFF2-40B4-BE49-F238E27FC236}">
                <a16:creationId xmlns:a16="http://schemas.microsoft.com/office/drawing/2014/main" id="{821B87EE-01DF-4D45-B7F8-E5919E75420F}"/>
              </a:ext>
            </a:extLst>
          </p:cNvPr>
          <p:cNvSpPr/>
          <p:nvPr/>
        </p:nvSpPr>
        <p:spPr>
          <a:xfrm>
            <a:off x="6375802" y="1843515"/>
            <a:ext cx="647839" cy="3544711"/>
          </a:xfrm>
          <a:prstGeom prst="rect">
            <a:avLst/>
          </a:prstGeom>
          <a:solidFill>
            <a:srgbClr val="3492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8" name="矩形 17">
            <a:extLst>
              <a:ext uri="{FF2B5EF4-FFF2-40B4-BE49-F238E27FC236}">
                <a16:creationId xmlns:a16="http://schemas.microsoft.com/office/drawing/2014/main" id="{E3347733-7867-4B98-BC91-722A9129FC97}"/>
              </a:ext>
            </a:extLst>
          </p:cNvPr>
          <p:cNvSpPr/>
          <p:nvPr/>
        </p:nvSpPr>
        <p:spPr>
          <a:xfrm>
            <a:off x="7318518" y="4169026"/>
            <a:ext cx="709835" cy="1219200"/>
          </a:xfrm>
          <a:prstGeom prst="rect">
            <a:avLst/>
          </a:prstGeom>
          <a:solidFill>
            <a:srgbClr val="3492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9" name="矩形 18">
            <a:extLst>
              <a:ext uri="{FF2B5EF4-FFF2-40B4-BE49-F238E27FC236}">
                <a16:creationId xmlns:a16="http://schemas.microsoft.com/office/drawing/2014/main" id="{0BF08660-3EF8-4564-9852-C6E291575AA0}"/>
              </a:ext>
            </a:extLst>
          </p:cNvPr>
          <p:cNvSpPr/>
          <p:nvPr/>
        </p:nvSpPr>
        <p:spPr>
          <a:xfrm>
            <a:off x="8385226" y="3751337"/>
            <a:ext cx="647839" cy="1636889"/>
          </a:xfrm>
          <a:prstGeom prst="rect">
            <a:avLst/>
          </a:prstGeom>
          <a:solidFill>
            <a:srgbClr val="3492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20" name="矩形 19">
            <a:extLst>
              <a:ext uri="{FF2B5EF4-FFF2-40B4-BE49-F238E27FC236}">
                <a16:creationId xmlns:a16="http://schemas.microsoft.com/office/drawing/2014/main" id="{3A04A329-A9BA-40D7-9F30-8A4DAE17AB5F}"/>
              </a:ext>
            </a:extLst>
          </p:cNvPr>
          <p:cNvSpPr/>
          <p:nvPr/>
        </p:nvSpPr>
        <p:spPr>
          <a:xfrm>
            <a:off x="9382884" y="4473826"/>
            <a:ext cx="647839" cy="914400"/>
          </a:xfrm>
          <a:prstGeom prst="rect">
            <a:avLst/>
          </a:prstGeom>
          <a:solidFill>
            <a:srgbClr val="3492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21" name="矩形 20">
            <a:extLst>
              <a:ext uri="{FF2B5EF4-FFF2-40B4-BE49-F238E27FC236}">
                <a16:creationId xmlns:a16="http://schemas.microsoft.com/office/drawing/2014/main" id="{0BAA0313-84BB-4506-B62A-A04F27F70624}"/>
              </a:ext>
            </a:extLst>
          </p:cNvPr>
          <p:cNvSpPr/>
          <p:nvPr/>
        </p:nvSpPr>
        <p:spPr>
          <a:xfrm>
            <a:off x="10387597" y="4473826"/>
            <a:ext cx="647839" cy="914400"/>
          </a:xfrm>
          <a:prstGeom prst="rect">
            <a:avLst/>
          </a:prstGeom>
          <a:solidFill>
            <a:srgbClr val="3492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cxnSp>
        <p:nvCxnSpPr>
          <p:cNvPr id="22" name="直接连接符 21">
            <a:extLst>
              <a:ext uri="{FF2B5EF4-FFF2-40B4-BE49-F238E27FC236}">
                <a16:creationId xmlns:a16="http://schemas.microsoft.com/office/drawing/2014/main" id="{23A71091-A621-4AE5-9BEF-145E14BCE5CF}"/>
              </a:ext>
            </a:extLst>
          </p:cNvPr>
          <p:cNvCxnSpPr>
            <a:cxnSpLocks/>
          </p:cNvCxnSpPr>
          <p:nvPr/>
        </p:nvCxnSpPr>
        <p:spPr>
          <a:xfrm flipV="1">
            <a:off x="5675281" y="2489719"/>
            <a:ext cx="1004712" cy="1964267"/>
          </a:xfrm>
          <a:prstGeom prst="line">
            <a:avLst/>
          </a:prstGeom>
          <a:noFill/>
          <a:ln w="88900" cap="flat" cmpd="sng" algn="ctr">
            <a:solidFill>
              <a:schemeClr val="bg1">
                <a:lumMod val="85000"/>
              </a:schemeClr>
            </a:solidFill>
            <a:prstDash val="solid"/>
            <a:miter lim="800000"/>
            <a:headEnd type="oval"/>
            <a:tailEnd type="oval"/>
          </a:ln>
          <a:effectLst/>
        </p:spPr>
      </p:cxnSp>
      <p:cxnSp>
        <p:nvCxnSpPr>
          <p:cNvPr id="23" name="直接连接符 22">
            <a:extLst>
              <a:ext uri="{FF2B5EF4-FFF2-40B4-BE49-F238E27FC236}">
                <a16:creationId xmlns:a16="http://schemas.microsoft.com/office/drawing/2014/main" id="{95F86FC2-BDF4-4C21-91C0-047B7BD34029}"/>
              </a:ext>
            </a:extLst>
          </p:cNvPr>
          <p:cNvCxnSpPr>
            <a:cxnSpLocks/>
          </p:cNvCxnSpPr>
          <p:nvPr/>
        </p:nvCxnSpPr>
        <p:spPr>
          <a:xfrm flipH="1" flipV="1">
            <a:off x="6682814" y="2484077"/>
            <a:ext cx="1001891" cy="2195687"/>
          </a:xfrm>
          <a:prstGeom prst="line">
            <a:avLst/>
          </a:prstGeom>
          <a:noFill/>
          <a:ln w="88900" cap="flat" cmpd="sng" algn="ctr">
            <a:solidFill>
              <a:schemeClr val="bg1">
                <a:lumMod val="85000"/>
              </a:schemeClr>
            </a:solidFill>
            <a:prstDash val="solid"/>
            <a:miter lim="800000"/>
            <a:headEnd type="oval"/>
            <a:tailEnd type="oval"/>
          </a:ln>
          <a:effectLst/>
        </p:spPr>
      </p:cxnSp>
      <p:cxnSp>
        <p:nvCxnSpPr>
          <p:cNvPr id="24" name="直接连接符 23">
            <a:extLst>
              <a:ext uri="{FF2B5EF4-FFF2-40B4-BE49-F238E27FC236}">
                <a16:creationId xmlns:a16="http://schemas.microsoft.com/office/drawing/2014/main" id="{E13A0D6C-209B-43FF-9B2B-98CEE47C73B5}"/>
              </a:ext>
            </a:extLst>
          </p:cNvPr>
          <p:cNvCxnSpPr>
            <a:cxnSpLocks/>
          </p:cNvCxnSpPr>
          <p:nvPr/>
        </p:nvCxnSpPr>
        <p:spPr>
          <a:xfrm flipV="1">
            <a:off x="7670598" y="1823675"/>
            <a:ext cx="1018819" cy="2833513"/>
          </a:xfrm>
          <a:prstGeom prst="line">
            <a:avLst/>
          </a:prstGeom>
          <a:noFill/>
          <a:ln w="88900" cap="flat" cmpd="sng" algn="ctr">
            <a:solidFill>
              <a:schemeClr val="bg1">
                <a:lumMod val="85000"/>
              </a:schemeClr>
            </a:solidFill>
            <a:prstDash val="solid"/>
            <a:miter lim="800000"/>
            <a:headEnd type="oval"/>
            <a:tailEnd type="oval"/>
          </a:ln>
          <a:effectLst/>
        </p:spPr>
      </p:cxnSp>
      <p:cxnSp>
        <p:nvCxnSpPr>
          <p:cNvPr id="25" name="直接连接符 24">
            <a:extLst>
              <a:ext uri="{FF2B5EF4-FFF2-40B4-BE49-F238E27FC236}">
                <a16:creationId xmlns:a16="http://schemas.microsoft.com/office/drawing/2014/main" id="{22A39FDA-5DB2-42DD-9C20-3713960B4985}"/>
              </a:ext>
            </a:extLst>
          </p:cNvPr>
          <p:cNvCxnSpPr>
            <a:cxnSpLocks/>
          </p:cNvCxnSpPr>
          <p:nvPr/>
        </p:nvCxnSpPr>
        <p:spPr>
          <a:xfrm flipH="1" flipV="1">
            <a:off x="8689417" y="1823675"/>
            <a:ext cx="914398" cy="1907822"/>
          </a:xfrm>
          <a:prstGeom prst="line">
            <a:avLst/>
          </a:prstGeom>
          <a:noFill/>
          <a:ln w="88900" cap="flat" cmpd="sng" algn="ctr">
            <a:solidFill>
              <a:schemeClr val="bg1">
                <a:lumMod val="85000"/>
              </a:schemeClr>
            </a:solidFill>
            <a:prstDash val="solid"/>
            <a:miter lim="800000"/>
            <a:headEnd type="oval"/>
            <a:tailEnd type="oval"/>
          </a:ln>
          <a:effectLst/>
        </p:spPr>
      </p:cxnSp>
      <p:cxnSp>
        <p:nvCxnSpPr>
          <p:cNvPr id="26" name="直接连接符 25">
            <a:extLst>
              <a:ext uri="{FF2B5EF4-FFF2-40B4-BE49-F238E27FC236}">
                <a16:creationId xmlns:a16="http://schemas.microsoft.com/office/drawing/2014/main" id="{42D84BBB-EB1E-4AB1-9F46-A92BFD703CCE}"/>
              </a:ext>
            </a:extLst>
          </p:cNvPr>
          <p:cNvCxnSpPr>
            <a:cxnSpLocks/>
          </p:cNvCxnSpPr>
          <p:nvPr/>
        </p:nvCxnSpPr>
        <p:spPr>
          <a:xfrm flipV="1">
            <a:off x="9603815" y="3215031"/>
            <a:ext cx="1018819" cy="516466"/>
          </a:xfrm>
          <a:prstGeom prst="line">
            <a:avLst/>
          </a:prstGeom>
          <a:noFill/>
          <a:ln w="88900" cap="flat" cmpd="sng" algn="ctr">
            <a:solidFill>
              <a:schemeClr val="bg1">
                <a:lumMod val="85000"/>
              </a:schemeClr>
            </a:solidFill>
            <a:prstDash val="solid"/>
            <a:miter lim="800000"/>
            <a:headEnd type="oval"/>
            <a:tailEnd type="oval"/>
          </a:ln>
          <a:effectLst/>
        </p:spPr>
      </p:cxnSp>
      <p:sp>
        <p:nvSpPr>
          <p:cNvPr id="27" name="文本框 26">
            <a:extLst>
              <a:ext uri="{FF2B5EF4-FFF2-40B4-BE49-F238E27FC236}">
                <a16:creationId xmlns:a16="http://schemas.microsoft.com/office/drawing/2014/main" id="{E6E20D33-7069-4EB0-98EA-2E6665A86386}"/>
              </a:ext>
            </a:extLst>
          </p:cNvPr>
          <p:cNvSpPr txBox="1"/>
          <p:nvPr/>
        </p:nvSpPr>
        <p:spPr>
          <a:xfrm>
            <a:off x="5311916" y="5345401"/>
            <a:ext cx="811398" cy="458202"/>
          </a:xfrm>
          <a:prstGeom prst="rect">
            <a:avLst/>
          </a:prstGeom>
          <a:noFill/>
        </p:spPr>
        <p:txBody>
          <a:bodyPr wrap="square" rtlCol="0">
            <a:spAutoFit/>
          </a:bodyPr>
          <a:lstStyle/>
          <a:p>
            <a:pPr>
              <a:lnSpc>
                <a:spcPct val="200000"/>
              </a:lnSpc>
            </a:pPr>
            <a:r>
              <a:rPr lang="en-US" altLang="zh-CN" sz="1400" b="1" dirty="0">
                <a:solidFill>
                  <a:schemeClr val="tx1">
                    <a:lumMod val="50000"/>
                    <a:lumOff val="50000"/>
                  </a:schemeClr>
                </a:solidFill>
                <a:cs typeface="+mn-ea"/>
                <a:sym typeface="+mn-lt"/>
              </a:rPr>
              <a:t>2020</a:t>
            </a:r>
            <a:endParaRPr lang="zh-CN" altLang="en-US" sz="1400" b="1" dirty="0">
              <a:solidFill>
                <a:schemeClr val="tx1">
                  <a:lumMod val="50000"/>
                  <a:lumOff val="50000"/>
                </a:schemeClr>
              </a:solidFill>
              <a:cs typeface="+mn-ea"/>
              <a:sym typeface="+mn-lt"/>
            </a:endParaRPr>
          </a:p>
        </p:txBody>
      </p:sp>
      <p:sp>
        <p:nvSpPr>
          <p:cNvPr id="28" name="文本框 27">
            <a:extLst>
              <a:ext uri="{FF2B5EF4-FFF2-40B4-BE49-F238E27FC236}">
                <a16:creationId xmlns:a16="http://schemas.microsoft.com/office/drawing/2014/main" id="{15925A03-27B9-4AB8-BDE8-4060FE169614}"/>
              </a:ext>
            </a:extLst>
          </p:cNvPr>
          <p:cNvSpPr txBox="1"/>
          <p:nvPr/>
        </p:nvSpPr>
        <p:spPr>
          <a:xfrm>
            <a:off x="6285488" y="5345401"/>
            <a:ext cx="811398" cy="458202"/>
          </a:xfrm>
          <a:prstGeom prst="rect">
            <a:avLst/>
          </a:prstGeom>
          <a:noFill/>
        </p:spPr>
        <p:txBody>
          <a:bodyPr wrap="square" rtlCol="0">
            <a:spAutoFit/>
          </a:bodyPr>
          <a:lstStyle/>
          <a:p>
            <a:pPr>
              <a:lnSpc>
                <a:spcPct val="200000"/>
              </a:lnSpc>
            </a:pPr>
            <a:r>
              <a:rPr lang="en-US" altLang="zh-CN" sz="1400" b="1" dirty="0">
                <a:solidFill>
                  <a:schemeClr val="tx1">
                    <a:lumMod val="50000"/>
                    <a:lumOff val="50000"/>
                  </a:schemeClr>
                </a:solidFill>
                <a:cs typeface="+mn-ea"/>
                <a:sym typeface="+mn-lt"/>
              </a:rPr>
              <a:t>2021</a:t>
            </a:r>
            <a:endParaRPr lang="zh-CN" altLang="en-US" sz="1400" b="1" dirty="0">
              <a:solidFill>
                <a:schemeClr val="tx1">
                  <a:lumMod val="50000"/>
                  <a:lumOff val="50000"/>
                </a:schemeClr>
              </a:solidFill>
              <a:cs typeface="+mn-ea"/>
              <a:sym typeface="+mn-lt"/>
            </a:endParaRPr>
          </a:p>
        </p:txBody>
      </p:sp>
      <p:sp>
        <p:nvSpPr>
          <p:cNvPr id="29" name="文本框 28">
            <a:extLst>
              <a:ext uri="{FF2B5EF4-FFF2-40B4-BE49-F238E27FC236}">
                <a16:creationId xmlns:a16="http://schemas.microsoft.com/office/drawing/2014/main" id="{37F4A785-0408-499D-B8E5-40ED4A2980FA}"/>
              </a:ext>
            </a:extLst>
          </p:cNvPr>
          <p:cNvSpPr txBox="1"/>
          <p:nvPr/>
        </p:nvSpPr>
        <p:spPr>
          <a:xfrm>
            <a:off x="7405521" y="5345401"/>
            <a:ext cx="740532" cy="458202"/>
          </a:xfrm>
          <a:prstGeom prst="rect">
            <a:avLst/>
          </a:prstGeom>
          <a:noFill/>
        </p:spPr>
        <p:txBody>
          <a:bodyPr wrap="square" rtlCol="0">
            <a:spAutoFit/>
          </a:bodyPr>
          <a:lstStyle/>
          <a:p>
            <a:pPr>
              <a:lnSpc>
                <a:spcPct val="200000"/>
              </a:lnSpc>
            </a:pPr>
            <a:r>
              <a:rPr lang="en-US" altLang="zh-CN" sz="1400" b="1" dirty="0">
                <a:solidFill>
                  <a:schemeClr val="tx1">
                    <a:lumMod val="50000"/>
                    <a:lumOff val="50000"/>
                  </a:schemeClr>
                </a:solidFill>
                <a:cs typeface="+mn-ea"/>
                <a:sym typeface="+mn-lt"/>
              </a:rPr>
              <a:t>2022</a:t>
            </a:r>
            <a:endParaRPr lang="zh-CN" altLang="en-US" sz="1400" b="1" dirty="0">
              <a:solidFill>
                <a:schemeClr val="tx1">
                  <a:lumMod val="50000"/>
                  <a:lumOff val="50000"/>
                </a:schemeClr>
              </a:solidFill>
              <a:cs typeface="+mn-ea"/>
              <a:sym typeface="+mn-lt"/>
            </a:endParaRPr>
          </a:p>
        </p:txBody>
      </p:sp>
      <p:sp>
        <p:nvSpPr>
          <p:cNvPr id="30" name="文本框 29">
            <a:extLst>
              <a:ext uri="{FF2B5EF4-FFF2-40B4-BE49-F238E27FC236}">
                <a16:creationId xmlns:a16="http://schemas.microsoft.com/office/drawing/2014/main" id="{23B0E5F3-235C-442A-A3D7-5E881E339729}"/>
              </a:ext>
            </a:extLst>
          </p:cNvPr>
          <p:cNvSpPr txBox="1"/>
          <p:nvPr/>
        </p:nvSpPr>
        <p:spPr>
          <a:xfrm>
            <a:off x="8339367" y="5345401"/>
            <a:ext cx="811398" cy="458202"/>
          </a:xfrm>
          <a:prstGeom prst="rect">
            <a:avLst/>
          </a:prstGeom>
          <a:noFill/>
        </p:spPr>
        <p:txBody>
          <a:bodyPr wrap="square" rtlCol="0">
            <a:spAutoFit/>
          </a:bodyPr>
          <a:lstStyle/>
          <a:p>
            <a:pPr>
              <a:lnSpc>
                <a:spcPct val="200000"/>
              </a:lnSpc>
            </a:pPr>
            <a:r>
              <a:rPr lang="en-US" altLang="zh-CN" sz="1400" b="1" dirty="0">
                <a:solidFill>
                  <a:schemeClr val="tx1">
                    <a:lumMod val="50000"/>
                    <a:lumOff val="50000"/>
                  </a:schemeClr>
                </a:solidFill>
                <a:cs typeface="+mn-ea"/>
                <a:sym typeface="+mn-lt"/>
              </a:rPr>
              <a:t>2023</a:t>
            </a:r>
            <a:endParaRPr lang="zh-CN" altLang="en-US" sz="1400" b="1" dirty="0">
              <a:solidFill>
                <a:schemeClr val="tx1">
                  <a:lumMod val="50000"/>
                  <a:lumOff val="50000"/>
                </a:schemeClr>
              </a:solidFill>
              <a:cs typeface="+mn-ea"/>
              <a:sym typeface="+mn-lt"/>
            </a:endParaRPr>
          </a:p>
        </p:txBody>
      </p:sp>
      <p:sp>
        <p:nvSpPr>
          <p:cNvPr id="31" name="文本框 30">
            <a:extLst>
              <a:ext uri="{FF2B5EF4-FFF2-40B4-BE49-F238E27FC236}">
                <a16:creationId xmlns:a16="http://schemas.microsoft.com/office/drawing/2014/main" id="{DA2161A6-2831-44FF-8A96-33D491623D71}"/>
              </a:ext>
            </a:extLst>
          </p:cNvPr>
          <p:cNvSpPr txBox="1"/>
          <p:nvPr/>
        </p:nvSpPr>
        <p:spPr>
          <a:xfrm>
            <a:off x="9385088" y="5345401"/>
            <a:ext cx="811398" cy="458202"/>
          </a:xfrm>
          <a:prstGeom prst="rect">
            <a:avLst/>
          </a:prstGeom>
          <a:noFill/>
        </p:spPr>
        <p:txBody>
          <a:bodyPr wrap="square" rtlCol="0">
            <a:spAutoFit/>
          </a:bodyPr>
          <a:lstStyle/>
          <a:p>
            <a:pPr>
              <a:lnSpc>
                <a:spcPct val="200000"/>
              </a:lnSpc>
            </a:pPr>
            <a:r>
              <a:rPr lang="en-US" altLang="zh-CN" sz="1400" b="1" dirty="0">
                <a:solidFill>
                  <a:schemeClr val="tx1">
                    <a:lumMod val="50000"/>
                    <a:lumOff val="50000"/>
                  </a:schemeClr>
                </a:solidFill>
                <a:cs typeface="+mn-ea"/>
                <a:sym typeface="+mn-lt"/>
              </a:rPr>
              <a:t>2024</a:t>
            </a:r>
            <a:endParaRPr lang="zh-CN" altLang="en-US" sz="1400" b="1" dirty="0">
              <a:solidFill>
                <a:schemeClr val="tx1">
                  <a:lumMod val="50000"/>
                  <a:lumOff val="50000"/>
                </a:schemeClr>
              </a:solidFill>
              <a:cs typeface="+mn-ea"/>
              <a:sym typeface="+mn-lt"/>
            </a:endParaRPr>
          </a:p>
        </p:txBody>
      </p:sp>
      <p:sp>
        <p:nvSpPr>
          <p:cNvPr id="32" name="文本框 31">
            <a:extLst>
              <a:ext uri="{FF2B5EF4-FFF2-40B4-BE49-F238E27FC236}">
                <a16:creationId xmlns:a16="http://schemas.microsoft.com/office/drawing/2014/main" id="{15468FA3-D0E0-4492-8807-300BAD48EE43}"/>
              </a:ext>
            </a:extLst>
          </p:cNvPr>
          <p:cNvSpPr txBox="1"/>
          <p:nvPr/>
        </p:nvSpPr>
        <p:spPr>
          <a:xfrm>
            <a:off x="10349047" y="5345401"/>
            <a:ext cx="811398" cy="458202"/>
          </a:xfrm>
          <a:prstGeom prst="rect">
            <a:avLst/>
          </a:prstGeom>
          <a:noFill/>
        </p:spPr>
        <p:txBody>
          <a:bodyPr wrap="square" rtlCol="0">
            <a:spAutoFit/>
          </a:bodyPr>
          <a:lstStyle/>
          <a:p>
            <a:pPr>
              <a:lnSpc>
                <a:spcPct val="200000"/>
              </a:lnSpc>
            </a:pPr>
            <a:r>
              <a:rPr lang="en-US" altLang="zh-CN" sz="1400" b="1" dirty="0">
                <a:solidFill>
                  <a:schemeClr val="tx1">
                    <a:lumMod val="50000"/>
                    <a:lumOff val="50000"/>
                  </a:schemeClr>
                </a:solidFill>
                <a:cs typeface="+mn-ea"/>
                <a:sym typeface="+mn-lt"/>
              </a:rPr>
              <a:t>2025</a:t>
            </a:r>
            <a:endParaRPr lang="zh-CN" altLang="en-US" sz="1400" b="1" dirty="0">
              <a:solidFill>
                <a:schemeClr val="tx1">
                  <a:lumMod val="50000"/>
                  <a:lumOff val="50000"/>
                </a:schemeClr>
              </a:solidFill>
              <a:cs typeface="+mn-ea"/>
              <a:sym typeface="+mn-lt"/>
            </a:endParaRPr>
          </a:p>
        </p:txBody>
      </p:sp>
      <p:sp>
        <p:nvSpPr>
          <p:cNvPr id="33" name="Rectangle 90">
            <a:extLst>
              <a:ext uri="{FF2B5EF4-FFF2-40B4-BE49-F238E27FC236}">
                <a16:creationId xmlns:a16="http://schemas.microsoft.com/office/drawing/2014/main" id="{FE567BA6-A1E0-47FC-A216-8DD875BCE999}"/>
              </a:ext>
            </a:extLst>
          </p:cNvPr>
          <p:cNvSpPr/>
          <p:nvPr/>
        </p:nvSpPr>
        <p:spPr bwMode="auto">
          <a:xfrm>
            <a:off x="1011851" y="2275331"/>
            <a:ext cx="2900613" cy="472950"/>
          </a:xfrm>
          <a:prstGeom prst="rect">
            <a:avLst/>
          </a:prstGeom>
        </p:spPr>
        <p:txBody>
          <a:bodyPr wrap="square">
            <a:spAutoFit/>
          </a:bodyPr>
          <a:lstStyle/>
          <a:p>
            <a:pPr algn="r" fontAlgn="auto">
              <a:lnSpc>
                <a:spcPct val="130000"/>
              </a:lnSpc>
              <a:spcBef>
                <a:spcPts val="0"/>
              </a:spcBef>
              <a:spcAft>
                <a:spcPts val="0"/>
              </a:spcAft>
              <a:defRPr/>
            </a:pPr>
            <a:r>
              <a:rPr lang="zh-CN" altLang="en-US" sz="1000" dirty="0">
                <a:solidFill>
                  <a:schemeClr val="bg1">
                    <a:lumMod val="50000"/>
                  </a:schemeClr>
                </a:solidFill>
                <a:cs typeface="+mn-ea"/>
                <a:sym typeface="+mn-lt"/>
              </a:rPr>
              <a:t>此处添加详细文本描述，建议与标题相关并符合整体语言风格，语言描述尽量简洁生动。</a:t>
            </a:r>
          </a:p>
        </p:txBody>
      </p:sp>
      <p:sp>
        <p:nvSpPr>
          <p:cNvPr id="34" name="Rectangle 91">
            <a:extLst>
              <a:ext uri="{FF2B5EF4-FFF2-40B4-BE49-F238E27FC236}">
                <a16:creationId xmlns:a16="http://schemas.microsoft.com/office/drawing/2014/main" id="{8C97BC46-71A6-4E57-BEE2-193E6A38B4B0}"/>
              </a:ext>
            </a:extLst>
          </p:cNvPr>
          <p:cNvSpPr/>
          <p:nvPr/>
        </p:nvSpPr>
        <p:spPr bwMode="auto">
          <a:xfrm>
            <a:off x="2739391" y="2031913"/>
            <a:ext cx="1185774" cy="338554"/>
          </a:xfrm>
          <a:prstGeom prst="rect">
            <a:avLst/>
          </a:prstGeom>
        </p:spPr>
        <p:txBody>
          <a:bodyPr wrap="square">
            <a:spAutoFit/>
          </a:bodyPr>
          <a:lstStyle/>
          <a:p>
            <a:pPr algn="r" fontAlgn="auto">
              <a:spcBef>
                <a:spcPts val="0"/>
              </a:spcBef>
              <a:spcAft>
                <a:spcPts val="0"/>
              </a:spcAft>
              <a:defRPr/>
            </a:pPr>
            <a:r>
              <a:rPr lang="en-US" sz="1600" b="1" dirty="0">
                <a:cs typeface="+mn-ea"/>
                <a:sym typeface="+mn-lt"/>
              </a:rPr>
              <a:t>PEOPLE 1</a:t>
            </a:r>
          </a:p>
        </p:txBody>
      </p:sp>
      <p:sp>
        <p:nvSpPr>
          <p:cNvPr id="35" name="Rectangle 92">
            <a:extLst>
              <a:ext uri="{FF2B5EF4-FFF2-40B4-BE49-F238E27FC236}">
                <a16:creationId xmlns:a16="http://schemas.microsoft.com/office/drawing/2014/main" id="{FB383527-55D4-402F-A81F-848577AD6528}"/>
              </a:ext>
            </a:extLst>
          </p:cNvPr>
          <p:cNvSpPr/>
          <p:nvPr/>
        </p:nvSpPr>
        <p:spPr bwMode="auto">
          <a:xfrm>
            <a:off x="1011851" y="3453278"/>
            <a:ext cx="2900613" cy="472950"/>
          </a:xfrm>
          <a:prstGeom prst="rect">
            <a:avLst/>
          </a:prstGeom>
        </p:spPr>
        <p:txBody>
          <a:bodyPr wrap="square">
            <a:spAutoFit/>
          </a:bodyPr>
          <a:lstStyle/>
          <a:p>
            <a:pPr algn="r" fontAlgn="auto">
              <a:lnSpc>
                <a:spcPct val="130000"/>
              </a:lnSpc>
              <a:spcBef>
                <a:spcPts val="0"/>
              </a:spcBef>
              <a:spcAft>
                <a:spcPts val="0"/>
              </a:spcAft>
              <a:defRPr/>
            </a:pPr>
            <a:r>
              <a:rPr lang="zh-CN" altLang="en-US" sz="1000" dirty="0">
                <a:solidFill>
                  <a:schemeClr val="bg1">
                    <a:lumMod val="50000"/>
                  </a:schemeClr>
                </a:solidFill>
                <a:cs typeface="+mn-ea"/>
                <a:sym typeface="+mn-lt"/>
              </a:rPr>
              <a:t>此处添加详细文本描述，建议与标题相关并符合整体语言风格，语言描述尽量简洁生动。</a:t>
            </a:r>
          </a:p>
        </p:txBody>
      </p:sp>
      <p:sp>
        <p:nvSpPr>
          <p:cNvPr id="36" name="Rectangle 93">
            <a:extLst>
              <a:ext uri="{FF2B5EF4-FFF2-40B4-BE49-F238E27FC236}">
                <a16:creationId xmlns:a16="http://schemas.microsoft.com/office/drawing/2014/main" id="{EDC832CC-E9DF-476C-8F75-DBCF1017ACDF}"/>
              </a:ext>
            </a:extLst>
          </p:cNvPr>
          <p:cNvSpPr/>
          <p:nvPr/>
        </p:nvSpPr>
        <p:spPr bwMode="auto">
          <a:xfrm>
            <a:off x="2678081" y="3209860"/>
            <a:ext cx="1247083" cy="338554"/>
          </a:xfrm>
          <a:prstGeom prst="rect">
            <a:avLst/>
          </a:prstGeom>
        </p:spPr>
        <p:txBody>
          <a:bodyPr wrap="square">
            <a:spAutoFit/>
          </a:bodyPr>
          <a:lstStyle/>
          <a:p>
            <a:pPr algn="r" fontAlgn="auto">
              <a:spcBef>
                <a:spcPts val="0"/>
              </a:spcBef>
              <a:spcAft>
                <a:spcPts val="0"/>
              </a:spcAft>
              <a:defRPr/>
            </a:pPr>
            <a:r>
              <a:rPr lang="en-US" sz="1600" b="1" dirty="0">
                <a:cs typeface="+mn-ea"/>
                <a:sym typeface="+mn-lt"/>
              </a:rPr>
              <a:t>PEOPLE 2</a:t>
            </a:r>
          </a:p>
        </p:txBody>
      </p:sp>
      <p:sp>
        <p:nvSpPr>
          <p:cNvPr id="37" name="Rectangle 94">
            <a:extLst>
              <a:ext uri="{FF2B5EF4-FFF2-40B4-BE49-F238E27FC236}">
                <a16:creationId xmlns:a16="http://schemas.microsoft.com/office/drawing/2014/main" id="{604A7A47-FAC1-449F-84F8-17843E2FA8AE}"/>
              </a:ext>
            </a:extLst>
          </p:cNvPr>
          <p:cNvSpPr/>
          <p:nvPr/>
        </p:nvSpPr>
        <p:spPr bwMode="auto">
          <a:xfrm>
            <a:off x="1011851" y="4879467"/>
            <a:ext cx="2900613" cy="472950"/>
          </a:xfrm>
          <a:prstGeom prst="rect">
            <a:avLst/>
          </a:prstGeom>
        </p:spPr>
        <p:txBody>
          <a:bodyPr wrap="square">
            <a:spAutoFit/>
          </a:bodyPr>
          <a:lstStyle/>
          <a:p>
            <a:pPr algn="r" fontAlgn="auto">
              <a:lnSpc>
                <a:spcPct val="130000"/>
              </a:lnSpc>
              <a:spcBef>
                <a:spcPts val="0"/>
              </a:spcBef>
              <a:spcAft>
                <a:spcPts val="0"/>
              </a:spcAft>
              <a:defRPr/>
            </a:pPr>
            <a:r>
              <a:rPr lang="zh-CN" altLang="en-US" sz="1000" dirty="0">
                <a:solidFill>
                  <a:schemeClr val="bg1">
                    <a:lumMod val="50000"/>
                  </a:schemeClr>
                </a:solidFill>
                <a:cs typeface="+mn-ea"/>
                <a:sym typeface="+mn-lt"/>
              </a:rPr>
              <a:t>此处添加详细文本描述，建议与标题相关并符合整体语言风格，语言描述尽量简洁生动。</a:t>
            </a:r>
          </a:p>
        </p:txBody>
      </p:sp>
      <p:sp>
        <p:nvSpPr>
          <p:cNvPr id="38" name="Rectangle 95">
            <a:extLst>
              <a:ext uri="{FF2B5EF4-FFF2-40B4-BE49-F238E27FC236}">
                <a16:creationId xmlns:a16="http://schemas.microsoft.com/office/drawing/2014/main" id="{ECF0718B-57E8-40C6-BDC1-99E1C56B6D67}"/>
              </a:ext>
            </a:extLst>
          </p:cNvPr>
          <p:cNvSpPr/>
          <p:nvPr/>
        </p:nvSpPr>
        <p:spPr bwMode="auto">
          <a:xfrm>
            <a:off x="2667863" y="4636049"/>
            <a:ext cx="1257301" cy="338554"/>
          </a:xfrm>
          <a:prstGeom prst="rect">
            <a:avLst/>
          </a:prstGeom>
        </p:spPr>
        <p:txBody>
          <a:bodyPr wrap="square">
            <a:spAutoFit/>
          </a:bodyPr>
          <a:lstStyle/>
          <a:p>
            <a:pPr algn="r" fontAlgn="auto">
              <a:spcBef>
                <a:spcPts val="0"/>
              </a:spcBef>
              <a:spcAft>
                <a:spcPts val="0"/>
              </a:spcAft>
              <a:defRPr/>
            </a:pPr>
            <a:r>
              <a:rPr lang="en-US" sz="1600" b="1" dirty="0">
                <a:cs typeface="+mn-ea"/>
                <a:sym typeface="+mn-lt"/>
              </a:rPr>
              <a:t>PEOPLE 3</a:t>
            </a:r>
          </a:p>
        </p:txBody>
      </p:sp>
      <p:grpSp>
        <p:nvGrpSpPr>
          <p:cNvPr id="39" name="组合 38">
            <a:extLst>
              <a:ext uri="{FF2B5EF4-FFF2-40B4-BE49-F238E27FC236}">
                <a16:creationId xmlns:a16="http://schemas.microsoft.com/office/drawing/2014/main" id="{E0B1A969-EAC9-4336-A36C-B21AA1F4AF94}"/>
              </a:ext>
            </a:extLst>
          </p:cNvPr>
          <p:cNvGrpSpPr/>
          <p:nvPr/>
        </p:nvGrpSpPr>
        <p:grpSpPr>
          <a:xfrm>
            <a:off x="4113548" y="2127163"/>
            <a:ext cx="171449" cy="3005668"/>
            <a:chOff x="4304003" y="2316666"/>
            <a:chExt cx="171449" cy="3005668"/>
          </a:xfrm>
        </p:grpSpPr>
        <p:sp>
          <p:nvSpPr>
            <p:cNvPr id="40" name="Oval 96">
              <a:extLst>
                <a:ext uri="{FF2B5EF4-FFF2-40B4-BE49-F238E27FC236}">
                  <a16:creationId xmlns:a16="http://schemas.microsoft.com/office/drawing/2014/main" id="{2C963B0D-CF71-4882-B0F6-E20024E6C14E}"/>
                </a:ext>
              </a:extLst>
            </p:cNvPr>
            <p:cNvSpPr/>
            <p:nvPr/>
          </p:nvSpPr>
          <p:spPr bwMode="auto">
            <a:xfrm>
              <a:off x="4304003" y="2316666"/>
              <a:ext cx="171449" cy="171449"/>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lumMod val="75000"/>
                    <a:lumOff val="25000"/>
                  </a:schemeClr>
                </a:solidFill>
                <a:cs typeface="+mn-ea"/>
                <a:sym typeface="+mn-lt"/>
              </a:endParaRPr>
            </a:p>
          </p:txBody>
        </p:sp>
        <p:sp>
          <p:nvSpPr>
            <p:cNvPr id="41" name="Oval 97">
              <a:extLst>
                <a:ext uri="{FF2B5EF4-FFF2-40B4-BE49-F238E27FC236}">
                  <a16:creationId xmlns:a16="http://schemas.microsoft.com/office/drawing/2014/main" id="{6D4D2746-78E4-4C97-A311-9D0871778036}"/>
                </a:ext>
              </a:extLst>
            </p:cNvPr>
            <p:cNvSpPr/>
            <p:nvPr/>
          </p:nvSpPr>
          <p:spPr bwMode="auto">
            <a:xfrm>
              <a:off x="4304003" y="3745415"/>
              <a:ext cx="171449" cy="17145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lumMod val="75000"/>
                    <a:lumOff val="25000"/>
                  </a:schemeClr>
                </a:solidFill>
                <a:cs typeface="+mn-ea"/>
                <a:sym typeface="+mn-lt"/>
              </a:endParaRPr>
            </a:p>
          </p:txBody>
        </p:sp>
        <p:sp>
          <p:nvSpPr>
            <p:cNvPr id="42" name="Oval 98">
              <a:extLst>
                <a:ext uri="{FF2B5EF4-FFF2-40B4-BE49-F238E27FC236}">
                  <a16:creationId xmlns:a16="http://schemas.microsoft.com/office/drawing/2014/main" id="{13526D9C-5046-40F3-B200-C7C73A592050}"/>
                </a:ext>
              </a:extLst>
            </p:cNvPr>
            <p:cNvSpPr/>
            <p:nvPr/>
          </p:nvSpPr>
          <p:spPr bwMode="auto">
            <a:xfrm>
              <a:off x="4304003" y="5153000"/>
              <a:ext cx="171449" cy="16933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lumMod val="75000"/>
                    <a:lumOff val="25000"/>
                  </a:schemeClr>
                </a:solidFill>
                <a:cs typeface="+mn-ea"/>
                <a:sym typeface="+mn-lt"/>
              </a:endParaRPr>
            </a:p>
          </p:txBody>
        </p:sp>
        <p:grpSp>
          <p:nvGrpSpPr>
            <p:cNvPr id="43" name="Group 33">
              <a:extLst>
                <a:ext uri="{FF2B5EF4-FFF2-40B4-BE49-F238E27FC236}">
                  <a16:creationId xmlns:a16="http://schemas.microsoft.com/office/drawing/2014/main" id="{06549DFA-AAE8-4B40-BB72-CFF412760EB5}"/>
                </a:ext>
              </a:extLst>
            </p:cNvPr>
            <p:cNvGrpSpPr>
              <a:grpSpLocks/>
            </p:cNvGrpSpPr>
            <p:nvPr/>
          </p:nvGrpSpPr>
          <p:grpSpPr bwMode="auto">
            <a:xfrm>
              <a:off x="4388669" y="2488116"/>
              <a:ext cx="2116" cy="2664884"/>
              <a:chOff x="2214545" y="1628769"/>
              <a:chExt cx="1589" cy="1999284"/>
            </a:xfrm>
            <a:solidFill>
              <a:schemeClr val="tx1">
                <a:lumMod val="75000"/>
                <a:lumOff val="25000"/>
              </a:schemeClr>
            </a:solidFill>
          </p:grpSpPr>
          <p:cxnSp>
            <p:nvCxnSpPr>
              <p:cNvPr id="44" name="Straight Connector 100">
                <a:extLst>
                  <a:ext uri="{FF2B5EF4-FFF2-40B4-BE49-F238E27FC236}">
                    <a16:creationId xmlns:a16="http://schemas.microsoft.com/office/drawing/2014/main" id="{817E774B-D772-4325-BB87-A8BF59C38DF8}"/>
                  </a:ext>
                </a:extLst>
              </p:cNvPr>
              <p:cNvCxnSpPr>
                <a:stCxn id="40" idx="4"/>
                <a:endCxn id="41" idx="0"/>
              </p:cNvCxnSpPr>
              <p:nvPr/>
            </p:nvCxnSpPr>
            <p:spPr>
              <a:xfrm rot="5400000">
                <a:off x="1743706" y="2099608"/>
                <a:ext cx="943268" cy="1589"/>
              </a:xfrm>
              <a:prstGeom prst="line">
                <a:avLst/>
              </a:prstGeom>
              <a:grpFill/>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104">
                <a:extLst>
                  <a:ext uri="{FF2B5EF4-FFF2-40B4-BE49-F238E27FC236}">
                    <a16:creationId xmlns:a16="http://schemas.microsoft.com/office/drawing/2014/main" id="{AA56F1D4-D34E-4AE4-BEA6-0E2D5B81857E}"/>
                  </a:ext>
                </a:extLst>
              </p:cNvPr>
              <p:cNvCxnSpPr>
                <a:stCxn id="41" idx="4"/>
                <a:endCxn id="42" idx="0"/>
              </p:cNvCxnSpPr>
              <p:nvPr/>
            </p:nvCxnSpPr>
            <p:spPr>
              <a:xfrm rot="5400000">
                <a:off x="1751646" y="3163564"/>
                <a:ext cx="927388" cy="1589"/>
              </a:xfrm>
              <a:prstGeom prst="line">
                <a:avLst/>
              </a:prstGeom>
              <a:grpFill/>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sp>
        <p:nvSpPr>
          <p:cNvPr id="46" name="圆角矩形 45"/>
          <p:cNvSpPr/>
          <p:nvPr/>
        </p:nvSpPr>
        <p:spPr>
          <a:xfrm>
            <a:off x="469900" y="313464"/>
            <a:ext cx="4610100" cy="654317"/>
          </a:xfrm>
          <a:prstGeom prst="roundRect">
            <a:avLst>
              <a:gd name="adj" fmla="val 0"/>
            </a:avLst>
          </a:prstGeom>
          <a:noFill/>
          <a:ln w="38100">
            <a:solidFill>
              <a:schemeClr val="bg1"/>
            </a:solidFill>
          </a:ln>
          <a:effectLst>
            <a:outerShdw blurRad="482600" sx="101000" sy="101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317500" y="161659"/>
            <a:ext cx="571500" cy="561472"/>
          </a:xfrm>
          <a:prstGeom prst="roundRect">
            <a:avLst>
              <a:gd name="adj" fmla="val 0"/>
            </a:avLst>
          </a:prstGeom>
          <a:solidFill>
            <a:schemeClr val="bg1"/>
          </a:solidFill>
          <a:ln w="38100">
            <a:solidFill>
              <a:schemeClr val="bg1"/>
            </a:solidFill>
          </a:ln>
          <a:effectLst>
            <a:outerShdw blurRad="482600" sx="101000" sy="101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34925B"/>
                </a:solidFill>
              </a:rPr>
              <a:t>01</a:t>
            </a:r>
            <a:endParaRPr lang="zh-CN" altLang="en-US" sz="2400" dirty="0">
              <a:solidFill>
                <a:srgbClr val="34925B"/>
              </a:solidFill>
            </a:endParaRPr>
          </a:p>
        </p:txBody>
      </p:sp>
      <p:sp>
        <p:nvSpPr>
          <p:cNvPr id="48" name="矩形 47"/>
          <p:cNvSpPr/>
          <p:nvPr/>
        </p:nvSpPr>
        <p:spPr>
          <a:xfrm>
            <a:off x="1143734" y="409789"/>
            <a:ext cx="3775393" cy="523220"/>
          </a:xfrm>
          <a:prstGeom prst="rect">
            <a:avLst/>
          </a:prstGeom>
        </p:spPr>
        <p:txBody>
          <a:bodyPr wrap="none">
            <a:spAutoFit/>
          </a:bodyPr>
          <a:lstStyle/>
          <a:p>
            <a:r>
              <a:rPr lang="zh-CN" altLang="en-US" sz="2800" dirty="0">
                <a:latin typeface="方正书宋简体" panose="03000509000000000000" pitchFamily="65" charset="-122"/>
                <a:ea typeface="方正书宋简体" panose="03000509000000000000" pitchFamily="65" charset="-122"/>
              </a:rPr>
              <a:t>单击此处添加标题文本</a:t>
            </a:r>
          </a:p>
        </p:txBody>
      </p:sp>
    </p:spTree>
    <p:extLst>
      <p:ext uri="{BB962C8B-B14F-4D97-AF65-F5344CB8AC3E}">
        <p14:creationId xmlns:p14="http://schemas.microsoft.com/office/powerpoint/2010/main" val="2782052518"/>
      </p:ext>
    </p:extLst>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圆角矩形 22"/>
          <p:cNvSpPr/>
          <p:nvPr/>
        </p:nvSpPr>
        <p:spPr>
          <a:xfrm>
            <a:off x="647700" y="552323"/>
            <a:ext cx="10922000" cy="5668144"/>
          </a:xfrm>
          <a:prstGeom prst="roundRect">
            <a:avLst>
              <a:gd name="adj" fmla="val 0"/>
            </a:avLst>
          </a:prstGeom>
          <a:noFill/>
          <a:ln w="38100">
            <a:solidFill>
              <a:schemeClr val="bg1"/>
            </a:solidFill>
          </a:ln>
          <a:effectLst>
            <a:outerShdw blurRad="482600" sx="101000" sy="101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a:off x="6489700" y="3373801"/>
            <a:ext cx="5080000" cy="654317"/>
          </a:xfrm>
          <a:prstGeom prst="roundRect">
            <a:avLst>
              <a:gd name="adj" fmla="val 0"/>
            </a:avLst>
          </a:prstGeom>
          <a:noFill/>
          <a:ln w="38100">
            <a:solidFill>
              <a:schemeClr val="bg1"/>
            </a:solidFill>
          </a:ln>
          <a:effectLst>
            <a:outerShdw blurRad="482600" sx="101000" sy="101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6489700" y="4237235"/>
            <a:ext cx="5080000" cy="654317"/>
          </a:xfrm>
          <a:prstGeom prst="roundRect">
            <a:avLst>
              <a:gd name="adj" fmla="val 0"/>
            </a:avLst>
          </a:prstGeom>
          <a:noFill/>
          <a:ln w="38100">
            <a:solidFill>
              <a:schemeClr val="bg1"/>
            </a:solidFill>
          </a:ln>
          <a:effectLst>
            <a:outerShdw blurRad="482600" sx="101000" sy="101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6489700" y="5100669"/>
            <a:ext cx="5080000" cy="654317"/>
          </a:xfrm>
          <a:prstGeom prst="roundRect">
            <a:avLst>
              <a:gd name="adj" fmla="val 0"/>
            </a:avLst>
          </a:prstGeom>
          <a:noFill/>
          <a:ln w="38100">
            <a:solidFill>
              <a:schemeClr val="bg1"/>
            </a:solidFill>
          </a:ln>
          <a:effectLst>
            <a:outerShdw blurRad="482600" sx="101000" sy="101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6489700" y="2510367"/>
            <a:ext cx="5080000" cy="654317"/>
          </a:xfrm>
          <a:prstGeom prst="roundRect">
            <a:avLst>
              <a:gd name="adj" fmla="val 0"/>
            </a:avLst>
          </a:prstGeom>
          <a:noFill/>
          <a:ln w="38100">
            <a:solidFill>
              <a:schemeClr val="bg1"/>
            </a:solidFill>
          </a:ln>
          <a:effectLst>
            <a:outerShdw blurRad="482600" sx="101000" sy="101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a:extLst>
              <a:ext uri="{FF2B5EF4-FFF2-40B4-BE49-F238E27FC236}">
                <a16:creationId xmlns:a16="http://schemas.microsoft.com/office/drawing/2014/main" id="{EA598B6D-FDA9-48F7-9C40-B8D3F3E7101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035" y="260604"/>
            <a:ext cx="5918124" cy="5651808"/>
          </a:xfrm>
          <a:prstGeom prst="rect">
            <a:avLst/>
          </a:prstGeom>
        </p:spPr>
      </p:pic>
      <p:sp>
        <p:nvSpPr>
          <p:cNvPr id="11" name="文本框 10">
            <a:extLst>
              <a:ext uri="{FF2B5EF4-FFF2-40B4-BE49-F238E27FC236}">
                <a16:creationId xmlns:a16="http://schemas.microsoft.com/office/drawing/2014/main" id="{88288BE3-BE2D-4F45-9DF2-20E69DBDDC18}"/>
              </a:ext>
            </a:extLst>
          </p:cNvPr>
          <p:cNvSpPr txBox="1"/>
          <p:nvPr/>
        </p:nvSpPr>
        <p:spPr>
          <a:xfrm>
            <a:off x="7410383" y="1156107"/>
            <a:ext cx="1484539" cy="707886"/>
          </a:xfrm>
          <a:prstGeom prst="rect">
            <a:avLst/>
          </a:prstGeom>
          <a:noFill/>
          <a:ln>
            <a:noFill/>
          </a:ln>
        </p:spPr>
        <p:txBody>
          <a:bodyPr wrap="square" rtlCol="0">
            <a:spAutoFit/>
          </a:bodyPr>
          <a:lstStyle/>
          <a:p>
            <a:pPr defTabSz="914377"/>
            <a:r>
              <a:rPr lang="zh-CN" altLang="en-US" sz="4000" spc="300" dirty="0">
                <a:ln w="9525">
                  <a:noFill/>
                </a:ln>
                <a:solidFill>
                  <a:schemeClr val="bg1">
                    <a:lumMod val="50000"/>
                  </a:schemeClr>
                </a:solidFill>
                <a:cs typeface="+mn-ea"/>
                <a:sym typeface="+mn-lt"/>
              </a:rPr>
              <a:t>目录</a:t>
            </a:r>
          </a:p>
        </p:txBody>
      </p:sp>
      <p:sp>
        <p:nvSpPr>
          <p:cNvPr id="12" name="矩形 11">
            <a:extLst>
              <a:ext uri="{FF2B5EF4-FFF2-40B4-BE49-F238E27FC236}">
                <a16:creationId xmlns:a16="http://schemas.microsoft.com/office/drawing/2014/main" id="{39862B0D-CE74-4F78-85CE-AF2307ED2073}"/>
              </a:ext>
            </a:extLst>
          </p:cNvPr>
          <p:cNvSpPr/>
          <p:nvPr/>
        </p:nvSpPr>
        <p:spPr>
          <a:xfrm>
            <a:off x="4048960" y="1048385"/>
            <a:ext cx="4072825" cy="923330"/>
          </a:xfrm>
          <a:prstGeom prst="rect">
            <a:avLst/>
          </a:prstGeom>
        </p:spPr>
        <p:txBody>
          <a:bodyPr wrap="square">
            <a:spAutoFit/>
          </a:bodyPr>
          <a:lstStyle/>
          <a:p>
            <a:pPr lvl="1">
              <a:spcBef>
                <a:spcPct val="0"/>
              </a:spcBef>
            </a:pPr>
            <a:r>
              <a:rPr lang="en-US" altLang="zh-CN" sz="5400" b="1" dirty="0">
                <a:solidFill>
                  <a:srgbClr val="34925B"/>
                </a:solidFill>
                <a:latin typeface="方正书宋简体" panose="03000509000000000000" pitchFamily="65" charset="-122"/>
                <a:ea typeface="方正书宋简体" panose="03000509000000000000" pitchFamily="65" charset="-122"/>
                <a:cs typeface="+mn-ea"/>
                <a:sym typeface="+mn-lt"/>
              </a:rPr>
              <a:t>Contents/</a:t>
            </a:r>
          </a:p>
        </p:txBody>
      </p:sp>
      <p:sp>
        <p:nvSpPr>
          <p:cNvPr id="19" name="文本框 18">
            <a:extLst>
              <a:ext uri="{FF2B5EF4-FFF2-40B4-BE49-F238E27FC236}">
                <a16:creationId xmlns:a16="http://schemas.microsoft.com/office/drawing/2014/main" id="{37B7C1A8-6B04-4944-8387-A28728B929D1}"/>
              </a:ext>
            </a:extLst>
          </p:cNvPr>
          <p:cNvSpPr txBox="1"/>
          <p:nvPr/>
        </p:nvSpPr>
        <p:spPr>
          <a:xfrm>
            <a:off x="8569254" y="2624843"/>
            <a:ext cx="2372708" cy="461665"/>
          </a:xfrm>
          <a:prstGeom prst="rect">
            <a:avLst/>
          </a:prstGeom>
          <a:noFill/>
        </p:spPr>
        <p:txBody>
          <a:bodyPr wrap="square" rtlCol="0">
            <a:spAutoFit/>
          </a:bodyPr>
          <a:lstStyle/>
          <a:p>
            <a:r>
              <a:rPr lang="zh-CN" altLang="en-US" sz="2400" dirty="0">
                <a:solidFill>
                  <a:schemeClr val="tx1">
                    <a:lumMod val="95000"/>
                    <a:lumOff val="5000"/>
                  </a:schemeClr>
                </a:solidFill>
                <a:latin typeface="方正书宋简体" panose="03000509000000000000" pitchFamily="65" charset="-122"/>
                <a:ea typeface="方正书宋简体" panose="03000509000000000000" pitchFamily="65" charset="-122"/>
                <a:cs typeface="+mn-ea"/>
                <a:sym typeface="+mn-lt"/>
              </a:rPr>
              <a:t>基本工作概述</a:t>
            </a:r>
          </a:p>
        </p:txBody>
      </p:sp>
      <p:sp>
        <p:nvSpPr>
          <p:cNvPr id="20" name="文本框 19">
            <a:extLst>
              <a:ext uri="{FF2B5EF4-FFF2-40B4-BE49-F238E27FC236}">
                <a16:creationId xmlns:a16="http://schemas.microsoft.com/office/drawing/2014/main" id="{FA103CA2-5101-4FE3-8F16-F97AE39A122E}"/>
              </a:ext>
            </a:extLst>
          </p:cNvPr>
          <p:cNvSpPr txBox="1"/>
          <p:nvPr/>
        </p:nvSpPr>
        <p:spPr>
          <a:xfrm>
            <a:off x="8569254" y="3500566"/>
            <a:ext cx="2372708" cy="461665"/>
          </a:xfrm>
          <a:prstGeom prst="rect">
            <a:avLst/>
          </a:prstGeom>
          <a:noFill/>
        </p:spPr>
        <p:txBody>
          <a:bodyPr wrap="square" rtlCol="0">
            <a:spAutoFit/>
          </a:bodyPr>
          <a:lstStyle/>
          <a:p>
            <a:r>
              <a:rPr lang="zh-CN" altLang="en-US" sz="2400" dirty="0">
                <a:solidFill>
                  <a:schemeClr val="tx1">
                    <a:lumMod val="95000"/>
                    <a:lumOff val="5000"/>
                  </a:schemeClr>
                </a:solidFill>
                <a:latin typeface="方正书宋简体" panose="03000509000000000000" pitchFamily="65" charset="-122"/>
                <a:ea typeface="方正书宋简体" panose="03000509000000000000" pitchFamily="65" charset="-122"/>
                <a:cs typeface="+mn-ea"/>
                <a:sym typeface="+mn-lt"/>
              </a:rPr>
              <a:t>工作完成情况</a:t>
            </a:r>
          </a:p>
        </p:txBody>
      </p:sp>
      <p:sp>
        <p:nvSpPr>
          <p:cNvPr id="21" name="文本框 20">
            <a:extLst>
              <a:ext uri="{FF2B5EF4-FFF2-40B4-BE49-F238E27FC236}">
                <a16:creationId xmlns:a16="http://schemas.microsoft.com/office/drawing/2014/main" id="{5D58EA20-3671-4BE7-85D8-453B6F435418}"/>
              </a:ext>
            </a:extLst>
          </p:cNvPr>
          <p:cNvSpPr txBox="1"/>
          <p:nvPr/>
        </p:nvSpPr>
        <p:spPr>
          <a:xfrm>
            <a:off x="8569254" y="4376289"/>
            <a:ext cx="2372708" cy="461665"/>
          </a:xfrm>
          <a:prstGeom prst="rect">
            <a:avLst/>
          </a:prstGeom>
          <a:noFill/>
        </p:spPr>
        <p:txBody>
          <a:bodyPr wrap="square" rtlCol="0">
            <a:spAutoFit/>
          </a:bodyPr>
          <a:lstStyle/>
          <a:p>
            <a:r>
              <a:rPr lang="zh-CN" altLang="en-US" sz="2400" dirty="0">
                <a:solidFill>
                  <a:schemeClr val="tx1">
                    <a:lumMod val="95000"/>
                    <a:lumOff val="5000"/>
                  </a:schemeClr>
                </a:solidFill>
                <a:latin typeface="方正书宋简体" panose="03000509000000000000" pitchFamily="65" charset="-122"/>
                <a:ea typeface="方正书宋简体" panose="03000509000000000000" pitchFamily="65" charset="-122"/>
                <a:cs typeface="+mn-ea"/>
                <a:sym typeface="+mn-lt"/>
              </a:rPr>
              <a:t>存在问题不足</a:t>
            </a:r>
          </a:p>
        </p:txBody>
      </p:sp>
      <p:sp>
        <p:nvSpPr>
          <p:cNvPr id="22" name="文本框 21">
            <a:extLst>
              <a:ext uri="{FF2B5EF4-FFF2-40B4-BE49-F238E27FC236}">
                <a16:creationId xmlns:a16="http://schemas.microsoft.com/office/drawing/2014/main" id="{317D034C-BFB6-4968-BD38-9AD037657654}"/>
              </a:ext>
            </a:extLst>
          </p:cNvPr>
          <p:cNvSpPr txBox="1"/>
          <p:nvPr/>
        </p:nvSpPr>
        <p:spPr>
          <a:xfrm>
            <a:off x="8569254" y="5252013"/>
            <a:ext cx="2372708" cy="461665"/>
          </a:xfrm>
          <a:prstGeom prst="rect">
            <a:avLst/>
          </a:prstGeom>
          <a:noFill/>
        </p:spPr>
        <p:txBody>
          <a:bodyPr wrap="square" rtlCol="0">
            <a:spAutoFit/>
          </a:bodyPr>
          <a:lstStyle/>
          <a:p>
            <a:r>
              <a:rPr lang="zh-CN" altLang="en-US" sz="2400" dirty="0">
                <a:solidFill>
                  <a:schemeClr val="tx1">
                    <a:lumMod val="95000"/>
                    <a:lumOff val="5000"/>
                  </a:schemeClr>
                </a:solidFill>
                <a:latin typeface="方正书宋简体" panose="03000509000000000000" pitchFamily="65" charset="-122"/>
                <a:ea typeface="方正书宋简体" panose="03000509000000000000" pitchFamily="65" charset="-122"/>
                <a:cs typeface="+mn-ea"/>
                <a:sym typeface="+mn-lt"/>
              </a:rPr>
              <a:t>未来发展前景</a:t>
            </a:r>
          </a:p>
        </p:txBody>
      </p:sp>
      <p:cxnSp>
        <p:nvCxnSpPr>
          <p:cNvPr id="30" name="直接连接符 29">
            <a:extLst>
              <a:ext uri="{FF2B5EF4-FFF2-40B4-BE49-F238E27FC236}">
                <a16:creationId xmlns:a16="http://schemas.microsoft.com/office/drawing/2014/main" id="{470A458F-4AB7-4482-A76C-D7DD80D7BBDA}"/>
              </a:ext>
            </a:extLst>
          </p:cNvPr>
          <p:cNvCxnSpPr>
            <a:cxnSpLocks/>
          </p:cNvCxnSpPr>
          <p:nvPr/>
        </p:nvCxnSpPr>
        <p:spPr>
          <a:xfrm>
            <a:off x="7884057" y="2341022"/>
            <a:ext cx="793" cy="3700030"/>
          </a:xfrm>
          <a:prstGeom prst="line">
            <a:avLst/>
          </a:prstGeom>
          <a:ln>
            <a:solidFill>
              <a:srgbClr val="CDC5C3"/>
            </a:solidFill>
          </a:ln>
        </p:spPr>
        <p:style>
          <a:lnRef idx="1">
            <a:schemeClr val="accent1"/>
          </a:lnRef>
          <a:fillRef idx="0">
            <a:schemeClr val="accent1"/>
          </a:fillRef>
          <a:effectRef idx="0">
            <a:schemeClr val="accent1"/>
          </a:effectRef>
          <a:fontRef idx="minor">
            <a:schemeClr val="tx1"/>
          </a:fontRef>
        </p:style>
      </p:cxnSp>
      <p:grpSp>
        <p:nvGrpSpPr>
          <p:cNvPr id="31" name="组合 30">
            <a:extLst>
              <a:ext uri="{FF2B5EF4-FFF2-40B4-BE49-F238E27FC236}">
                <a16:creationId xmlns:a16="http://schemas.microsoft.com/office/drawing/2014/main" id="{F9136441-1CE1-49BA-8807-C51990D8180B}"/>
              </a:ext>
            </a:extLst>
          </p:cNvPr>
          <p:cNvGrpSpPr/>
          <p:nvPr/>
        </p:nvGrpSpPr>
        <p:grpSpPr>
          <a:xfrm>
            <a:off x="7647121" y="5252013"/>
            <a:ext cx="474664" cy="474664"/>
            <a:chOff x="5859461" y="5268185"/>
            <a:chExt cx="474664" cy="474664"/>
          </a:xfrm>
        </p:grpSpPr>
        <p:sp>
          <p:nvSpPr>
            <p:cNvPr id="32" name="îşlïḓe">
              <a:extLst>
                <a:ext uri="{FF2B5EF4-FFF2-40B4-BE49-F238E27FC236}">
                  <a16:creationId xmlns:a16="http://schemas.microsoft.com/office/drawing/2014/main" id="{C7C95D60-D7E6-4E50-A35F-65252649A61B}"/>
                </a:ext>
              </a:extLst>
            </p:cNvPr>
            <p:cNvSpPr/>
            <p:nvPr/>
          </p:nvSpPr>
          <p:spPr>
            <a:xfrm>
              <a:off x="5859461" y="5268185"/>
              <a:ext cx="474664" cy="474664"/>
            </a:xfrm>
            <a:prstGeom prst="ellipse">
              <a:avLst/>
            </a:prstGeom>
            <a:solidFill>
              <a:srgbClr val="CDC5C3"/>
            </a:solidFill>
            <a:ln w="19050" cap="rnd">
              <a:solidFill>
                <a:schemeClr val="bg1"/>
              </a:soli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92500" lnSpcReduction="20000"/>
            </a:bodyPr>
            <a:lstStyle/>
            <a:p>
              <a:pPr algn="ctr" defTabSz="914354"/>
              <a:endParaRPr lang="zh-CN" altLang="en-US" sz="2000" b="1" dirty="0">
                <a:solidFill>
                  <a:schemeClr val="bg1"/>
                </a:solidFill>
                <a:cs typeface="+mn-ea"/>
                <a:sym typeface="+mn-lt"/>
              </a:endParaRPr>
            </a:p>
          </p:txBody>
        </p:sp>
        <p:sp>
          <p:nvSpPr>
            <p:cNvPr id="33" name="tree-leaf_13600">
              <a:extLst>
                <a:ext uri="{FF2B5EF4-FFF2-40B4-BE49-F238E27FC236}">
                  <a16:creationId xmlns:a16="http://schemas.microsoft.com/office/drawing/2014/main" id="{BB57B07B-0A9B-4C27-8D08-2589654C1A4D}"/>
                </a:ext>
              </a:extLst>
            </p:cNvPr>
            <p:cNvSpPr>
              <a:spLocks noChangeAspect="1"/>
            </p:cNvSpPr>
            <p:nvPr/>
          </p:nvSpPr>
          <p:spPr bwMode="auto">
            <a:xfrm>
              <a:off x="5976163" y="5353096"/>
              <a:ext cx="216868" cy="304842"/>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 name="T80" fmla="*/ 372171 w 604011"/>
                <a:gd name="T81" fmla="*/ 372171 w 604011"/>
                <a:gd name="T82" fmla="*/ 372171 w 604011"/>
                <a:gd name="T83" fmla="*/ 372171 w 604011"/>
                <a:gd name="T84" fmla="*/ 372171 w 604011"/>
                <a:gd name="T85" fmla="*/ 372171 w 604011"/>
                <a:gd name="T86" fmla="*/ 372171 w 604011"/>
                <a:gd name="T87"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1" h="663">
                  <a:moveTo>
                    <a:pt x="364" y="192"/>
                  </a:moveTo>
                  <a:cubicBezTo>
                    <a:pt x="354" y="179"/>
                    <a:pt x="345" y="166"/>
                    <a:pt x="338" y="154"/>
                  </a:cubicBezTo>
                  <a:cubicBezTo>
                    <a:pt x="317" y="121"/>
                    <a:pt x="313" y="80"/>
                    <a:pt x="313" y="51"/>
                  </a:cubicBezTo>
                  <a:cubicBezTo>
                    <a:pt x="313" y="33"/>
                    <a:pt x="309" y="20"/>
                    <a:pt x="301" y="12"/>
                  </a:cubicBezTo>
                  <a:cubicBezTo>
                    <a:pt x="289" y="0"/>
                    <a:pt x="270" y="2"/>
                    <a:pt x="250" y="16"/>
                  </a:cubicBezTo>
                  <a:cubicBezTo>
                    <a:pt x="197" y="55"/>
                    <a:pt x="126" y="113"/>
                    <a:pt x="91" y="164"/>
                  </a:cubicBezTo>
                  <a:cubicBezTo>
                    <a:pt x="22" y="263"/>
                    <a:pt x="0" y="375"/>
                    <a:pt x="26" y="486"/>
                  </a:cubicBezTo>
                  <a:cubicBezTo>
                    <a:pt x="43" y="558"/>
                    <a:pt x="101" y="607"/>
                    <a:pt x="146" y="636"/>
                  </a:cubicBezTo>
                  <a:cubicBezTo>
                    <a:pt x="169" y="651"/>
                    <a:pt x="196" y="663"/>
                    <a:pt x="205" y="663"/>
                  </a:cubicBezTo>
                  <a:lnTo>
                    <a:pt x="205" y="663"/>
                  </a:lnTo>
                  <a:lnTo>
                    <a:pt x="212" y="663"/>
                  </a:lnTo>
                  <a:lnTo>
                    <a:pt x="218" y="655"/>
                  </a:lnTo>
                  <a:lnTo>
                    <a:pt x="217" y="645"/>
                  </a:lnTo>
                  <a:cubicBezTo>
                    <a:pt x="213" y="627"/>
                    <a:pt x="206" y="605"/>
                    <a:pt x="199" y="582"/>
                  </a:cubicBezTo>
                  <a:cubicBezTo>
                    <a:pt x="154" y="438"/>
                    <a:pt x="169" y="323"/>
                    <a:pt x="200" y="257"/>
                  </a:cubicBezTo>
                  <a:cubicBezTo>
                    <a:pt x="185" y="324"/>
                    <a:pt x="179" y="444"/>
                    <a:pt x="225" y="574"/>
                  </a:cubicBezTo>
                  <a:cubicBezTo>
                    <a:pt x="233" y="596"/>
                    <a:pt x="239" y="618"/>
                    <a:pt x="243" y="639"/>
                  </a:cubicBezTo>
                  <a:lnTo>
                    <a:pt x="245" y="647"/>
                  </a:lnTo>
                  <a:cubicBezTo>
                    <a:pt x="245" y="650"/>
                    <a:pt x="248" y="659"/>
                    <a:pt x="261" y="659"/>
                  </a:cubicBezTo>
                  <a:cubicBezTo>
                    <a:pt x="272" y="659"/>
                    <a:pt x="295" y="653"/>
                    <a:pt x="320" y="639"/>
                  </a:cubicBezTo>
                  <a:cubicBezTo>
                    <a:pt x="389" y="603"/>
                    <a:pt x="431" y="552"/>
                    <a:pt x="442" y="492"/>
                  </a:cubicBezTo>
                  <a:cubicBezTo>
                    <a:pt x="471" y="339"/>
                    <a:pt x="412" y="258"/>
                    <a:pt x="364" y="192"/>
                  </a:cubicBezTo>
                  <a:close/>
                  <a:moveTo>
                    <a:pt x="420" y="487"/>
                  </a:moveTo>
                  <a:cubicBezTo>
                    <a:pt x="407" y="554"/>
                    <a:pt x="353" y="596"/>
                    <a:pt x="309" y="619"/>
                  </a:cubicBezTo>
                  <a:cubicBezTo>
                    <a:pt x="291" y="629"/>
                    <a:pt x="275" y="634"/>
                    <a:pt x="266" y="635"/>
                  </a:cubicBezTo>
                  <a:lnTo>
                    <a:pt x="266" y="635"/>
                  </a:lnTo>
                  <a:cubicBezTo>
                    <a:pt x="261" y="613"/>
                    <a:pt x="255" y="590"/>
                    <a:pt x="246" y="566"/>
                  </a:cubicBezTo>
                  <a:cubicBezTo>
                    <a:pt x="189" y="403"/>
                    <a:pt x="214" y="254"/>
                    <a:pt x="240" y="210"/>
                  </a:cubicBezTo>
                  <a:cubicBezTo>
                    <a:pt x="242" y="207"/>
                    <a:pt x="246" y="199"/>
                    <a:pt x="242" y="191"/>
                  </a:cubicBezTo>
                  <a:lnTo>
                    <a:pt x="238" y="185"/>
                  </a:lnTo>
                  <a:lnTo>
                    <a:pt x="231" y="185"/>
                  </a:lnTo>
                  <a:cubicBezTo>
                    <a:pt x="227" y="185"/>
                    <a:pt x="224" y="187"/>
                    <a:pt x="219" y="191"/>
                  </a:cubicBezTo>
                  <a:cubicBezTo>
                    <a:pt x="177" y="224"/>
                    <a:pt x="109" y="370"/>
                    <a:pt x="177" y="588"/>
                  </a:cubicBezTo>
                  <a:cubicBezTo>
                    <a:pt x="182" y="604"/>
                    <a:pt x="187" y="620"/>
                    <a:pt x="191" y="634"/>
                  </a:cubicBezTo>
                  <a:cubicBezTo>
                    <a:pt x="183" y="631"/>
                    <a:pt x="171" y="625"/>
                    <a:pt x="158" y="617"/>
                  </a:cubicBezTo>
                  <a:cubicBezTo>
                    <a:pt x="117" y="590"/>
                    <a:pt x="64" y="545"/>
                    <a:pt x="49" y="481"/>
                  </a:cubicBezTo>
                  <a:cubicBezTo>
                    <a:pt x="24" y="376"/>
                    <a:pt x="45" y="271"/>
                    <a:pt x="110" y="177"/>
                  </a:cubicBezTo>
                  <a:cubicBezTo>
                    <a:pt x="144" y="129"/>
                    <a:pt x="212" y="73"/>
                    <a:pt x="264" y="34"/>
                  </a:cubicBezTo>
                  <a:cubicBezTo>
                    <a:pt x="273" y="28"/>
                    <a:pt x="279" y="27"/>
                    <a:pt x="281" y="27"/>
                  </a:cubicBezTo>
                  <a:cubicBezTo>
                    <a:pt x="283" y="27"/>
                    <a:pt x="284" y="27"/>
                    <a:pt x="285" y="28"/>
                  </a:cubicBezTo>
                  <a:cubicBezTo>
                    <a:pt x="286" y="30"/>
                    <a:pt x="290" y="35"/>
                    <a:pt x="290" y="51"/>
                  </a:cubicBezTo>
                  <a:cubicBezTo>
                    <a:pt x="290" y="97"/>
                    <a:pt x="299" y="136"/>
                    <a:pt x="318" y="166"/>
                  </a:cubicBezTo>
                  <a:cubicBezTo>
                    <a:pt x="326" y="179"/>
                    <a:pt x="336" y="192"/>
                    <a:pt x="346" y="206"/>
                  </a:cubicBezTo>
                  <a:cubicBezTo>
                    <a:pt x="390" y="268"/>
                    <a:pt x="446" y="345"/>
                    <a:pt x="420" y="487"/>
                  </a:cubicBezTo>
                  <a:close/>
                </a:path>
              </a:pathLst>
            </a:custGeom>
            <a:solidFill>
              <a:schemeClr val="bg1"/>
            </a:solidFill>
            <a:ln>
              <a:noFill/>
            </a:ln>
          </p:spPr>
          <p:txBody>
            <a:bodyPr/>
            <a:lstStyle/>
            <a:p>
              <a:endParaRPr lang="zh-CN" altLang="en-US">
                <a:cs typeface="+mn-ea"/>
                <a:sym typeface="+mn-lt"/>
              </a:endParaRPr>
            </a:p>
          </p:txBody>
        </p:sp>
      </p:grpSp>
      <p:grpSp>
        <p:nvGrpSpPr>
          <p:cNvPr id="34" name="组合 33">
            <a:extLst>
              <a:ext uri="{FF2B5EF4-FFF2-40B4-BE49-F238E27FC236}">
                <a16:creationId xmlns:a16="http://schemas.microsoft.com/office/drawing/2014/main" id="{5B986219-9E4F-4E4E-8E0A-E18E087FF0FE}"/>
              </a:ext>
            </a:extLst>
          </p:cNvPr>
          <p:cNvGrpSpPr/>
          <p:nvPr/>
        </p:nvGrpSpPr>
        <p:grpSpPr>
          <a:xfrm>
            <a:off x="7647121" y="2614741"/>
            <a:ext cx="474664" cy="474664"/>
            <a:chOff x="5859461" y="5268185"/>
            <a:chExt cx="474664" cy="474664"/>
          </a:xfrm>
        </p:grpSpPr>
        <p:sp>
          <p:nvSpPr>
            <p:cNvPr id="35" name="îşlïḓe">
              <a:extLst>
                <a:ext uri="{FF2B5EF4-FFF2-40B4-BE49-F238E27FC236}">
                  <a16:creationId xmlns:a16="http://schemas.microsoft.com/office/drawing/2014/main" id="{F8978374-A814-45F9-A8DB-1CC501997410}"/>
                </a:ext>
              </a:extLst>
            </p:cNvPr>
            <p:cNvSpPr/>
            <p:nvPr/>
          </p:nvSpPr>
          <p:spPr>
            <a:xfrm>
              <a:off x="5859461" y="5268185"/>
              <a:ext cx="474664" cy="474664"/>
            </a:xfrm>
            <a:prstGeom prst="ellipse">
              <a:avLst/>
            </a:prstGeom>
            <a:solidFill>
              <a:srgbClr val="34925B"/>
            </a:solidFill>
            <a:ln w="19050" cap="rnd">
              <a:solidFill>
                <a:schemeClr val="bg1"/>
              </a:soli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92500" lnSpcReduction="20000"/>
            </a:bodyPr>
            <a:lstStyle/>
            <a:p>
              <a:pPr algn="ctr" defTabSz="914354"/>
              <a:endParaRPr lang="zh-CN" altLang="en-US" sz="2000" b="1" dirty="0">
                <a:solidFill>
                  <a:schemeClr val="bg1"/>
                </a:solidFill>
                <a:cs typeface="+mn-ea"/>
                <a:sym typeface="+mn-lt"/>
              </a:endParaRPr>
            </a:p>
          </p:txBody>
        </p:sp>
        <p:sp>
          <p:nvSpPr>
            <p:cNvPr id="36" name="tree-leaf_13600">
              <a:extLst>
                <a:ext uri="{FF2B5EF4-FFF2-40B4-BE49-F238E27FC236}">
                  <a16:creationId xmlns:a16="http://schemas.microsoft.com/office/drawing/2014/main" id="{AF03F846-CE6C-4349-BC96-B6EBBD408EF3}"/>
                </a:ext>
              </a:extLst>
            </p:cNvPr>
            <p:cNvSpPr>
              <a:spLocks noChangeAspect="1"/>
            </p:cNvSpPr>
            <p:nvPr/>
          </p:nvSpPr>
          <p:spPr bwMode="auto">
            <a:xfrm>
              <a:off x="5976163" y="5353096"/>
              <a:ext cx="216868" cy="304842"/>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 name="T80" fmla="*/ 372171 w 604011"/>
                <a:gd name="T81" fmla="*/ 372171 w 604011"/>
                <a:gd name="T82" fmla="*/ 372171 w 604011"/>
                <a:gd name="T83" fmla="*/ 372171 w 604011"/>
                <a:gd name="T84" fmla="*/ 372171 w 604011"/>
                <a:gd name="T85" fmla="*/ 372171 w 604011"/>
                <a:gd name="T86" fmla="*/ 372171 w 604011"/>
                <a:gd name="T87"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1" h="663">
                  <a:moveTo>
                    <a:pt x="364" y="192"/>
                  </a:moveTo>
                  <a:cubicBezTo>
                    <a:pt x="354" y="179"/>
                    <a:pt x="345" y="166"/>
                    <a:pt x="338" y="154"/>
                  </a:cubicBezTo>
                  <a:cubicBezTo>
                    <a:pt x="317" y="121"/>
                    <a:pt x="313" y="80"/>
                    <a:pt x="313" y="51"/>
                  </a:cubicBezTo>
                  <a:cubicBezTo>
                    <a:pt x="313" y="33"/>
                    <a:pt x="309" y="20"/>
                    <a:pt x="301" y="12"/>
                  </a:cubicBezTo>
                  <a:cubicBezTo>
                    <a:pt x="289" y="0"/>
                    <a:pt x="270" y="2"/>
                    <a:pt x="250" y="16"/>
                  </a:cubicBezTo>
                  <a:cubicBezTo>
                    <a:pt x="197" y="55"/>
                    <a:pt x="126" y="113"/>
                    <a:pt x="91" y="164"/>
                  </a:cubicBezTo>
                  <a:cubicBezTo>
                    <a:pt x="22" y="263"/>
                    <a:pt x="0" y="375"/>
                    <a:pt x="26" y="486"/>
                  </a:cubicBezTo>
                  <a:cubicBezTo>
                    <a:pt x="43" y="558"/>
                    <a:pt x="101" y="607"/>
                    <a:pt x="146" y="636"/>
                  </a:cubicBezTo>
                  <a:cubicBezTo>
                    <a:pt x="169" y="651"/>
                    <a:pt x="196" y="663"/>
                    <a:pt x="205" y="663"/>
                  </a:cubicBezTo>
                  <a:lnTo>
                    <a:pt x="205" y="663"/>
                  </a:lnTo>
                  <a:lnTo>
                    <a:pt x="212" y="663"/>
                  </a:lnTo>
                  <a:lnTo>
                    <a:pt x="218" y="655"/>
                  </a:lnTo>
                  <a:lnTo>
                    <a:pt x="217" y="645"/>
                  </a:lnTo>
                  <a:cubicBezTo>
                    <a:pt x="213" y="627"/>
                    <a:pt x="206" y="605"/>
                    <a:pt x="199" y="582"/>
                  </a:cubicBezTo>
                  <a:cubicBezTo>
                    <a:pt x="154" y="438"/>
                    <a:pt x="169" y="323"/>
                    <a:pt x="200" y="257"/>
                  </a:cubicBezTo>
                  <a:cubicBezTo>
                    <a:pt x="185" y="324"/>
                    <a:pt x="179" y="444"/>
                    <a:pt x="225" y="574"/>
                  </a:cubicBezTo>
                  <a:cubicBezTo>
                    <a:pt x="233" y="596"/>
                    <a:pt x="239" y="618"/>
                    <a:pt x="243" y="639"/>
                  </a:cubicBezTo>
                  <a:lnTo>
                    <a:pt x="245" y="647"/>
                  </a:lnTo>
                  <a:cubicBezTo>
                    <a:pt x="245" y="650"/>
                    <a:pt x="248" y="659"/>
                    <a:pt x="261" y="659"/>
                  </a:cubicBezTo>
                  <a:cubicBezTo>
                    <a:pt x="272" y="659"/>
                    <a:pt x="295" y="653"/>
                    <a:pt x="320" y="639"/>
                  </a:cubicBezTo>
                  <a:cubicBezTo>
                    <a:pt x="389" y="603"/>
                    <a:pt x="431" y="552"/>
                    <a:pt x="442" y="492"/>
                  </a:cubicBezTo>
                  <a:cubicBezTo>
                    <a:pt x="471" y="339"/>
                    <a:pt x="412" y="258"/>
                    <a:pt x="364" y="192"/>
                  </a:cubicBezTo>
                  <a:close/>
                  <a:moveTo>
                    <a:pt x="420" y="487"/>
                  </a:moveTo>
                  <a:cubicBezTo>
                    <a:pt x="407" y="554"/>
                    <a:pt x="353" y="596"/>
                    <a:pt x="309" y="619"/>
                  </a:cubicBezTo>
                  <a:cubicBezTo>
                    <a:pt x="291" y="629"/>
                    <a:pt x="275" y="634"/>
                    <a:pt x="266" y="635"/>
                  </a:cubicBezTo>
                  <a:lnTo>
                    <a:pt x="266" y="635"/>
                  </a:lnTo>
                  <a:cubicBezTo>
                    <a:pt x="261" y="613"/>
                    <a:pt x="255" y="590"/>
                    <a:pt x="246" y="566"/>
                  </a:cubicBezTo>
                  <a:cubicBezTo>
                    <a:pt x="189" y="403"/>
                    <a:pt x="214" y="254"/>
                    <a:pt x="240" y="210"/>
                  </a:cubicBezTo>
                  <a:cubicBezTo>
                    <a:pt x="242" y="207"/>
                    <a:pt x="246" y="199"/>
                    <a:pt x="242" y="191"/>
                  </a:cubicBezTo>
                  <a:lnTo>
                    <a:pt x="238" y="185"/>
                  </a:lnTo>
                  <a:lnTo>
                    <a:pt x="231" y="185"/>
                  </a:lnTo>
                  <a:cubicBezTo>
                    <a:pt x="227" y="185"/>
                    <a:pt x="224" y="187"/>
                    <a:pt x="219" y="191"/>
                  </a:cubicBezTo>
                  <a:cubicBezTo>
                    <a:pt x="177" y="224"/>
                    <a:pt x="109" y="370"/>
                    <a:pt x="177" y="588"/>
                  </a:cubicBezTo>
                  <a:cubicBezTo>
                    <a:pt x="182" y="604"/>
                    <a:pt x="187" y="620"/>
                    <a:pt x="191" y="634"/>
                  </a:cubicBezTo>
                  <a:cubicBezTo>
                    <a:pt x="183" y="631"/>
                    <a:pt x="171" y="625"/>
                    <a:pt x="158" y="617"/>
                  </a:cubicBezTo>
                  <a:cubicBezTo>
                    <a:pt x="117" y="590"/>
                    <a:pt x="64" y="545"/>
                    <a:pt x="49" y="481"/>
                  </a:cubicBezTo>
                  <a:cubicBezTo>
                    <a:pt x="24" y="376"/>
                    <a:pt x="45" y="271"/>
                    <a:pt x="110" y="177"/>
                  </a:cubicBezTo>
                  <a:cubicBezTo>
                    <a:pt x="144" y="129"/>
                    <a:pt x="212" y="73"/>
                    <a:pt x="264" y="34"/>
                  </a:cubicBezTo>
                  <a:cubicBezTo>
                    <a:pt x="273" y="28"/>
                    <a:pt x="279" y="27"/>
                    <a:pt x="281" y="27"/>
                  </a:cubicBezTo>
                  <a:cubicBezTo>
                    <a:pt x="283" y="27"/>
                    <a:pt x="284" y="27"/>
                    <a:pt x="285" y="28"/>
                  </a:cubicBezTo>
                  <a:cubicBezTo>
                    <a:pt x="286" y="30"/>
                    <a:pt x="290" y="35"/>
                    <a:pt x="290" y="51"/>
                  </a:cubicBezTo>
                  <a:cubicBezTo>
                    <a:pt x="290" y="97"/>
                    <a:pt x="299" y="136"/>
                    <a:pt x="318" y="166"/>
                  </a:cubicBezTo>
                  <a:cubicBezTo>
                    <a:pt x="326" y="179"/>
                    <a:pt x="336" y="192"/>
                    <a:pt x="346" y="206"/>
                  </a:cubicBezTo>
                  <a:cubicBezTo>
                    <a:pt x="390" y="268"/>
                    <a:pt x="446" y="345"/>
                    <a:pt x="420" y="487"/>
                  </a:cubicBezTo>
                  <a:close/>
                </a:path>
              </a:pathLst>
            </a:custGeom>
            <a:solidFill>
              <a:schemeClr val="bg1"/>
            </a:solidFill>
            <a:ln>
              <a:noFill/>
            </a:ln>
          </p:spPr>
          <p:txBody>
            <a:bodyPr/>
            <a:lstStyle/>
            <a:p>
              <a:endParaRPr lang="zh-CN" altLang="en-US">
                <a:cs typeface="+mn-ea"/>
                <a:sym typeface="+mn-lt"/>
              </a:endParaRPr>
            </a:p>
          </p:txBody>
        </p:sp>
      </p:grpSp>
      <p:grpSp>
        <p:nvGrpSpPr>
          <p:cNvPr id="37" name="组合 36">
            <a:extLst>
              <a:ext uri="{FF2B5EF4-FFF2-40B4-BE49-F238E27FC236}">
                <a16:creationId xmlns:a16="http://schemas.microsoft.com/office/drawing/2014/main" id="{892C51AD-3472-4F9F-A57E-712B9AE41C53}"/>
              </a:ext>
            </a:extLst>
          </p:cNvPr>
          <p:cNvGrpSpPr/>
          <p:nvPr/>
        </p:nvGrpSpPr>
        <p:grpSpPr>
          <a:xfrm>
            <a:off x="7647121" y="3493832"/>
            <a:ext cx="474664" cy="474664"/>
            <a:chOff x="5859461" y="5268185"/>
            <a:chExt cx="474664" cy="474664"/>
          </a:xfrm>
        </p:grpSpPr>
        <p:sp>
          <p:nvSpPr>
            <p:cNvPr id="38" name="îşlïḓe">
              <a:extLst>
                <a:ext uri="{FF2B5EF4-FFF2-40B4-BE49-F238E27FC236}">
                  <a16:creationId xmlns:a16="http://schemas.microsoft.com/office/drawing/2014/main" id="{C5519C3A-86C3-4058-942E-13B449D5D6CC}"/>
                </a:ext>
              </a:extLst>
            </p:cNvPr>
            <p:cNvSpPr/>
            <p:nvPr/>
          </p:nvSpPr>
          <p:spPr>
            <a:xfrm>
              <a:off x="5859461" y="5268185"/>
              <a:ext cx="474664" cy="474664"/>
            </a:xfrm>
            <a:prstGeom prst="ellipse">
              <a:avLst/>
            </a:prstGeom>
            <a:solidFill>
              <a:srgbClr val="CDC5C3"/>
            </a:solidFill>
            <a:ln w="19050" cap="rnd">
              <a:solidFill>
                <a:schemeClr val="bg1"/>
              </a:soli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92500" lnSpcReduction="20000"/>
            </a:bodyPr>
            <a:lstStyle/>
            <a:p>
              <a:pPr algn="ctr" defTabSz="914354"/>
              <a:endParaRPr lang="zh-CN" altLang="en-US" sz="2000" b="1" dirty="0">
                <a:solidFill>
                  <a:schemeClr val="bg1"/>
                </a:solidFill>
                <a:cs typeface="+mn-ea"/>
                <a:sym typeface="+mn-lt"/>
              </a:endParaRPr>
            </a:p>
          </p:txBody>
        </p:sp>
        <p:sp>
          <p:nvSpPr>
            <p:cNvPr id="39" name="tree-leaf_13600">
              <a:extLst>
                <a:ext uri="{FF2B5EF4-FFF2-40B4-BE49-F238E27FC236}">
                  <a16:creationId xmlns:a16="http://schemas.microsoft.com/office/drawing/2014/main" id="{C6A737E8-8176-4E0F-AA7D-BCECA3AA3E1F}"/>
                </a:ext>
              </a:extLst>
            </p:cNvPr>
            <p:cNvSpPr>
              <a:spLocks noChangeAspect="1"/>
            </p:cNvSpPr>
            <p:nvPr/>
          </p:nvSpPr>
          <p:spPr bwMode="auto">
            <a:xfrm>
              <a:off x="5976163" y="5353096"/>
              <a:ext cx="216868" cy="304842"/>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 name="T80" fmla="*/ 372171 w 604011"/>
                <a:gd name="T81" fmla="*/ 372171 w 604011"/>
                <a:gd name="T82" fmla="*/ 372171 w 604011"/>
                <a:gd name="T83" fmla="*/ 372171 w 604011"/>
                <a:gd name="T84" fmla="*/ 372171 w 604011"/>
                <a:gd name="T85" fmla="*/ 372171 w 604011"/>
                <a:gd name="T86" fmla="*/ 372171 w 604011"/>
                <a:gd name="T87"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1" h="663">
                  <a:moveTo>
                    <a:pt x="364" y="192"/>
                  </a:moveTo>
                  <a:cubicBezTo>
                    <a:pt x="354" y="179"/>
                    <a:pt x="345" y="166"/>
                    <a:pt x="338" y="154"/>
                  </a:cubicBezTo>
                  <a:cubicBezTo>
                    <a:pt x="317" y="121"/>
                    <a:pt x="313" y="80"/>
                    <a:pt x="313" y="51"/>
                  </a:cubicBezTo>
                  <a:cubicBezTo>
                    <a:pt x="313" y="33"/>
                    <a:pt x="309" y="20"/>
                    <a:pt x="301" y="12"/>
                  </a:cubicBezTo>
                  <a:cubicBezTo>
                    <a:pt x="289" y="0"/>
                    <a:pt x="270" y="2"/>
                    <a:pt x="250" y="16"/>
                  </a:cubicBezTo>
                  <a:cubicBezTo>
                    <a:pt x="197" y="55"/>
                    <a:pt x="126" y="113"/>
                    <a:pt x="91" y="164"/>
                  </a:cubicBezTo>
                  <a:cubicBezTo>
                    <a:pt x="22" y="263"/>
                    <a:pt x="0" y="375"/>
                    <a:pt x="26" y="486"/>
                  </a:cubicBezTo>
                  <a:cubicBezTo>
                    <a:pt x="43" y="558"/>
                    <a:pt x="101" y="607"/>
                    <a:pt x="146" y="636"/>
                  </a:cubicBezTo>
                  <a:cubicBezTo>
                    <a:pt x="169" y="651"/>
                    <a:pt x="196" y="663"/>
                    <a:pt x="205" y="663"/>
                  </a:cubicBezTo>
                  <a:lnTo>
                    <a:pt x="205" y="663"/>
                  </a:lnTo>
                  <a:lnTo>
                    <a:pt x="212" y="663"/>
                  </a:lnTo>
                  <a:lnTo>
                    <a:pt x="218" y="655"/>
                  </a:lnTo>
                  <a:lnTo>
                    <a:pt x="217" y="645"/>
                  </a:lnTo>
                  <a:cubicBezTo>
                    <a:pt x="213" y="627"/>
                    <a:pt x="206" y="605"/>
                    <a:pt x="199" y="582"/>
                  </a:cubicBezTo>
                  <a:cubicBezTo>
                    <a:pt x="154" y="438"/>
                    <a:pt x="169" y="323"/>
                    <a:pt x="200" y="257"/>
                  </a:cubicBezTo>
                  <a:cubicBezTo>
                    <a:pt x="185" y="324"/>
                    <a:pt x="179" y="444"/>
                    <a:pt x="225" y="574"/>
                  </a:cubicBezTo>
                  <a:cubicBezTo>
                    <a:pt x="233" y="596"/>
                    <a:pt x="239" y="618"/>
                    <a:pt x="243" y="639"/>
                  </a:cubicBezTo>
                  <a:lnTo>
                    <a:pt x="245" y="647"/>
                  </a:lnTo>
                  <a:cubicBezTo>
                    <a:pt x="245" y="650"/>
                    <a:pt x="248" y="659"/>
                    <a:pt x="261" y="659"/>
                  </a:cubicBezTo>
                  <a:cubicBezTo>
                    <a:pt x="272" y="659"/>
                    <a:pt x="295" y="653"/>
                    <a:pt x="320" y="639"/>
                  </a:cubicBezTo>
                  <a:cubicBezTo>
                    <a:pt x="389" y="603"/>
                    <a:pt x="431" y="552"/>
                    <a:pt x="442" y="492"/>
                  </a:cubicBezTo>
                  <a:cubicBezTo>
                    <a:pt x="471" y="339"/>
                    <a:pt x="412" y="258"/>
                    <a:pt x="364" y="192"/>
                  </a:cubicBezTo>
                  <a:close/>
                  <a:moveTo>
                    <a:pt x="420" y="487"/>
                  </a:moveTo>
                  <a:cubicBezTo>
                    <a:pt x="407" y="554"/>
                    <a:pt x="353" y="596"/>
                    <a:pt x="309" y="619"/>
                  </a:cubicBezTo>
                  <a:cubicBezTo>
                    <a:pt x="291" y="629"/>
                    <a:pt x="275" y="634"/>
                    <a:pt x="266" y="635"/>
                  </a:cubicBezTo>
                  <a:lnTo>
                    <a:pt x="266" y="635"/>
                  </a:lnTo>
                  <a:cubicBezTo>
                    <a:pt x="261" y="613"/>
                    <a:pt x="255" y="590"/>
                    <a:pt x="246" y="566"/>
                  </a:cubicBezTo>
                  <a:cubicBezTo>
                    <a:pt x="189" y="403"/>
                    <a:pt x="214" y="254"/>
                    <a:pt x="240" y="210"/>
                  </a:cubicBezTo>
                  <a:cubicBezTo>
                    <a:pt x="242" y="207"/>
                    <a:pt x="246" y="199"/>
                    <a:pt x="242" y="191"/>
                  </a:cubicBezTo>
                  <a:lnTo>
                    <a:pt x="238" y="185"/>
                  </a:lnTo>
                  <a:lnTo>
                    <a:pt x="231" y="185"/>
                  </a:lnTo>
                  <a:cubicBezTo>
                    <a:pt x="227" y="185"/>
                    <a:pt x="224" y="187"/>
                    <a:pt x="219" y="191"/>
                  </a:cubicBezTo>
                  <a:cubicBezTo>
                    <a:pt x="177" y="224"/>
                    <a:pt x="109" y="370"/>
                    <a:pt x="177" y="588"/>
                  </a:cubicBezTo>
                  <a:cubicBezTo>
                    <a:pt x="182" y="604"/>
                    <a:pt x="187" y="620"/>
                    <a:pt x="191" y="634"/>
                  </a:cubicBezTo>
                  <a:cubicBezTo>
                    <a:pt x="183" y="631"/>
                    <a:pt x="171" y="625"/>
                    <a:pt x="158" y="617"/>
                  </a:cubicBezTo>
                  <a:cubicBezTo>
                    <a:pt x="117" y="590"/>
                    <a:pt x="64" y="545"/>
                    <a:pt x="49" y="481"/>
                  </a:cubicBezTo>
                  <a:cubicBezTo>
                    <a:pt x="24" y="376"/>
                    <a:pt x="45" y="271"/>
                    <a:pt x="110" y="177"/>
                  </a:cubicBezTo>
                  <a:cubicBezTo>
                    <a:pt x="144" y="129"/>
                    <a:pt x="212" y="73"/>
                    <a:pt x="264" y="34"/>
                  </a:cubicBezTo>
                  <a:cubicBezTo>
                    <a:pt x="273" y="28"/>
                    <a:pt x="279" y="27"/>
                    <a:pt x="281" y="27"/>
                  </a:cubicBezTo>
                  <a:cubicBezTo>
                    <a:pt x="283" y="27"/>
                    <a:pt x="284" y="27"/>
                    <a:pt x="285" y="28"/>
                  </a:cubicBezTo>
                  <a:cubicBezTo>
                    <a:pt x="286" y="30"/>
                    <a:pt x="290" y="35"/>
                    <a:pt x="290" y="51"/>
                  </a:cubicBezTo>
                  <a:cubicBezTo>
                    <a:pt x="290" y="97"/>
                    <a:pt x="299" y="136"/>
                    <a:pt x="318" y="166"/>
                  </a:cubicBezTo>
                  <a:cubicBezTo>
                    <a:pt x="326" y="179"/>
                    <a:pt x="336" y="192"/>
                    <a:pt x="346" y="206"/>
                  </a:cubicBezTo>
                  <a:cubicBezTo>
                    <a:pt x="390" y="268"/>
                    <a:pt x="446" y="345"/>
                    <a:pt x="420" y="487"/>
                  </a:cubicBezTo>
                  <a:close/>
                </a:path>
              </a:pathLst>
            </a:custGeom>
            <a:solidFill>
              <a:schemeClr val="bg1"/>
            </a:solidFill>
            <a:ln>
              <a:noFill/>
            </a:ln>
          </p:spPr>
          <p:txBody>
            <a:bodyPr/>
            <a:lstStyle/>
            <a:p>
              <a:endParaRPr lang="zh-CN" altLang="en-US">
                <a:cs typeface="+mn-ea"/>
                <a:sym typeface="+mn-lt"/>
              </a:endParaRPr>
            </a:p>
          </p:txBody>
        </p:sp>
      </p:grpSp>
      <p:grpSp>
        <p:nvGrpSpPr>
          <p:cNvPr id="40" name="组合 39">
            <a:extLst>
              <a:ext uri="{FF2B5EF4-FFF2-40B4-BE49-F238E27FC236}">
                <a16:creationId xmlns:a16="http://schemas.microsoft.com/office/drawing/2014/main" id="{8609670C-AA9D-4D48-AAEB-F899319375CB}"/>
              </a:ext>
            </a:extLst>
          </p:cNvPr>
          <p:cNvGrpSpPr/>
          <p:nvPr/>
        </p:nvGrpSpPr>
        <p:grpSpPr>
          <a:xfrm>
            <a:off x="7647121" y="4372923"/>
            <a:ext cx="474664" cy="474664"/>
            <a:chOff x="5859461" y="5268185"/>
            <a:chExt cx="474664" cy="474664"/>
          </a:xfrm>
        </p:grpSpPr>
        <p:sp>
          <p:nvSpPr>
            <p:cNvPr id="41" name="îşlïḓe">
              <a:extLst>
                <a:ext uri="{FF2B5EF4-FFF2-40B4-BE49-F238E27FC236}">
                  <a16:creationId xmlns:a16="http://schemas.microsoft.com/office/drawing/2014/main" id="{4AA8ECE9-EE78-4CAB-84D1-BDF79FA3353A}"/>
                </a:ext>
              </a:extLst>
            </p:cNvPr>
            <p:cNvSpPr/>
            <p:nvPr/>
          </p:nvSpPr>
          <p:spPr>
            <a:xfrm>
              <a:off x="5859461" y="5268185"/>
              <a:ext cx="474664" cy="474664"/>
            </a:xfrm>
            <a:prstGeom prst="ellipse">
              <a:avLst/>
            </a:prstGeom>
            <a:solidFill>
              <a:srgbClr val="34925B"/>
            </a:solidFill>
            <a:ln w="19050" cap="rnd">
              <a:solidFill>
                <a:schemeClr val="bg1"/>
              </a:soli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92500" lnSpcReduction="20000"/>
            </a:bodyPr>
            <a:lstStyle/>
            <a:p>
              <a:pPr algn="ctr" defTabSz="914354"/>
              <a:endParaRPr lang="zh-CN" altLang="en-US" sz="2000" b="1" dirty="0">
                <a:solidFill>
                  <a:schemeClr val="bg1"/>
                </a:solidFill>
                <a:cs typeface="+mn-ea"/>
                <a:sym typeface="+mn-lt"/>
              </a:endParaRPr>
            </a:p>
          </p:txBody>
        </p:sp>
        <p:sp>
          <p:nvSpPr>
            <p:cNvPr id="42" name="tree-leaf_13600">
              <a:extLst>
                <a:ext uri="{FF2B5EF4-FFF2-40B4-BE49-F238E27FC236}">
                  <a16:creationId xmlns:a16="http://schemas.microsoft.com/office/drawing/2014/main" id="{AB79FBD8-4C59-47A9-814F-C84EE5E643F0}"/>
                </a:ext>
              </a:extLst>
            </p:cNvPr>
            <p:cNvSpPr>
              <a:spLocks noChangeAspect="1"/>
            </p:cNvSpPr>
            <p:nvPr/>
          </p:nvSpPr>
          <p:spPr bwMode="auto">
            <a:xfrm>
              <a:off x="5976163" y="5353096"/>
              <a:ext cx="216868" cy="304842"/>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 name="T80" fmla="*/ 372171 w 604011"/>
                <a:gd name="T81" fmla="*/ 372171 w 604011"/>
                <a:gd name="T82" fmla="*/ 372171 w 604011"/>
                <a:gd name="T83" fmla="*/ 372171 w 604011"/>
                <a:gd name="T84" fmla="*/ 372171 w 604011"/>
                <a:gd name="T85" fmla="*/ 372171 w 604011"/>
                <a:gd name="T86" fmla="*/ 372171 w 604011"/>
                <a:gd name="T87"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1" h="663">
                  <a:moveTo>
                    <a:pt x="364" y="192"/>
                  </a:moveTo>
                  <a:cubicBezTo>
                    <a:pt x="354" y="179"/>
                    <a:pt x="345" y="166"/>
                    <a:pt x="338" y="154"/>
                  </a:cubicBezTo>
                  <a:cubicBezTo>
                    <a:pt x="317" y="121"/>
                    <a:pt x="313" y="80"/>
                    <a:pt x="313" y="51"/>
                  </a:cubicBezTo>
                  <a:cubicBezTo>
                    <a:pt x="313" y="33"/>
                    <a:pt x="309" y="20"/>
                    <a:pt x="301" y="12"/>
                  </a:cubicBezTo>
                  <a:cubicBezTo>
                    <a:pt x="289" y="0"/>
                    <a:pt x="270" y="2"/>
                    <a:pt x="250" y="16"/>
                  </a:cubicBezTo>
                  <a:cubicBezTo>
                    <a:pt x="197" y="55"/>
                    <a:pt x="126" y="113"/>
                    <a:pt x="91" y="164"/>
                  </a:cubicBezTo>
                  <a:cubicBezTo>
                    <a:pt x="22" y="263"/>
                    <a:pt x="0" y="375"/>
                    <a:pt x="26" y="486"/>
                  </a:cubicBezTo>
                  <a:cubicBezTo>
                    <a:pt x="43" y="558"/>
                    <a:pt x="101" y="607"/>
                    <a:pt x="146" y="636"/>
                  </a:cubicBezTo>
                  <a:cubicBezTo>
                    <a:pt x="169" y="651"/>
                    <a:pt x="196" y="663"/>
                    <a:pt x="205" y="663"/>
                  </a:cubicBezTo>
                  <a:lnTo>
                    <a:pt x="205" y="663"/>
                  </a:lnTo>
                  <a:lnTo>
                    <a:pt x="212" y="663"/>
                  </a:lnTo>
                  <a:lnTo>
                    <a:pt x="218" y="655"/>
                  </a:lnTo>
                  <a:lnTo>
                    <a:pt x="217" y="645"/>
                  </a:lnTo>
                  <a:cubicBezTo>
                    <a:pt x="213" y="627"/>
                    <a:pt x="206" y="605"/>
                    <a:pt x="199" y="582"/>
                  </a:cubicBezTo>
                  <a:cubicBezTo>
                    <a:pt x="154" y="438"/>
                    <a:pt x="169" y="323"/>
                    <a:pt x="200" y="257"/>
                  </a:cubicBezTo>
                  <a:cubicBezTo>
                    <a:pt x="185" y="324"/>
                    <a:pt x="179" y="444"/>
                    <a:pt x="225" y="574"/>
                  </a:cubicBezTo>
                  <a:cubicBezTo>
                    <a:pt x="233" y="596"/>
                    <a:pt x="239" y="618"/>
                    <a:pt x="243" y="639"/>
                  </a:cubicBezTo>
                  <a:lnTo>
                    <a:pt x="245" y="647"/>
                  </a:lnTo>
                  <a:cubicBezTo>
                    <a:pt x="245" y="650"/>
                    <a:pt x="248" y="659"/>
                    <a:pt x="261" y="659"/>
                  </a:cubicBezTo>
                  <a:cubicBezTo>
                    <a:pt x="272" y="659"/>
                    <a:pt x="295" y="653"/>
                    <a:pt x="320" y="639"/>
                  </a:cubicBezTo>
                  <a:cubicBezTo>
                    <a:pt x="389" y="603"/>
                    <a:pt x="431" y="552"/>
                    <a:pt x="442" y="492"/>
                  </a:cubicBezTo>
                  <a:cubicBezTo>
                    <a:pt x="471" y="339"/>
                    <a:pt x="412" y="258"/>
                    <a:pt x="364" y="192"/>
                  </a:cubicBezTo>
                  <a:close/>
                  <a:moveTo>
                    <a:pt x="420" y="487"/>
                  </a:moveTo>
                  <a:cubicBezTo>
                    <a:pt x="407" y="554"/>
                    <a:pt x="353" y="596"/>
                    <a:pt x="309" y="619"/>
                  </a:cubicBezTo>
                  <a:cubicBezTo>
                    <a:pt x="291" y="629"/>
                    <a:pt x="275" y="634"/>
                    <a:pt x="266" y="635"/>
                  </a:cubicBezTo>
                  <a:lnTo>
                    <a:pt x="266" y="635"/>
                  </a:lnTo>
                  <a:cubicBezTo>
                    <a:pt x="261" y="613"/>
                    <a:pt x="255" y="590"/>
                    <a:pt x="246" y="566"/>
                  </a:cubicBezTo>
                  <a:cubicBezTo>
                    <a:pt x="189" y="403"/>
                    <a:pt x="214" y="254"/>
                    <a:pt x="240" y="210"/>
                  </a:cubicBezTo>
                  <a:cubicBezTo>
                    <a:pt x="242" y="207"/>
                    <a:pt x="246" y="199"/>
                    <a:pt x="242" y="191"/>
                  </a:cubicBezTo>
                  <a:lnTo>
                    <a:pt x="238" y="185"/>
                  </a:lnTo>
                  <a:lnTo>
                    <a:pt x="231" y="185"/>
                  </a:lnTo>
                  <a:cubicBezTo>
                    <a:pt x="227" y="185"/>
                    <a:pt x="224" y="187"/>
                    <a:pt x="219" y="191"/>
                  </a:cubicBezTo>
                  <a:cubicBezTo>
                    <a:pt x="177" y="224"/>
                    <a:pt x="109" y="370"/>
                    <a:pt x="177" y="588"/>
                  </a:cubicBezTo>
                  <a:cubicBezTo>
                    <a:pt x="182" y="604"/>
                    <a:pt x="187" y="620"/>
                    <a:pt x="191" y="634"/>
                  </a:cubicBezTo>
                  <a:cubicBezTo>
                    <a:pt x="183" y="631"/>
                    <a:pt x="171" y="625"/>
                    <a:pt x="158" y="617"/>
                  </a:cubicBezTo>
                  <a:cubicBezTo>
                    <a:pt x="117" y="590"/>
                    <a:pt x="64" y="545"/>
                    <a:pt x="49" y="481"/>
                  </a:cubicBezTo>
                  <a:cubicBezTo>
                    <a:pt x="24" y="376"/>
                    <a:pt x="45" y="271"/>
                    <a:pt x="110" y="177"/>
                  </a:cubicBezTo>
                  <a:cubicBezTo>
                    <a:pt x="144" y="129"/>
                    <a:pt x="212" y="73"/>
                    <a:pt x="264" y="34"/>
                  </a:cubicBezTo>
                  <a:cubicBezTo>
                    <a:pt x="273" y="28"/>
                    <a:pt x="279" y="27"/>
                    <a:pt x="281" y="27"/>
                  </a:cubicBezTo>
                  <a:cubicBezTo>
                    <a:pt x="283" y="27"/>
                    <a:pt x="284" y="27"/>
                    <a:pt x="285" y="28"/>
                  </a:cubicBezTo>
                  <a:cubicBezTo>
                    <a:pt x="286" y="30"/>
                    <a:pt x="290" y="35"/>
                    <a:pt x="290" y="51"/>
                  </a:cubicBezTo>
                  <a:cubicBezTo>
                    <a:pt x="290" y="97"/>
                    <a:pt x="299" y="136"/>
                    <a:pt x="318" y="166"/>
                  </a:cubicBezTo>
                  <a:cubicBezTo>
                    <a:pt x="326" y="179"/>
                    <a:pt x="336" y="192"/>
                    <a:pt x="346" y="206"/>
                  </a:cubicBezTo>
                  <a:cubicBezTo>
                    <a:pt x="390" y="268"/>
                    <a:pt x="446" y="345"/>
                    <a:pt x="420" y="487"/>
                  </a:cubicBezTo>
                  <a:close/>
                </a:path>
              </a:pathLst>
            </a:custGeom>
            <a:solidFill>
              <a:schemeClr val="bg1"/>
            </a:solidFill>
            <a:ln>
              <a:noFill/>
            </a:ln>
          </p:spPr>
          <p:txBody>
            <a:bodyPr/>
            <a:lstStyle/>
            <a:p>
              <a:endParaRPr lang="zh-CN" altLang="en-US">
                <a:cs typeface="+mn-ea"/>
                <a:sym typeface="+mn-lt"/>
              </a:endParaRPr>
            </a:p>
          </p:txBody>
        </p:sp>
      </p:grpSp>
      <p:sp>
        <p:nvSpPr>
          <p:cNvPr id="3" name="文本框 2">
            <a:extLst>
              <a:ext uri="{FF2B5EF4-FFF2-40B4-BE49-F238E27FC236}">
                <a16:creationId xmlns:a16="http://schemas.microsoft.com/office/drawing/2014/main" id="{DC4C16C2-BD87-0B6D-2EF6-CD58E0321FC2}"/>
              </a:ext>
            </a:extLst>
          </p:cNvPr>
          <p:cNvSpPr txBox="1"/>
          <p:nvPr/>
        </p:nvSpPr>
        <p:spPr>
          <a:xfrm>
            <a:off x="104978200" y="-54083466"/>
            <a:ext cx="6146800" cy="369332"/>
          </a:xfrm>
          <a:prstGeom prst="rect">
            <a:avLst/>
          </a:prstGeom>
          <a:noFill/>
        </p:spPr>
        <p:txBody>
          <a:bodyPr wrap="square">
            <a:spAutoFit/>
          </a:bodyPr>
          <a:lstStyle/>
          <a:p>
            <a:r>
              <a:rPr lang="zh-CN" altLang="en-US" dirty="0">
                <a:solidFill>
                  <a:schemeClr val="bg1">
                    <a:lumMod val="95000"/>
                  </a:schemeClr>
                </a:solidFill>
              </a:rPr>
              <a:t>5-1-P-P-T-模  板 网   w w  w.5 1 p p t m   ob an.c o m</a:t>
            </a:r>
          </a:p>
        </p:txBody>
      </p:sp>
    </p:spTree>
    <p:extLst>
      <p:ext uri="{BB962C8B-B14F-4D97-AF65-F5344CB8AC3E}">
        <p14:creationId xmlns:p14="http://schemas.microsoft.com/office/powerpoint/2010/main" val="41651541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6">
            <a:extLst>
              <a:ext uri="{FF2B5EF4-FFF2-40B4-BE49-F238E27FC236}">
                <a16:creationId xmlns:a16="http://schemas.microsoft.com/office/drawing/2014/main" id="{4EECE501-61ED-48EB-B802-A4AC96C5E2C1}"/>
              </a:ext>
            </a:extLst>
          </p:cNvPr>
          <p:cNvSpPr>
            <a:spLocks/>
          </p:cNvSpPr>
          <p:nvPr/>
        </p:nvSpPr>
        <p:spPr bwMode="auto">
          <a:xfrm>
            <a:off x="1504471" y="3404597"/>
            <a:ext cx="5029215" cy="423122"/>
          </a:xfrm>
          <a:custGeom>
            <a:avLst/>
            <a:gdLst>
              <a:gd name="T0" fmla="*/ 5 w 374"/>
              <a:gd name="T1" fmla="*/ 0 h 27"/>
              <a:gd name="T2" fmla="*/ 369 w 374"/>
              <a:gd name="T3" fmla="*/ 0 h 27"/>
              <a:gd name="T4" fmla="*/ 374 w 374"/>
              <a:gd name="T5" fmla="*/ 4 h 27"/>
              <a:gd name="T6" fmla="*/ 374 w 374"/>
              <a:gd name="T7" fmla="*/ 23 h 27"/>
              <a:gd name="T8" fmla="*/ 369 w 374"/>
              <a:gd name="T9" fmla="*/ 27 h 27"/>
              <a:gd name="T10" fmla="*/ 5 w 374"/>
              <a:gd name="T11" fmla="*/ 27 h 27"/>
              <a:gd name="T12" fmla="*/ 0 w 374"/>
              <a:gd name="T13" fmla="*/ 23 h 27"/>
              <a:gd name="T14" fmla="*/ 0 w 374"/>
              <a:gd name="T15" fmla="*/ 4 h 27"/>
              <a:gd name="T16" fmla="*/ 5 w 374"/>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7">
                <a:moveTo>
                  <a:pt x="5" y="0"/>
                </a:moveTo>
                <a:cubicBezTo>
                  <a:pt x="369" y="0"/>
                  <a:pt x="369" y="0"/>
                  <a:pt x="369" y="0"/>
                </a:cubicBezTo>
                <a:cubicBezTo>
                  <a:pt x="372" y="0"/>
                  <a:pt x="374" y="2"/>
                  <a:pt x="374" y="4"/>
                </a:cubicBezTo>
                <a:cubicBezTo>
                  <a:pt x="374" y="23"/>
                  <a:pt x="374" y="23"/>
                  <a:pt x="374" y="23"/>
                </a:cubicBezTo>
                <a:cubicBezTo>
                  <a:pt x="374" y="25"/>
                  <a:pt x="372" y="27"/>
                  <a:pt x="369" y="27"/>
                </a:cubicBezTo>
                <a:cubicBezTo>
                  <a:pt x="5" y="27"/>
                  <a:pt x="5" y="27"/>
                  <a:pt x="5" y="27"/>
                </a:cubicBezTo>
                <a:cubicBezTo>
                  <a:pt x="2" y="27"/>
                  <a:pt x="0" y="25"/>
                  <a:pt x="0" y="23"/>
                </a:cubicBezTo>
                <a:cubicBezTo>
                  <a:pt x="0" y="4"/>
                  <a:pt x="0" y="4"/>
                  <a:pt x="0" y="4"/>
                </a:cubicBezTo>
                <a:cubicBezTo>
                  <a:pt x="0" y="2"/>
                  <a:pt x="2" y="0"/>
                  <a:pt x="5" y="0"/>
                </a:cubicBezTo>
                <a:close/>
              </a:path>
            </a:pathLst>
          </a:custGeom>
          <a:solidFill>
            <a:srgbClr val="CDC5C3">
              <a:alpha val="40000"/>
            </a:srgbClr>
          </a:solidFill>
          <a:ln>
            <a:noFill/>
          </a:ln>
        </p:spPr>
        <p:txBody>
          <a:bodyPr vert="horz" wrap="square" lIns="68594" tIns="34297" rIns="68594" bIns="34297" numCol="1" anchor="t" anchorCtr="0" compatLnSpc="1">
            <a:prstTxWarp prst="textNoShape">
              <a:avLst/>
            </a:prstTxWarp>
          </a:bodyPr>
          <a:lstStyle/>
          <a:p>
            <a:endParaRPr lang="zh-CN" altLang="en-US" sz="1000" dirty="0">
              <a:cs typeface="+mn-ea"/>
              <a:sym typeface="+mn-lt"/>
            </a:endParaRPr>
          </a:p>
        </p:txBody>
      </p:sp>
      <p:sp>
        <p:nvSpPr>
          <p:cNvPr id="14" name="Freeform 7">
            <a:extLst>
              <a:ext uri="{FF2B5EF4-FFF2-40B4-BE49-F238E27FC236}">
                <a16:creationId xmlns:a16="http://schemas.microsoft.com/office/drawing/2014/main" id="{6F6DBFE3-857C-4718-B018-BCEB426F4455}"/>
              </a:ext>
            </a:extLst>
          </p:cNvPr>
          <p:cNvSpPr>
            <a:spLocks/>
          </p:cNvSpPr>
          <p:nvPr/>
        </p:nvSpPr>
        <p:spPr bwMode="auto">
          <a:xfrm>
            <a:off x="1504471" y="3404597"/>
            <a:ext cx="2392960" cy="423122"/>
          </a:xfrm>
          <a:custGeom>
            <a:avLst/>
            <a:gdLst>
              <a:gd name="T0" fmla="*/ 5 w 153"/>
              <a:gd name="T1" fmla="*/ 0 h 27"/>
              <a:gd name="T2" fmla="*/ 149 w 153"/>
              <a:gd name="T3" fmla="*/ 0 h 27"/>
              <a:gd name="T4" fmla="*/ 153 w 153"/>
              <a:gd name="T5" fmla="*/ 4 h 27"/>
              <a:gd name="T6" fmla="*/ 153 w 153"/>
              <a:gd name="T7" fmla="*/ 23 h 27"/>
              <a:gd name="T8" fmla="*/ 149 w 153"/>
              <a:gd name="T9" fmla="*/ 27 h 27"/>
              <a:gd name="T10" fmla="*/ 5 w 153"/>
              <a:gd name="T11" fmla="*/ 27 h 27"/>
              <a:gd name="T12" fmla="*/ 0 w 153"/>
              <a:gd name="T13" fmla="*/ 23 h 27"/>
              <a:gd name="T14" fmla="*/ 0 w 153"/>
              <a:gd name="T15" fmla="*/ 4 h 27"/>
              <a:gd name="T16" fmla="*/ 5 w 153"/>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27">
                <a:moveTo>
                  <a:pt x="5" y="0"/>
                </a:moveTo>
                <a:cubicBezTo>
                  <a:pt x="149" y="0"/>
                  <a:pt x="149" y="0"/>
                  <a:pt x="149" y="0"/>
                </a:cubicBezTo>
                <a:cubicBezTo>
                  <a:pt x="151" y="0"/>
                  <a:pt x="153" y="2"/>
                  <a:pt x="153" y="4"/>
                </a:cubicBezTo>
                <a:cubicBezTo>
                  <a:pt x="153" y="23"/>
                  <a:pt x="153" y="23"/>
                  <a:pt x="153" y="23"/>
                </a:cubicBezTo>
                <a:cubicBezTo>
                  <a:pt x="153" y="25"/>
                  <a:pt x="151" y="27"/>
                  <a:pt x="149" y="27"/>
                </a:cubicBezTo>
                <a:cubicBezTo>
                  <a:pt x="5" y="27"/>
                  <a:pt x="5" y="27"/>
                  <a:pt x="5" y="27"/>
                </a:cubicBezTo>
                <a:cubicBezTo>
                  <a:pt x="2" y="27"/>
                  <a:pt x="0" y="25"/>
                  <a:pt x="0" y="23"/>
                </a:cubicBezTo>
                <a:cubicBezTo>
                  <a:pt x="0" y="4"/>
                  <a:pt x="0" y="4"/>
                  <a:pt x="0" y="4"/>
                </a:cubicBezTo>
                <a:cubicBezTo>
                  <a:pt x="0" y="2"/>
                  <a:pt x="2" y="0"/>
                  <a:pt x="5" y="0"/>
                </a:cubicBezTo>
                <a:close/>
              </a:path>
            </a:pathLst>
          </a:custGeom>
          <a:solidFill>
            <a:srgbClr val="34925B"/>
          </a:solidFill>
          <a:ln>
            <a:noFill/>
          </a:ln>
        </p:spPr>
        <p:txBody>
          <a:bodyPr vert="horz" wrap="square" lIns="68594" tIns="34297" rIns="68594" bIns="34297" numCol="1" anchor="ctr" anchorCtr="0" compatLnSpc="1">
            <a:prstTxWarp prst="textNoShape">
              <a:avLst/>
            </a:prstTxWarp>
          </a:bodyPr>
          <a:lstStyle/>
          <a:p>
            <a:pPr algn="r"/>
            <a:r>
              <a:rPr lang="en-US" altLang="zh-CN" sz="1200" dirty="0">
                <a:solidFill>
                  <a:schemeClr val="bg1"/>
                </a:solidFill>
                <a:cs typeface="+mn-ea"/>
                <a:sym typeface="+mn-lt"/>
              </a:rPr>
              <a:t>28743.76</a:t>
            </a:r>
            <a:endParaRPr lang="zh-CN" altLang="en-US" sz="1200" dirty="0">
              <a:solidFill>
                <a:schemeClr val="bg1"/>
              </a:solidFill>
              <a:cs typeface="+mn-ea"/>
              <a:sym typeface="+mn-lt"/>
            </a:endParaRPr>
          </a:p>
        </p:txBody>
      </p:sp>
      <p:sp>
        <p:nvSpPr>
          <p:cNvPr id="15" name="Freeform 8">
            <a:extLst>
              <a:ext uri="{FF2B5EF4-FFF2-40B4-BE49-F238E27FC236}">
                <a16:creationId xmlns:a16="http://schemas.microsoft.com/office/drawing/2014/main" id="{2B89AB37-DA97-40CA-AE14-EC4AE6F74FCF}"/>
              </a:ext>
            </a:extLst>
          </p:cNvPr>
          <p:cNvSpPr>
            <a:spLocks/>
          </p:cNvSpPr>
          <p:nvPr/>
        </p:nvSpPr>
        <p:spPr bwMode="auto">
          <a:xfrm>
            <a:off x="1504471" y="4310343"/>
            <a:ext cx="5029215" cy="436344"/>
          </a:xfrm>
          <a:custGeom>
            <a:avLst/>
            <a:gdLst>
              <a:gd name="T0" fmla="*/ 5 w 374"/>
              <a:gd name="T1" fmla="*/ 0 h 28"/>
              <a:gd name="T2" fmla="*/ 369 w 374"/>
              <a:gd name="T3" fmla="*/ 0 h 28"/>
              <a:gd name="T4" fmla="*/ 374 w 374"/>
              <a:gd name="T5" fmla="*/ 5 h 28"/>
              <a:gd name="T6" fmla="*/ 374 w 374"/>
              <a:gd name="T7" fmla="*/ 23 h 28"/>
              <a:gd name="T8" fmla="*/ 369 w 374"/>
              <a:gd name="T9" fmla="*/ 28 h 28"/>
              <a:gd name="T10" fmla="*/ 5 w 374"/>
              <a:gd name="T11" fmla="*/ 28 h 28"/>
              <a:gd name="T12" fmla="*/ 0 w 374"/>
              <a:gd name="T13" fmla="*/ 23 h 28"/>
              <a:gd name="T14" fmla="*/ 0 w 374"/>
              <a:gd name="T15" fmla="*/ 5 h 28"/>
              <a:gd name="T16" fmla="*/ 5 w 374"/>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8">
                <a:moveTo>
                  <a:pt x="5" y="0"/>
                </a:moveTo>
                <a:cubicBezTo>
                  <a:pt x="369" y="0"/>
                  <a:pt x="369" y="0"/>
                  <a:pt x="369" y="0"/>
                </a:cubicBezTo>
                <a:cubicBezTo>
                  <a:pt x="372" y="0"/>
                  <a:pt x="374" y="2"/>
                  <a:pt x="374" y="5"/>
                </a:cubicBezTo>
                <a:cubicBezTo>
                  <a:pt x="374" y="23"/>
                  <a:pt x="374" y="23"/>
                  <a:pt x="374" y="23"/>
                </a:cubicBezTo>
                <a:cubicBezTo>
                  <a:pt x="374" y="25"/>
                  <a:pt x="372" y="28"/>
                  <a:pt x="369" y="28"/>
                </a:cubicBezTo>
                <a:cubicBezTo>
                  <a:pt x="5" y="28"/>
                  <a:pt x="5" y="28"/>
                  <a:pt x="5" y="28"/>
                </a:cubicBezTo>
                <a:cubicBezTo>
                  <a:pt x="2" y="28"/>
                  <a:pt x="0" y="25"/>
                  <a:pt x="0" y="23"/>
                </a:cubicBezTo>
                <a:cubicBezTo>
                  <a:pt x="0" y="5"/>
                  <a:pt x="0" y="5"/>
                  <a:pt x="0" y="5"/>
                </a:cubicBezTo>
                <a:cubicBezTo>
                  <a:pt x="0" y="2"/>
                  <a:pt x="2" y="0"/>
                  <a:pt x="5" y="0"/>
                </a:cubicBezTo>
                <a:close/>
              </a:path>
            </a:pathLst>
          </a:custGeom>
          <a:solidFill>
            <a:srgbClr val="CDC5C3">
              <a:alpha val="40000"/>
            </a:srgbClr>
          </a:solidFill>
          <a:ln>
            <a:noFill/>
          </a:ln>
        </p:spPr>
        <p:txBody>
          <a:bodyPr vert="horz" wrap="square" lIns="68594" tIns="34297" rIns="68594" bIns="34297" numCol="1" anchor="t" anchorCtr="0" compatLnSpc="1">
            <a:prstTxWarp prst="textNoShape">
              <a:avLst/>
            </a:prstTxWarp>
          </a:bodyPr>
          <a:lstStyle/>
          <a:p>
            <a:endParaRPr lang="zh-CN" altLang="en-US" sz="1000" dirty="0">
              <a:cs typeface="+mn-ea"/>
              <a:sym typeface="+mn-lt"/>
            </a:endParaRPr>
          </a:p>
        </p:txBody>
      </p:sp>
      <p:sp>
        <p:nvSpPr>
          <p:cNvPr id="16" name="Freeform 9">
            <a:extLst>
              <a:ext uri="{FF2B5EF4-FFF2-40B4-BE49-F238E27FC236}">
                <a16:creationId xmlns:a16="http://schemas.microsoft.com/office/drawing/2014/main" id="{BBFED9C3-6090-4DA1-9C7D-EFE9D3614DBC}"/>
              </a:ext>
            </a:extLst>
          </p:cNvPr>
          <p:cNvSpPr>
            <a:spLocks/>
          </p:cNvSpPr>
          <p:nvPr/>
        </p:nvSpPr>
        <p:spPr bwMode="auto">
          <a:xfrm>
            <a:off x="1504471" y="5216089"/>
            <a:ext cx="5029215" cy="436344"/>
          </a:xfrm>
          <a:custGeom>
            <a:avLst/>
            <a:gdLst>
              <a:gd name="T0" fmla="*/ 5 w 374"/>
              <a:gd name="T1" fmla="*/ 0 h 28"/>
              <a:gd name="T2" fmla="*/ 369 w 374"/>
              <a:gd name="T3" fmla="*/ 0 h 28"/>
              <a:gd name="T4" fmla="*/ 374 w 374"/>
              <a:gd name="T5" fmla="*/ 5 h 28"/>
              <a:gd name="T6" fmla="*/ 374 w 374"/>
              <a:gd name="T7" fmla="*/ 23 h 28"/>
              <a:gd name="T8" fmla="*/ 369 w 374"/>
              <a:gd name="T9" fmla="*/ 28 h 28"/>
              <a:gd name="T10" fmla="*/ 5 w 374"/>
              <a:gd name="T11" fmla="*/ 28 h 28"/>
              <a:gd name="T12" fmla="*/ 0 w 374"/>
              <a:gd name="T13" fmla="*/ 23 h 28"/>
              <a:gd name="T14" fmla="*/ 0 w 374"/>
              <a:gd name="T15" fmla="*/ 5 h 28"/>
              <a:gd name="T16" fmla="*/ 5 w 374"/>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8">
                <a:moveTo>
                  <a:pt x="5" y="0"/>
                </a:moveTo>
                <a:cubicBezTo>
                  <a:pt x="369" y="0"/>
                  <a:pt x="369" y="0"/>
                  <a:pt x="369" y="0"/>
                </a:cubicBezTo>
                <a:cubicBezTo>
                  <a:pt x="372" y="0"/>
                  <a:pt x="374" y="2"/>
                  <a:pt x="374" y="5"/>
                </a:cubicBezTo>
                <a:cubicBezTo>
                  <a:pt x="374" y="23"/>
                  <a:pt x="374" y="23"/>
                  <a:pt x="374" y="23"/>
                </a:cubicBezTo>
                <a:cubicBezTo>
                  <a:pt x="374" y="26"/>
                  <a:pt x="372" y="28"/>
                  <a:pt x="369" y="28"/>
                </a:cubicBezTo>
                <a:cubicBezTo>
                  <a:pt x="5" y="28"/>
                  <a:pt x="5" y="28"/>
                  <a:pt x="5" y="28"/>
                </a:cubicBezTo>
                <a:cubicBezTo>
                  <a:pt x="2" y="28"/>
                  <a:pt x="0" y="26"/>
                  <a:pt x="0" y="23"/>
                </a:cubicBezTo>
                <a:cubicBezTo>
                  <a:pt x="0" y="5"/>
                  <a:pt x="0" y="5"/>
                  <a:pt x="0" y="5"/>
                </a:cubicBezTo>
                <a:cubicBezTo>
                  <a:pt x="0" y="2"/>
                  <a:pt x="2" y="0"/>
                  <a:pt x="5" y="0"/>
                </a:cubicBezTo>
                <a:close/>
              </a:path>
            </a:pathLst>
          </a:custGeom>
          <a:solidFill>
            <a:srgbClr val="CDC5C3">
              <a:alpha val="40000"/>
            </a:srgbClr>
          </a:solidFill>
          <a:ln>
            <a:noFill/>
          </a:ln>
        </p:spPr>
        <p:txBody>
          <a:bodyPr vert="horz" wrap="square" lIns="68594" tIns="34297" rIns="68594" bIns="34297" numCol="1" anchor="t" anchorCtr="0" compatLnSpc="1">
            <a:prstTxWarp prst="textNoShape">
              <a:avLst/>
            </a:prstTxWarp>
          </a:bodyPr>
          <a:lstStyle/>
          <a:p>
            <a:endParaRPr lang="zh-CN" altLang="en-US" sz="1000" dirty="0">
              <a:cs typeface="+mn-ea"/>
              <a:sym typeface="+mn-lt"/>
            </a:endParaRPr>
          </a:p>
        </p:txBody>
      </p:sp>
      <p:sp>
        <p:nvSpPr>
          <p:cNvPr id="17" name="Freeform 10">
            <a:extLst>
              <a:ext uri="{FF2B5EF4-FFF2-40B4-BE49-F238E27FC236}">
                <a16:creationId xmlns:a16="http://schemas.microsoft.com/office/drawing/2014/main" id="{74D46488-B8B4-455F-8C6C-682C0FB28418}"/>
              </a:ext>
            </a:extLst>
          </p:cNvPr>
          <p:cNvSpPr>
            <a:spLocks/>
          </p:cNvSpPr>
          <p:nvPr/>
        </p:nvSpPr>
        <p:spPr bwMode="auto">
          <a:xfrm>
            <a:off x="1504471" y="4310343"/>
            <a:ext cx="4409131" cy="436344"/>
          </a:xfrm>
          <a:custGeom>
            <a:avLst/>
            <a:gdLst>
              <a:gd name="T0" fmla="*/ 5 w 282"/>
              <a:gd name="T1" fmla="*/ 0 h 28"/>
              <a:gd name="T2" fmla="*/ 277 w 282"/>
              <a:gd name="T3" fmla="*/ 0 h 28"/>
              <a:gd name="T4" fmla="*/ 282 w 282"/>
              <a:gd name="T5" fmla="*/ 4 h 28"/>
              <a:gd name="T6" fmla="*/ 282 w 282"/>
              <a:gd name="T7" fmla="*/ 23 h 28"/>
              <a:gd name="T8" fmla="*/ 277 w 282"/>
              <a:gd name="T9" fmla="*/ 28 h 28"/>
              <a:gd name="T10" fmla="*/ 5 w 282"/>
              <a:gd name="T11" fmla="*/ 28 h 28"/>
              <a:gd name="T12" fmla="*/ 0 w 282"/>
              <a:gd name="T13" fmla="*/ 23 h 28"/>
              <a:gd name="T14" fmla="*/ 0 w 282"/>
              <a:gd name="T15" fmla="*/ 4 h 28"/>
              <a:gd name="T16" fmla="*/ 5 w 282"/>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2" h="28">
                <a:moveTo>
                  <a:pt x="5" y="0"/>
                </a:moveTo>
                <a:cubicBezTo>
                  <a:pt x="277" y="0"/>
                  <a:pt x="277" y="0"/>
                  <a:pt x="277" y="0"/>
                </a:cubicBezTo>
                <a:cubicBezTo>
                  <a:pt x="279" y="0"/>
                  <a:pt x="282" y="2"/>
                  <a:pt x="282" y="4"/>
                </a:cubicBezTo>
                <a:cubicBezTo>
                  <a:pt x="282" y="23"/>
                  <a:pt x="282" y="23"/>
                  <a:pt x="282" y="23"/>
                </a:cubicBezTo>
                <a:cubicBezTo>
                  <a:pt x="282" y="25"/>
                  <a:pt x="279" y="28"/>
                  <a:pt x="277" y="28"/>
                </a:cubicBezTo>
                <a:cubicBezTo>
                  <a:pt x="5" y="28"/>
                  <a:pt x="5" y="28"/>
                  <a:pt x="5" y="28"/>
                </a:cubicBezTo>
                <a:cubicBezTo>
                  <a:pt x="2" y="28"/>
                  <a:pt x="0" y="25"/>
                  <a:pt x="0" y="23"/>
                </a:cubicBezTo>
                <a:cubicBezTo>
                  <a:pt x="0" y="4"/>
                  <a:pt x="0" y="4"/>
                  <a:pt x="0" y="4"/>
                </a:cubicBezTo>
                <a:cubicBezTo>
                  <a:pt x="0" y="2"/>
                  <a:pt x="2" y="0"/>
                  <a:pt x="5" y="0"/>
                </a:cubicBezTo>
                <a:close/>
              </a:path>
            </a:pathLst>
          </a:custGeom>
          <a:solidFill>
            <a:srgbClr val="34925B"/>
          </a:solidFill>
          <a:ln>
            <a:noFill/>
          </a:ln>
        </p:spPr>
        <p:txBody>
          <a:bodyPr vert="horz" wrap="square" lIns="68594" tIns="34297" rIns="68594" bIns="34297" numCol="1" anchor="ctr" anchorCtr="0" compatLnSpc="1">
            <a:prstTxWarp prst="textNoShape">
              <a:avLst/>
            </a:prstTxWarp>
          </a:bodyPr>
          <a:lstStyle/>
          <a:p>
            <a:pPr algn="r"/>
            <a:r>
              <a:rPr lang="en-US" altLang="zh-CN" sz="1200" dirty="0">
                <a:solidFill>
                  <a:schemeClr val="bg1"/>
                </a:solidFill>
                <a:cs typeface="+mn-ea"/>
                <a:sym typeface="+mn-lt"/>
              </a:rPr>
              <a:t>51443.98</a:t>
            </a:r>
            <a:endParaRPr lang="zh-CN" altLang="en-US" sz="1200" dirty="0">
              <a:solidFill>
                <a:schemeClr val="bg1"/>
              </a:solidFill>
              <a:cs typeface="+mn-ea"/>
              <a:sym typeface="+mn-lt"/>
            </a:endParaRPr>
          </a:p>
        </p:txBody>
      </p:sp>
      <p:sp>
        <p:nvSpPr>
          <p:cNvPr id="18" name="Freeform 11">
            <a:extLst>
              <a:ext uri="{FF2B5EF4-FFF2-40B4-BE49-F238E27FC236}">
                <a16:creationId xmlns:a16="http://schemas.microsoft.com/office/drawing/2014/main" id="{7F95996F-D97D-4A3C-BB57-B7EFBCCCC87F}"/>
              </a:ext>
            </a:extLst>
          </p:cNvPr>
          <p:cNvSpPr>
            <a:spLocks/>
          </p:cNvSpPr>
          <p:nvPr/>
        </p:nvSpPr>
        <p:spPr bwMode="auto">
          <a:xfrm>
            <a:off x="1504471" y="5216089"/>
            <a:ext cx="3252311" cy="436344"/>
          </a:xfrm>
          <a:custGeom>
            <a:avLst/>
            <a:gdLst>
              <a:gd name="T0" fmla="*/ 5 w 208"/>
              <a:gd name="T1" fmla="*/ 0 h 28"/>
              <a:gd name="T2" fmla="*/ 204 w 208"/>
              <a:gd name="T3" fmla="*/ 0 h 28"/>
              <a:gd name="T4" fmla="*/ 208 w 208"/>
              <a:gd name="T5" fmla="*/ 5 h 28"/>
              <a:gd name="T6" fmla="*/ 208 w 208"/>
              <a:gd name="T7" fmla="*/ 23 h 28"/>
              <a:gd name="T8" fmla="*/ 204 w 208"/>
              <a:gd name="T9" fmla="*/ 28 h 28"/>
              <a:gd name="T10" fmla="*/ 5 w 208"/>
              <a:gd name="T11" fmla="*/ 28 h 28"/>
              <a:gd name="T12" fmla="*/ 0 w 208"/>
              <a:gd name="T13" fmla="*/ 23 h 28"/>
              <a:gd name="T14" fmla="*/ 0 w 208"/>
              <a:gd name="T15" fmla="*/ 5 h 28"/>
              <a:gd name="T16" fmla="*/ 5 w 20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28">
                <a:moveTo>
                  <a:pt x="5" y="0"/>
                </a:moveTo>
                <a:cubicBezTo>
                  <a:pt x="204" y="0"/>
                  <a:pt x="204" y="0"/>
                  <a:pt x="204" y="0"/>
                </a:cubicBezTo>
                <a:cubicBezTo>
                  <a:pt x="206" y="0"/>
                  <a:pt x="208" y="2"/>
                  <a:pt x="208" y="5"/>
                </a:cubicBezTo>
                <a:cubicBezTo>
                  <a:pt x="208" y="23"/>
                  <a:pt x="208" y="23"/>
                  <a:pt x="208" y="23"/>
                </a:cubicBezTo>
                <a:cubicBezTo>
                  <a:pt x="208" y="26"/>
                  <a:pt x="206" y="28"/>
                  <a:pt x="204" y="28"/>
                </a:cubicBezTo>
                <a:cubicBezTo>
                  <a:pt x="5" y="28"/>
                  <a:pt x="5" y="28"/>
                  <a:pt x="5" y="28"/>
                </a:cubicBezTo>
                <a:cubicBezTo>
                  <a:pt x="2" y="28"/>
                  <a:pt x="0" y="26"/>
                  <a:pt x="0" y="23"/>
                </a:cubicBezTo>
                <a:cubicBezTo>
                  <a:pt x="0" y="5"/>
                  <a:pt x="0" y="5"/>
                  <a:pt x="0" y="5"/>
                </a:cubicBezTo>
                <a:cubicBezTo>
                  <a:pt x="0" y="2"/>
                  <a:pt x="2" y="0"/>
                  <a:pt x="5" y="0"/>
                </a:cubicBezTo>
                <a:close/>
              </a:path>
            </a:pathLst>
          </a:custGeom>
          <a:solidFill>
            <a:srgbClr val="34925B"/>
          </a:solidFill>
          <a:ln>
            <a:noFill/>
          </a:ln>
        </p:spPr>
        <p:txBody>
          <a:bodyPr vert="horz" wrap="square" lIns="68594" tIns="34297" rIns="68594" bIns="34297" numCol="1" anchor="ctr" anchorCtr="0" compatLnSpc="1">
            <a:prstTxWarp prst="textNoShape">
              <a:avLst/>
            </a:prstTxWarp>
          </a:bodyPr>
          <a:lstStyle/>
          <a:p>
            <a:pPr algn="r"/>
            <a:r>
              <a:rPr lang="en-US" altLang="zh-CN" sz="1200" dirty="0">
                <a:solidFill>
                  <a:schemeClr val="bg1"/>
                </a:solidFill>
                <a:cs typeface="+mn-ea"/>
                <a:sym typeface="+mn-lt"/>
              </a:rPr>
              <a:t>36618.46</a:t>
            </a:r>
            <a:endParaRPr lang="zh-CN" altLang="en-US" sz="1200" dirty="0">
              <a:solidFill>
                <a:schemeClr val="bg1"/>
              </a:solidFill>
              <a:cs typeface="+mn-ea"/>
              <a:sym typeface="+mn-lt"/>
            </a:endParaRPr>
          </a:p>
        </p:txBody>
      </p:sp>
      <p:sp>
        <p:nvSpPr>
          <p:cNvPr id="19" name="TextBox 18">
            <a:extLst>
              <a:ext uri="{FF2B5EF4-FFF2-40B4-BE49-F238E27FC236}">
                <a16:creationId xmlns:a16="http://schemas.microsoft.com/office/drawing/2014/main" id="{A7C8D881-3018-4C95-9FD1-8BA28B3D174A}"/>
              </a:ext>
            </a:extLst>
          </p:cNvPr>
          <p:cNvSpPr txBox="1"/>
          <p:nvPr/>
        </p:nvSpPr>
        <p:spPr>
          <a:xfrm>
            <a:off x="1504471" y="3028276"/>
            <a:ext cx="1394513" cy="213585"/>
          </a:xfrm>
          <a:prstGeom prst="rect">
            <a:avLst/>
          </a:prstGeom>
          <a:noFill/>
        </p:spPr>
        <p:txBody>
          <a:bodyPr wrap="square" lIns="91458" tIns="0" rIns="91458" bIns="0" rtlCol="0" anchor="t">
            <a:spAutoFit/>
          </a:bodyPr>
          <a:lstStyle/>
          <a:p>
            <a:pPr>
              <a:lnSpc>
                <a:spcPct val="150000"/>
              </a:lnSpc>
            </a:pPr>
            <a:r>
              <a:rPr lang="zh-CN" altLang="en-US" sz="1050" dirty="0">
                <a:solidFill>
                  <a:srgbClr val="0C0104"/>
                </a:solidFill>
                <a:cs typeface="+mn-ea"/>
                <a:sym typeface="+mn-lt"/>
              </a:rPr>
              <a:t>添加标题内容</a:t>
            </a:r>
          </a:p>
        </p:txBody>
      </p:sp>
      <p:sp>
        <p:nvSpPr>
          <p:cNvPr id="20" name="TextBox 19">
            <a:extLst>
              <a:ext uri="{FF2B5EF4-FFF2-40B4-BE49-F238E27FC236}">
                <a16:creationId xmlns:a16="http://schemas.microsoft.com/office/drawing/2014/main" id="{D2790B02-A437-4ADF-8E93-E14E01DC5B7C}"/>
              </a:ext>
            </a:extLst>
          </p:cNvPr>
          <p:cNvSpPr txBox="1"/>
          <p:nvPr/>
        </p:nvSpPr>
        <p:spPr>
          <a:xfrm>
            <a:off x="1504471" y="3944540"/>
            <a:ext cx="1938925" cy="213585"/>
          </a:xfrm>
          <a:prstGeom prst="rect">
            <a:avLst/>
          </a:prstGeom>
          <a:noFill/>
        </p:spPr>
        <p:txBody>
          <a:bodyPr wrap="square" lIns="91458" tIns="0" rIns="91458" bIns="0" rtlCol="0" anchor="t">
            <a:spAutoFit/>
          </a:bodyPr>
          <a:lstStyle/>
          <a:p>
            <a:pPr>
              <a:lnSpc>
                <a:spcPct val="150000"/>
              </a:lnSpc>
            </a:pPr>
            <a:r>
              <a:rPr lang="zh-CN" altLang="en-US" sz="1050" dirty="0">
                <a:solidFill>
                  <a:srgbClr val="0C0104"/>
                </a:solidFill>
                <a:cs typeface="+mn-ea"/>
                <a:sym typeface="+mn-lt"/>
              </a:rPr>
              <a:t>添加标题内容</a:t>
            </a:r>
          </a:p>
        </p:txBody>
      </p:sp>
      <p:sp>
        <p:nvSpPr>
          <p:cNvPr id="21" name="TextBox 20">
            <a:extLst>
              <a:ext uri="{FF2B5EF4-FFF2-40B4-BE49-F238E27FC236}">
                <a16:creationId xmlns:a16="http://schemas.microsoft.com/office/drawing/2014/main" id="{4CCDD8A0-4AED-43ED-9B8A-9B87BDBF779C}"/>
              </a:ext>
            </a:extLst>
          </p:cNvPr>
          <p:cNvSpPr txBox="1"/>
          <p:nvPr/>
        </p:nvSpPr>
        <p:spPr>
          <a:xfrm>
            <a:off x="1504471" y="4870124"/>
            <a:ext cx="1394513" cy="213585"/>
          </a:xfrm>
          <a:prstGeom prst="rect">
            <a:avLst/>
          </a:prstGeom>
          <a:noFill/>
        </p:spPr>
        <p:txBody>
          <a:bodyPr wrap="square" lIns="91458" tIns="0" rIns="91458" bIns="0" rtlCol="0" anchor="t">
            <a:spAutoFit/>
          </a:bodyPr>
          <a:lstStyle/>
          <a:p>
            <a:pPr>
              <a:lnSpc>
                <a:spcPct val="150000"/>
              </a:lnSpc>
            </a:pPr>
            <a:r>
              <a:rPr lang="zh-CN" altLang="en-US" sz="1050" dirty="0">
                <a:solidFill>
                  <a:srgbClr val="0C0104"/>
                </a:solidFill>
                <a:cs typeface="+mn-ea"/>
                <a:sym typeface="+mn-lt"/>
              </a:rPr>
              <a:t>添加标题内容</a:t>
            </a:r>
          </a:p>
        </p:txBody>
      </p:sp>
      <p:sp>
        <p:nvSpPr>
          <p:cNvPr id="22" name="矩形 21">
            <a:extLst>
              <a:ext uri="{FF2B5EF4-FFF2-40B4-BE49-F238E27FC236}">
                <a16:creationId xmlns:a16="http://schemas.microsoft.com/office/drawing/2014/main" id="{5240E2FA-936E-4491-8B3D-EC7C5CC33250}"/>
              </a:ext>
            </a:extLst>
          </p:cNvPr>
          <p:cNvSpPr/>
          <p:nvPr/>
        </p:nvSpPr>
        <p:spPr>
          <a:xfrm>
            <a:off x="1504471" y="1670985"/>
            <a:ext cx="4880975" cy="743986"/>
          </a:xfrm>
          <a:prstGeom prst="rect">
            <a:avLst/>
          </a:prstGeom>
        </p:spPr>
        <p:txBody>
          <a:bodyPr wrap="square">
            <a:spAutoFit/>
          </a:bodyPr>
          <a:lstStyle/>
          <a:p>
            <a:pPr>
              <a:lnSpc>
                <a:spcPct val="150000"/>
              </a:lnSpc>
            </a:pPr>
            <a:r>
              <a:rPr lang="zh-CN" altLang="en-US" sz="3200" b="1" dirty="0">
                <a:cs typeface="+mn-ea"/>
                <a:sym typeface="+mn-lt"/>
              </a:rPr>
              <a:t>单击此处添加标题文本</a:t>
            </a:r>
            <a:endParaRPr lang="en-US" altLang="zh-CN" sz="3200" b="1" dirty="0">
              <a:cs typeface="+mn-ea"/>
              <a:sym typeface="+mn-lt"/>
            </a:endParaRPr>
          </a:p>
        </p:txBody>
      </p:sp>
      <p:pic>
        <p:nvPicPr>
          <p:cNvPr id="24" name="Picture 77">
            <a:extLst>
              <a:ext uri="{FF2B5EF4-FFF2-40B4-BE49-F238E27FC236}">
                <a16:creationId xmlns:a16="http://schemas.microsoft.com/office/drawing/2014/main" id="{8E3F510B-AD68-4EB5-9148-D037593131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37318" y="278630"/>
            <a:ext cx="4057927" cy="6763213"/>
          </a:xfrm>
          <a:prstGeom prst="rect">
            <a:avLst/>
          </a:prstGeom>
        </p:spPr>
      </p:pic>
      <p:pic>
        <p:nvPicPr>
          <p:cNvPr id="25" name="图片占位符 12">
            <a:extLst>
              <a:ext uri="{FF2B5EF4-FFF2-40B4-BE49-F238E27FC236}">
                <a16:creationId xmlns:a16="http://schemas.microsoft.com/office/drawing/2014/main" id="{B5C2504D-D905-4183-812E-F0B69905C21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5272" r="12435"/>
          <a:stretch/>
        </p:blipFill>
        <p:spPr>
          <a:xfrm>
            <a:off x="8275072" y="1441677"/>
            <a:ext cx="2182418" cy="3925839"/>
          </a:xfrm>
          <a:prstGeom prst="rect">
            <a:avLst/>
          </a:prstGeom>
        </p:spPr>
      </p:pic>
      <p:sp>
        <p:nvSpPr>
          <p:cNvPr id="2" name="矩形 1"/>
          <p:cNvSpPr/>
          <p:nvPr/>
        </p:nvSpPr>
        <p:spPr>
          <a:xfrm>
            <a:off x="1552404" y="2424243"/>
            <a:ext cx="1986441" cy="369332"/>
          </a:xfrm>
          <a:prstGeom prst="rect">
            <a:avLst/>
          </a:prstGeom>
        </p:spPr>
        <p:txBody>
          <a:bodyPr wrap="none">
            <a:spAutoFit/>
          </a:bodyPr>
          <a:lstStyle/>
          <a:p>
            <a:r>
              <a:rPr lang="zh-CN" altLang="en-US" dirty="0"/>
              <a:t>EDIT TITLE HERE</a:t>
            </a:r>
          </a:p>
        </p:txBody>
      </p:sp>
      <p:sp>
        <p:nvSpPr>
          <p:cNvPr id="23" name="圆角矩形 22"/>
          <p:cNvSpPr/>
          <p:nvPr/>
        </p:nvSpPr>
        <p:spPr>
          <a:xfrm>
            <a:off x="469900" y="313464"/>
            <a:ext cx="4610100" cy="654317"/>
          </a:xfrm>
          <a:prstGeom prst="roundRect">
            <a:avLst>
              <a:gd name="adj" fmla="val 0"/>
            </a:avLst>
          </a:prstGeom>
          <a:noFill/>
          <a:ln w="38100">
            <a:solidFill>
              <a:schemeClr val="bg1"/>
            </a:solidFill>
          </a:ln>
          <a:effectLst>
            <a:outerShdw blurRad="482600" sx="101000" sy="101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317500" y="161659"/>
            <a:ext cx="571500" cy="561472"/>
          </a:xfrm>
          <a:prstGeom prst="roundRect">
            <a:avLst>
              <a:gd name="adj" fmla="val 0"/>
            </a:avLst>
          </a:prstGeom>
          <a:solidFill>
            <a:schemeClr val="bg1"/>
          </a:solidFill>
          <a:ln w="38100">
            <a:solidFill>
              <a:schemeClr val="bg1"/>
            </a:solidFill>
          </a:ln>
          <a:effectLst>
            <a:outerShdw blurRad="482600" sx="101000" sy="101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34925B"/>
                </a:solidFill>
              </a:rPr>
              <a:t>01</a:t>
            </a:r>
            <a:endParaRPr lang="zh-CN" altLang="en-US" sz="2400" dirty="0">
              <a:solidFill>
                <a:srgbClr val="34925B"/>
              </a:solidFill>
            </a:endParaRPr>
          </a:p>
        </p:txBody>
      </p:sp>
      <p:sp>
        <p:nvSpPr>
          <p:cNvPr id="27" name="矩形 26"/>
          <p:cNvSpPr/>
          <p:nvPr/>
        </p:nvSpPr>
        <p:spPr>
          <a:xfrm>
            <a:off x="1143734" y="409789"/>
            <a:ext cx="3775393" cy="523220"/>
          </a:xfrm>
          <a:prstGeom prst="rect">
            <a:avLst/>
          </a:prstGeom>
        </p:spPr>
        <p:txBody>
          <a:bodyPr wrap="none">
            <a:spAutoFit/>
          </a:bodyPr>
          <a:lstStyle/>
          <a:p>
            <a:r>
              <a:rPr lang="zh-CN" altLang="en-US" sz="2800" dirty="0">
                <a:latin typeface="方正书宋简体" panose="03000509000000000000" pitchFamily="65" charset="-122"/>
                <a:ea typeface="方正书宋简体" panose="03000509000000000000" pitchFamily="65" charset="-122"/>
              </a:rPr>
              <a:t>单击此处添加标题文本</a:t>
            </a:r>
          </a:p>
        </p:txBody>
      </p:sp>
    </p:spTree>
    <p:extLst>
      <p:ext uri="{BB962C8B-B14F-4D97-AF65-F5344CB8AC3E}">
        <p14:creationId xmlns:p14="http://schemas.microsoft.com/office/powerpoint/2010/main" val="1382112230"/>
      </p:ext>
    </p:extLst>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1C8CF194-A068-4F5A-838F-E6B46E236561}"/>
              </a:ext>
            </a:extLst>
          </p:cNvPr>
          <p:cNvSpPr/>
          <p:nvPr/>
        </p:nvSpPr>
        <p:spPr>
          <a:xfrm>
            <a:off x="3507779" y="-350076"/>
            <a:ext cx="8722321" cy="7725192"/>
          </a:xfrm>
          <a:prstGeom prst="rect">
            <a:avLst/>
          </a:prstGeom>
        </p:spPr>
        <p:txBody>
          <a:bodyPr wrap="square">
            <a:spAutoFit/>
          </a:bodyPr>
          <a:lstStyle/>
          <a:p>
            <a:pPr lvl="1">
              <a:spcBef>
                <a:spcPct val="0"/>
              </a:spcBef>
            </a:pPr>
            <a:r>
              <a:rPr lang="en-US" altLang="zh-CN" sz="49600" spc="300" dirty="0">
                <a:ln w="25400">
                  <a:solidFill>
                    <a:schemeClr val="bg1">
                      <a:alpha val="94000"/>
                    </a:schemeClr>
                  </a:solidFill>
                </a:ln>
                <a:noFill/>
                <a:effectLst>
                  <a:outerShdw blurRad="50800" dist="38100" sx="99000" sy="99000" algn="l" rotWithShape="0">
                    <a:prstClr val="black">
                      <a:alpha val="41000"/>
                    </a:prstClr>
                  </a:outerShdw>
                </a:effectLst>
                <a:cs typeface="+mn-ea"/>
                <a:sym typeface="+mn-lt"/>
              </a:rPr>
              <a:t>04</a:t>
            </a:r>
            <a:endParaRPr lang="zh-CN" altLang="en-US" sz="49600" spc="300" dirty="0">
              <a:ln w="25400">
                <a:solidFill>
                  <a:schemeClr val="bg1">
                    <a:alpha val="94000"/>
                  </a:schemeClr>
                </a:solidFill>
              </a:ln>
              <a:noFill/>
              <a:effectLst>
                <a:outerShdw blurRad="50800" dist="38100" sx="99000" sy="99000" algn="l" rotWithShape="0">
                  <a:prstClr val="black">
                    <a:alpha val="41000"/>
                  </a:prstClr>
                </a:outerShdw>
              </a:effectLst>
              <a:cs typeface="+mn-ea"/>
              <a:sym typeface="+mn-lt"/>
            </a:endParaRPr>
          </a:p>
        </p:txBody>
      </p:sp>
      <p:sp>
        <p:nvSpPr>
          <p:cNvPr id="6" name="圆角矩形 5"/>
          <p:cNvSpPr/>
          <p:nvPr/>
        </p:nvSpPr>
        <p:spPr>
          <a:xfrm>
            <a:off x="2470148" y="2315802"/>
            <a:ext cx="8197851" cy="2192698"/>
          </a:xfrm>
          <a:prstGeom prst="roundRect">
            <a:avLst>
              <a:gd name="adj" fmla="val 0"/>
            </a:avLst>
          </a:pr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84F5CCCD-ECAA-43D1-82C7-D1F38C586991}"/>
              </a:ext>
            </a:extLst>
          </p:cNvPr>
          <p:cNvSpPr txBox="1"/>
          <p:nvPr/>
        </p:nvSpPr>
        <p:spPr>
          <a:xfrm>
            <a:off x="3352344" y="2589981"/>
            <a:ext cx="6433457" cy="1200329"/>
          </a:xfrm>
          <a:prstGeom prst="rect">
            <a:avLst/>
          </a:prstGeom>
          <a:noFill/>
          <a:ln>
            <a:noFill/>
          </a:ln>
        </p:spPr>
        <p:txBody>
          <a:bodyPr wrap="square" rtlCol="0">
            <a:spAutoFit/>
          </a:bodyPr>
          <a:lstStyle/>
          <a:p>
            <a:pPr algn="ctr" defTabSz="914377"/>
            <a:r>
              <a:rPr lang="zh-CN" altLang="en-US" sz="7200" dirty="0">
                <a:ln w="9525">
                  <a:noFill/>
                </a:ln>
                <a:solidFill>
                  <a:srgbClr val="34925B"/>
                </a:solidFill>
                <a:latin typeface="方正书宋简体" panose="03000509000000000000" pitchFamily="65" charset="-122"/>
                <a:ea typeface="方正书宋简体" panose="03000509000000000000" pitchFamily="65" charset="-122"/>
                <a:cs typeface="+mn-ea"/>
                <a:sym typeface="+mn-lt"/>
              </a:rPr>
              <a:t>基本工作概述</a:t>
            </a:r>
          </a:p>
        </p:txBody>
      </p:sp>
      <p:pic>
        <p:nvPicPr>
          <p:cNvPr id="10" name="图片 9">
            <a:extLst>
              <a:ext uri="{FF2B5EF4-FFF2-40B4-BE49-F238E27FC236}">
                <a16:creationId xmlns:a16="http://schemas.microsoft.com/office/drawing/2014/main" id="{84EF4584-6674-43BD-8741-67251778C8E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33698" t="4820" r="34641" b="9893"/>
          <a:stretch/>
        </p:blipFill>
        <p:spPr>
          <a:xfrm>
            <a:off x="1347315" y="304785"/>
            <a:ext cx="2090057" cy="5630091"/>
          </a:xfrm>
          <a:prstGeom prst="rect">
            <a:avLst/>
          </a:prstGeom>
        </p:spPr>
      </p:pic>
      <p:sp>
        <p:nvSpPr>
          <p:cNvPr id="8" name="矩形 7"/>
          <p:cNvSpPr/>
          <p:nvPr/>
        </p:nvSpPr>
        <p:spPr>
          <a:xfrm>
            <a:off x="2464808" y="3785245"/>
            <a:ext cx="8382000" cy="369332"/>
          </a:xfrm>
          <a:prstGeom prst="rect">
            <a:avLst/>
          </a:prstGeom>
        </p:spPr>
        <p:txBody>
          <a:bodyPr wrap="square">
            <a:spAutoFit/>
          </a:bodyPr>
          <a:lstStyle/>
          <a:p>
            <a:pPr algn="ctr"/>
            <a:r>
              <a:rPr lang="zh-CN" altLang="en-US" dirty="0">
                <a:latin typeface="方正书宋简体" panose="03000509000000000000" pitchFamily="65" charset="-122"/>
                <a:ea typeface="方正书宋简体" panose="03000509000000000000" pitchFamily="65" charset="-122"/>
              </a:rPr>
              <a:t>点击输入简要文本内容，文字内容需概况精炼的说明该分项内容……</a:t>
            </a:r>
          </a:p>
        </p:txBody>
      </p:sp>
    </p:spTree>
    <p:extLst>
      <p:ext uri="{BB962C8B-B14F-4D97-AF65-F5344CB8AC3E}">
        <p14:creationId xmlns:p14="http://schemas.microsoft.com/office/powerpoint/2010/main" val="3577913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48">
            <a:extLst>
              <a:ext uri="{FF2B5EF4-FFF2-40B4-BE49-F238E27FC236}">
                <a16:creationId xmlns:a16="http://schemas.microsoft.com/office/drawing/2014/main" id="{71757C72-4A9D-4353-AD1A-A7D078D2FFE3}"/>
              </a:ext>
            </a:extLst>
          </p:cNvPr>
          <p:cNvGrpSpPr/>
          <p:nvPr/>
        </p:nvGrpSpPr>
        <p:grpSpPr>
          <a:xfrm>
            <a:off x="2181525" y="2613502"/>
            <a:ext cx="2014828" cy="2016858"/>
            <a:chOff x="2100442" y="2703636"/>
            <a:chExt cx="2379753" cy="2382151"/>
          </a:xfrm>
          <a:solidFill>
            <a:srgbClr val="34925B"/>
          </a:solidFill>
          <a:effectLst/>
        </p:grpSpPr>
        <p:sp>
          <p:nvSpPr>
            <p:cNvPr id="10" name="Block Arc 49">
              <a:extLst>
                <a:ext uri="{FF2B5EF4-FFF2-40B4-BE49-F238E27FC236}">
                  <a16:creationId xmlns:a16="http://schemas.microsoft.com/office/drawing/2014/main" id="{52D2EE1B-7A48-4C10-8897-0FE0381B5CE6}"/>
                </a:ext>
              </a:extLst>
            </p:cNvPr>
            <p:cNvSpPr/>
            <p:nvPr/>
          </p:nvSpPr>
          <p:spPr>
            <a:xfrm flipH="1">
              <a:off x="2100442" y="2706034"/>
              <a:ext cx="2379753" cy="2379753"/>
            </a:xfrm>
            <a:prstGeom prst="blockArc">
              <a:avLst>
                <a:gd name="adj1" fmla="val 1507847"/>
                <a:gd name="adj2" fmla="val 16214381"/>
                <a:gd name="adj3" fmla="val 1673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spcBef>
                  <a:spcPct val="0"/>
                </a:spcBef>
                <a:spcAft>
                  <a:spcPct val="0"/>
                </a:spcAft>
              </a:pPr>
              <a:endParaRPr lang="en-US" sz="1445">
                <a:solidFill>
                  <a:prstClr val="black"/>
                </a:solidFill>
                <a:cs typeface="+mn-ea"/>
                <a:sym typeface="+mn-lt"/>
              </a:endParaRPr>
            </a:p>
          </p:txBody>
        </p:sp>
        <p:sp>
          <p:nvSpPr>
            <p:cNvPr id="11" name="Oval 50">
              <a:extLst>
                <a:ext uri="{FF2B5EF4-FFF2-40B4-BE49-F238E27FC236}">
                  <a16:creationId xmlns:a16="http://schemas.microsoft.com/office/drawing/2014/main" id="{4EF4B62C-3646-4231-9997-B1AC59E10CE2}"/>
                </a:ext>
              </a:extLst>
            </p:cNvPr>
            <p:cNvSpPr/>
            <p:nvPr/>
          </p:nvSpPr>
          <p:spPr>
            <a:xfrm>
              <a:off x="3092477" y="2703636"/>
              <a:ext cx="400383" cy="40038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spcBef>
                  <a:spcPct val="0"/>
                </a:spcBef>
                <a:spcAft>
                  <a:spcPct val="0"/>
                </a:spcAft>
              </a:pPr>
              <a:r>
                <a:rPr lang="en-AU" sz="1355" dirty="0">
                  <a:solidFill>
                    <a:srgbClr val="FFFFFF"/>
                  </a:solidFill>
                  <a:cs typeface="+mn-ea"/>
                  <a:sym typeface="+mn-lt"/>
                </a:rPr>
                <a:t>03</a:t>
              </a:r>
              <a:endParaRPr lang="en-US" sz="1355" dirty="0">
                <a:solidFill>
                  <a:srgbClr val="FFFFFF"/>
                </a:solidFill>
                <a:cs typeface="+mn-ea"/>
                <a:sym typeface="+mn-lt"/>
              </a:endParaRPr>
            </a:p>
          </p:txBody>
        </p:sp>
      </p:grpSp>
      <p:grpSp>
        <p:nvGrpSpPr>
          <p:cNvPr id="12" name="Group 51">
            <a:extLst>
              <a:ext uri="{FF2B5EF4-FFF2-40B4-BE49-F238E27FC236}">
                <a16:creationId xmlns:a16="http://schemas.microsoft.com/office/drawing/2014/main" id="{1F979AE7-AE75-4AB0-847F-55F1F30782CD}"/>
              </a:ext>
            </a:extLst>
          </p:cNvPr>
          <p:cNvGrpSpPr/>
          <p:nvPr/>
        </p:nvGrpSpPr>
        <p:grpSpPr>
          <a:xfrm>
            <a:off x="2546325" y="2980331"/>
            <a:ext cx="1285228" cy="1285228"/>
            <a:chOff x="2531315" y="3136907"/>
            <a:chExt cx="1518008" cy="1518008"/>
          </a:xfrm>
          <a:solidFill>
            <a:srgbClr val="6DD1C0"/>
          </a:solidFill>
          <a:effectLst/>
        </p:grpSpPr>
        <p:sp>
          <p:nvSpPr>
            <p:cNvPr id="13" name="Block Arc 52">
              <a:extLst>
                <a:ext uri="{FF2B5EF4-FFF2-40B4-BE49-F238E27FC236}">
                  <a16:creationId xmlns:a16="http://schemas.microsoft.com/office/drawing/2014/main" id="{C7AF4050-8136-44FB-A15E-B98BCF6A4EE6}"/>
                </a:ext>
              </a:extLst>
            </p:cNvPr>
            <p:cNvSpPr/>
            <p:nvPr/>
          </p:nvSpPr>
          <p:spPr>
            <a:xfrm flipH="1">
              <a:off x="2531315" y="3136907"/>
              <a:ext cx="1518008" cy="1518008"/>
            </a:xfrm>
            <a:prstGeom prst="blockArc">
              <a:avLst>
                <a:gd name="adj1" fmla="val 3403980"/>
                <a:gd name="adj2" fmla="val 16177562"/>
                <a:gd name="adj3" fmla="val 2640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spcBef>
                  <a:spcPct val="0"/>
                </a:spcBef>
                <a:spcAft>
                  <a:spcPct val="0"/>
                </a:spcAft>
              </a:pPr>
              <a:endParaRPr lang="en-US" sz="1445">
                <a:solidFill>
                  <a:prstClr val="black"/>
                </a:solidFill>
                <a:cs typeface="+mn-ea"/>
                <a:sym typeface="+mn-lt"/>
              </a:endParaRPr>
            </a:p>
          </p:txBody>
        </p:sp>
        <p:sp>
          <p:nvSpPr>
            <p:cNvPr id="14" name="Oval 53">
              <a:extLst>
                <a:ext uri="{FF2B5EF4-FFF2-40B4-BE49-F238E27FC236}">
                  <a16:creationId xmlns:a16="http://schemas.microsoft.com/office/drawing/2014/main" id="{85332DB9-C908-4693-BAF6-4424274F06BE}"/>
                </a:ext>
              </a:extLst>
            </p:cNvPr>
            <p:cNvSpPr/>
            <p:nvPr/>
          </p:nvSpPr>
          <p:spPr>
            <a:xfrm>
              <a:off x="3092477" y="3136907"/>
              <a:ext cx="400383" cy="40038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spcBef>
                  <a:spcPct val="0"/>
                </a:spcBef>
                <a:spcAft>
                  <a:spcPct val="0"/>
                </a:spcAft>
              </a:pPr>
              <a:r>
                <a:rPr lang="en-US" sz="1355" dirty="0">
                  <a:solidFill>
                    <a:prstClr val="white"/>
                  </a:solidFill>
                  <a:cs typeface="+mn-ea"/>
                  <a:sym typeface="+mn-lt"/>
                </a:rPr>
                <a:t>04</a:t>
              </a:r>
            </a:p>
          </p:txBody>
        </p:sp>
      </p:grpSp>
      <p:grpSp>
        <p:nvGrpSpPr>
          <p:cNvPr id="15" name="Group 54">
            <a:extLst>
              <a:ext uri="{FF2B5EF4-FFF2-40B4-BE49-F238E27FC236}">
                <a16:creationId xmlns:a16="http://schemas.microsoft.com/office/drawing/2014/main" id="{7AB1A955-C2AA-4397-8857-2BCDF96AA122}"/>
              </a:ext>
            </a:extLst>
          </p:cNvPr>
          <p:cNvGrpSpPr/>
          <p:nvPr/>
        </p:nvGrpSpPr>
        <p:grpSpPr>
          <a:xfrm>
            <a:off x="1814695" y="2246671"/>
            <a:ext cx="2748488" cy="2750521"/>
            <a:chOff x="1667173" y="2270364"/>
            <a:chExt cx="3246294" cy="3248695"/>
          </a:xfrm>
          <a:solidFill>
            <a:schemeClr val="accent2"/>
          </a:solidFill>
          <a:effectLst/>
        </p:grpSpPr>
        <p:sp>
          <p:nvSpPr>
            <p:cNvPr id="16" name="Block Arc 55">
              <a:extLst>
                <a:ext uri="{FF2B5EF4-FFF2-40B4-BE49-F238E27FC236}">
                  <a16:creationId xmlns:a16="http://schemas.microsoft.com/office/drawing/2014/main" id="{14FD72C8-72E7-4250-9443-521EB5E30F4A}"/>
                </a:ext>
              </a:extLst>
            </p:cNvPr>
            <p:cNvSpPr/>
            <p:nvPr/>
          </p:nvSpPr>
          <p:spPr>
            <a:xfrm flipH="1">
              <a:off x="1667173" y="2272765"/>
              <a:ext cx="3246294" cy="3246294"/>
            </a:xfrm>
            <a:prstGeom prst="blockArc">
              <a:avLst>
                <a:gd name="adj1" fmla="val 20754075"/>
                <a:gd name="adj2" fmla="val 16203514"/>
                <a:gd name="adj3" fmla="val 1231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spcBef>
                  <a:spcPct val="0"/>
                </a:spcBef>
                <a:spcAft>
                  <a:spcPct val="0"/>
                </a:spcAft>
              </a:pPr>
              <a:endParaRPr lang="en-US" sz="1445" dirty="0">
                <a:solidFill>
                  <a:prstClr val="black"/>
                </a:solidFill>
                <a:cs typeface="+mn-ea"/>
                <a:sym typeface="+mn-lt"/>
              </a:endParaRPr>
            </a:p>
          </p:txBody>
        </p:sp>
        <p:sp>
          <p:nvSpPr>
            <p:cNvPr id="17" name="Oval 56">
              <a:extLst>
                <a:ext uri="{FF2B5EF4-FFF2-40B4-BE49-F238E27FC236}">
                  <a16:creationId xmlns:a16="http://schemas.microsoft.com/office/drawing/2014/main" id="{26A9091F-B3F6-4425-9390-E52466BDB5C5}"/>
                </a:ext>
              </a:extLst>
            </p:cNvPr>
            <p:cNvSpPr/>
            <p:nvPr/>
          </p:nvSpPr>
          <p:spPr>
            <a:xfrm>
              <a:off x="3092477" y="2270364"/>
              <a:ext cx="400383" cy="40038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spcBef>
                  <a:spcPct val="0"/>
                </a:spcBef>
                <a:spcAft>
                  <a:spcPct val="0"/>
                </a:spcAft>
              </a:pPr>
              <a:r>
                <a:rPr lang="en-AU" sz="1355" dirty="0">
                  <a:solidFill>
                    <a:prstClr val="white"/>
                  </a:solidFill>
                  <a:cs typeface="+mn-ea"/>
                  <a:sym typeface="+mn-lt"/>
                </a:rPr>
                <a:t>02</a:t>
              </a:r>
              <a:endParaRPr lang="en-US" sz="1355" dirty="0">
                <a:solidFill>
                  <a:prstClr val="white"/>
                </a:solidFill>
                <a:cs typeface="+mn-ea"/>
                <a:sym typeface="+mn-lt"/>
              </a:endParaRPr>
            </a:p>
          </p:txBody>
        </p:sp>
      </p:grpSp>
      <p:grpSp>
        <p:nvGrpSpPr>
          <p:cNvPr id="18" name="Group 57">
            <a:extLst>
              <a:ext uri="{FF2B5EF4-FFF2-40B4-BE49-F238E27FC236}">
                <a16:creationId xmlns:a16="http://schemas.microsoft.com/office/drawing/2014/main" id="{ED06AEBA-298C-4F2D-838C-CEB7F13B0F46}"/>
              </a:ext>
            </a:extLst>
          </p:cNvPr>
          <p:cNvGrpSpPr/>
          <p:nvPr/>
        </p:nvGrpSpPr>
        <p:grpSpPr>
          <a:xfrm>
            <a:off x="1450908" y="1884915"/>
            <a:ext cx="3476062" cy="3476062"/>
            <a:chOff x="1237496" y="1843088"/>
            <a:chExt cx="4105646" cy="4105646"/>
          </a:xfrm>
          <a:solidFill>
            <a:srgbClr val="34925B"/>
          </a:solidFill>
          <a:effectLst/>
        </p:grpSpPr>
        <p:sp>
          <p:nvSpPr>
            <p:cNvPr id="19" name="Block Arc 58">
              <a:extLst>
                <a:ext uri="{FF2B5EF4-FFF2-40B4-BE49-F238E27FC236}">
                  <a16:creationId xmlns:a16="http://schemas.microsoft.com/office/drawing/2014/main" id="{17EBA84A-CBBD-4D68-9268-7054A236C5FE}"/>
                </a:ext>
              </a:extLst>
            </p:cNvPr>
            <p:cNvSpPr/>
            <p:nvPr/>
          </p:nvSpPr>
          <p:spPr>
            <a:xfrm flipH="1">
              <a:off x="1237496" y="1843088"/>
              <a:ext cx="4105646" cy="4105646"/>
            </a:xfrm>
            <a:prstGeom prst="blockArc">
              <a:avLst>
                <a:gd name="adj1" fmla="val 19362231"/>
                <a:gd name="adj2" fmla="val 16212586"/>
                <a:gd name="adj3" fmla="val 987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spcBef>
                  <a:spcPct val="0"/>
                </a:spcBef>
                <a:spcAft>
                  <a:spcPct val="0"/>
                </a:spcAft>
              </a:pPr>
              <a:endParaRPr lang="en-US" sz="1445" dirty="0">
                <a:solidFill>
                  <a:prstClr val="black"/>
                </a:solidFill>
                <a:cs typeface="+mn-ea"/>
                <a:sym typeface="+mn-lt"/>
              </a:endParaRPr>
            </a:p>
          </p:txBody>
        </p:sp>
        <p:sp>
          <p:nvSpPr>
            <p:cNvPr id="20" name="Oval 59">
              <a:extLst>
                <a:ext uri="{FF2B5EF4-FFF2-40B4-BE49-F238E27FC236}">
                  <a16:creationId xmlns:a16="http://schemas.microsoft.com/office/drawing/2014/main" id="{89FF98D4-7F4E-4B88-BE36-EF12771C7C68}"/>
                </a:ext>
              </a:extLst>
            </p:cNvPr>
            <p:cNvSpPr/>
            <p:nvPr/>
          </p:nvSpPr>
          <p:spPr>
            <a:xfrm>
              <a:off x="3092477" y="1843088"/>
              <a:ext cx="400383" cy="40038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spcBef>
                  <a:spcPct val="0"/>
                </a:spcBef>
                <a:spcAft>
                  <a:spcPct val="0"/>
                </a:spcAft>
              </a:pPr>
              <a:r>
                <a:rPr lang="en-AU" sz="1355" dirty="0">
                  <a:solidFill>
                    <a:srgbClr val="FFFFFF"/>
                  </a:solidFill>
                  <a:cs typeface="+mn-ea"/>
                  <a:sym typeface="+mn-lt"/>
                </a:rPr>
                <a:t>01</a:t>
              </a:r>
            </a:p>
          </p:txBody>
        </p:sp>
      </p:grpSp>
      <p:sp>
        <p:nvSpPr>
          <p:cNvPr id="21" name="Rectangle 71">
            <a:extLst>
              <a:ext uri="{FF2B5EF4-FFF2-40B4-BE49-F238E27FC236}">
                <a16:creationId xmlns:a16="http://schemas.microsoft.com/office/drawing/2014/main" id="{B7FFA991-D413-48FC-854F-69960CD3CA2F}"/>
              </a:ext>
            </a:extLst>
          </p:cNvPr>
          <p:cNvSpPr/>
          <p:nvPr/>
        </p:nvSpPr>
        <p:spPr>
          <a:xfrm>
            <a:off x="2315206" y="1945097"/>
            <a:ext cx="615553" cy="202812"/>
          </a:xfrm>
          <a:prstGeom prst="rect">
            <a:avLst/>
          </a:prstGeom>
          <a:effectLst/>
        </p:spPr>
        <p:txBody>
          <a:bodyPr wrap="none" lIns="0" tIns="0" rIns="0" bIns="0">
            <a:spAutoFit/>
          </a:bodyPr>
          <a:lstStyle/>
          <a:p>
            <a:pPr algn="r" defTabSz="866943" fontAlgn="base">
              <a:lnSpc>
                <a:spcPct val="120000"/>
              </a:lnSpc>
              <a:spcBef>
                <a:spcPct val="0"/>
              </a:spcBef>
              <a:spcAft>
                <a:spcPct val="0"/>
              </a:spcAft>
            </a:pPr>
            <a:r>
              <a:rPr lang="zh-CN" altLang="en-US" sz="1200" b="1" dirty="0">
                <a:solidFill>
                  <a:srgbClr val="A3C8BD"/>
                </a:solidFill>
                <a:cs typeface="+mn-ea"/>
                <a:sym typeface="+mn-lt"/>
              </a:rPr>
              <a:t>文字内容</a:t>
            </a:r>
            <a:endParaRPr lang="en-US" sz="1200" b="1" dirty="0">
              <a:solidFill>
                <a:srgbClr val="A3C8BD"/>
              </a:solidFill>
              <a:cs typeface="+mn-ea"/>
              <a:sym typeface="+mn-lt"/>
            </a:endParaRPr>
          </a:p>
        </p:txBody>
      </p:sp>
      <p:sp>
        <p:nvSpPr>
          <p:cNvPr id="22" name="Rectangle 72">
            <a:extLst>
              <a:ext uri="{FF2B5EF4-FFF2-40B4-BE49-F238E27FC236}">
                <a16:creationId xmlns:a16="http://schemas.microsoft.com/office/drawing/2014/main" id="{8723C25F-9119-445B-AA70-2229F5A0EE43}"/>
              </a:ext>
            </a:extLst>
          </p:cNvPr>
          <p:cNvSpPr/>
          <p:nvPr/>
        </p:nvSpPr>
        <p:spPr>
          <a:xfrm>
            <a:off x="2315206" y="2292886"/>
            <a:ext cx="615553" cy="202812"/>
          </a:xfrm>
          <a:prstGeom prst="rect">
            <a:avLst/>
          </a:prstGeom>
          <a:effectLst/>
        </p:spPr>
        <p:txBody>
          <a:bodyPr wrap="none" lIns="0" tIns="0" rIns="0" bIns="0">
            <a:spAutoFit/>
          </a:bodyPr>
          <a:lstStyle/>
          <a:p>
            <a:pPr algn="r" defTabSz="866943" fontAlgn="base">
              <a:lnSpc>
                <a:spcPct val="120000"/>
              </a:lnSpc>
              <a:spcBef>
                <a:spcPct val="0"/>
              </a:spcBef>
              <a:spcAft>
                <a:spcPct val="0"/>
              </a:spcAft>
            </a:pPr>
            <a:r>
              <a:rPr lang="zh-CN" altLang="en-US" sz="1200" b="1" dirty="0">
                <a:solidFill>
                  <a:srgbClr val="A3C8BD"/>
                </a:solidFill>
                <a:cs typeface="+mn-ea"/>
                <a:sym typeface="+mn-lt"/>
              </a:rPr>
              <a:t>文字内容</a:t>
            </a:r>
            <a:endParaRPr lang="en-US" sz="1200" b="1" dirty="0">
              <a:solidFill>
                <a:srgbClr val="A3C8BD"/>
              </a:solidFill>
              <a:cs typeface="+mn-ea"/>
              <a:sym typeface="+mn-lt"/>
            </a:endParaRPr>
          </a:p>
        </p:txBody>
      </p:sp>
      <p:sp>
        <p:nvSpPr>
          <p:cNvPr id="23" name="Rectangle 73">
            <a:extLst>
              <a:ext uri="{FF2B5EF4-FFF2-40B4-BE49-F238E27FC236}">
                <a16:creationId xmlns:a16="http://schemas.microsoft.com/office/drawing/2014/main" id="{AE4E0E95-C242-40F1-B79C-874FE238560A}"/>
              </a:ext>
            </a:extLst>
          </p:cNvPr>
          <p:cNvSpPr/>
          <p:nvPr/>
        </p:nvSpPr>
        <p:spPr>
          <a:xfrm>
            <a:off x="2315206" y="2659147"/>
            <a:ext cx="615553" cy="202812"/>
          </a:xfrm>
          <a:prstGeom prst="rect">
            <a:avLst/>
          </a:prstGeom>
          <a:effectLst/>
        </p:spPr>
        <p:txBody>
          <a:bodyPr wrap="none" lIns="0" tIns="0" rIns="0" bIns="0">
            <a:spAutoFit/>
          </a:bodyPr>
          <a:lstStyle/>
          <a:p>
            <a:pPr algn="r" defTabSz="866943" fontAlgn="base">
              <a:lnSpc>
                <a:spcPct val="120000"/>
              </a:lnSpc>
              <a:spcBef>
                <a:spcPct val="0"/>
              </a:spcBef>
              <a:spcAft>
                <a:spcPct val="0"/>
              </a:spcAft>
            </a:pPr>
            <a:r>
              <a:rPr lang="zh-CN" altLang="en-US" sz="1200" b="1" dirty="0">
                <a:solidFill>
                  <a:srgbClr val="A3C8BD"/>
                </a:solidFill>
                <a:cs typeface="+mn-ea"/>
                <a:sym typeface="+mn-lt"/>
              </a:rPr>
              <a:t>文字内容</a:t>
            </a:r>
            <a:endParaRPr lang="en-US" sz="1200" b="1" dirty="0">
              <a:solidFill>
                <a:srgbClr val="A3C8BD"/>
              </a:solidFill>
              <a:cs typeface="+mn-ea"/>
              <a:sym typeface="+mn-lt"/>
            </a:endParaRPr>
          </a:p>
        </p:txBody>
      </p:sp>
      <p:sp>
        <p:nvSpPr>
          <p:cNvPr id="24" name="Rectangle 74">
            <a:extLst>
              <a:ext uri="{FF2B5EF4-FFF2-40B4-BE49-F238E27FC236}">
                <a16:creationId xmlns:a16="http://schemas.microsoft.com/office/drawing/2014/main" id="{60AD0E4D-6719-44C0-AD35-3BEA881C870A}"/>
              </a:ext>
            </a:extLst>
          </p:cNvPr>
          <p:cNvSpPr/>
          <p:nvPr/>
        </p:nvSpPr>
        <p:spPr>
          <a:xfrm>
            <a:off x="2315206" y="3011625"/>
            <a:ext cx="615553" cy="202812"/>
          </a:xfrm>
          <a:prstGeom prst="rect">
            <a:avLst/>
          </a:prstGeom>
          <a:effectLst/>
        </p:spPr>
        <p:txBody>
          <a:bodyPr wrap="none" lIns="0" tIns="0" rIns="0" bIns="0">
            <a:spAutoFit/>
          </a:bodyPr>
          <a:lstStyle/>
          <a:p>
            <a:pPr algn="r" defTabSz="866943" fontAlgn="base">
              <a:lnSpc>
                <a:spcPct val="120000"/>
              </a:lnSpc>
              <a:spcBef>
                <a:spcPct val="0"/>
              </a:spcBef>
              <a:spcAft>
                <a:spcPct val="0"/>
              </a:spcAft>
            </a:pPr>
            <a:r>
              <a:rPr lang="zh-CN" altLang="en-US" sz="1200" b="1" dirty="0">
                <a:solidFill>
                  <a:srgbClr val="A3C8BD"/>
                </a:solidFill>
                <a:cs typeface="+mn-ea"/>
                <a:sym typeface="+mn-lt"/>
              </a:rPr>
              <a:t>文字内容</a:t>
            </a:r>
            <a:endParaRPr lang="en-US" sz="1200" b="1" dirty="0">
              <a:solidFill>
                <a:srgbClr val="A3C8BD"/>
              </a:solidFill>
              <a:cs typeface="+mn-ea"/>
              <a:sym typeface="+mn-lt"/>
            </a:endParaRPr>
          </a:p>
        </p:txBody>
      </p:sp>
      <p:sp>
        <p:nvSpPr>
          <p:cNvPr id="26" name="矩形 25">
            <a:extLst>
              <a:ext uri="{FF2B5EF4-FFF2-40B4-BE49-F238E27FC236}">
                <a16:creationId xmlns:a16="http://schemas.microsoft.com/office/drawing/2014/main" id="{998288CB-0694-4CF2-8F06-540013C7C98D}"/>
              </a:ext>
            </a:extLst>
          </p:cNvPr>
          <p:cNvSpPr/>
          <p:nvPr/>
        </p:nvSpPr>
        <p:spPr>
          <a:xfrm>
            <a:off x="6191250" y="3266477"/>
            <a:ext cx="4880975" cy="819455"/>
          </a:xfrm>
          <a:prstGeom prst="rect">
            <a:avLst/>
          </a:prstGeom>
        </p:spPr>
        <p:txBody>
          <a:bodyPr wrap="square">
            <a:spAutoFit/>
          </a:bodyPr>
          <a:lstStyle/>
          <a:p>
            <a:pPr algn="just">
              <a:lnSpc>
                <a:spcPct val="150000"/>
              </a:lnSpc>
              <a:buClr>
                <a:srgbClr val="E24848"/>
              </a:buClr>
            </a:pPr>
            <a:r>
              <a:rPr lang="zh-CN" altLang="en-US" sz="1050" noProof="1">
                <a:solidFill>
                  <a:schemeClr val="tx1">
                    <a:lumMod val="50000"/>
                    <a:lumOff val="50000"/>
                  </a:schemeClr>
                </a:solidFill>
                <a:cs typeface="+mn-ea"/>
                <a:sym typeface="+mn-lt"/>
              </a:rPr>
              <a:t>单击添加详细文字说明，或复制文本黏贴自此右键只保留文字单击添加详细文字说明，或复制文本黏贴自此单击添加详细文字说明，或复制文本黏贴自此右键只保留文字单击添加详细文字说明，或复制文本黏贴自此</a:t>
            </a:r>
          </a:p>
        </p:txBody>
      </p:sp>
      <p:grpSp>
        <p:nvGrpSpPr>
          <p:cNvPr id="27" name="组合 26">
            <a:extLst>
              <a:ext uri="{FF2B5EF4-FFF2-40B4-BE49-F238E27FC236}">
                <a16:creationId xmlns:a16="http://schemas.microsoft.com/office/drawing/2014/main" id="{4469D7E2-BC79-4552-98F3-55171F5194AE}"/>
              </a:ext>
            </a:extLst>
          </p:cNvPr>
          <p:cNvGrpSpPr/>
          <p:nvPr/>
        </p:nvGrpSpPr>
        <p:grpSpPr>
          <a:xfrm>
            <a:off x="6302696" y="5110256"/>
            <a:ext cx="3821115" cy="369332"/>
            <a:chOff x="1378271" y="5536767"/>
            <a:chExt cx="3821115" cy="369332"/>
          </a:xfrm>
        </p:grpSpPr>
        <p:sp>
          <p:nvSpPr>
            <p:cNvPr id="28" name="Shape 2645">
              <a:extLst>
                <a:ext uri="{FF2B5EF4-FFF2-40B4-BE49-F238E27FC236}">
                  <a16:creationId xmlns:a16="http://schemas.microsoft.com/office/drawing/2014/main" id="{06002674-4AD2-468D-AB3B-AF3AD82C3727}"/>
                </a:ext>
              </a:extLst>
            </p:cNvPr>
            <p:cNvSpPr/>
            <p:nvPr/>
          </p:nvSpPr>
          <p:spPr>
            <a:xfrm>
              <a:off x="1378271" y="5608827"/>
              <a:ext cx="351987" cy="25599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chemeClr val="tx1">
                <a:lumMod val="85000"/>
                <a:lumOff val="15000"/>
              </a:schemeClr>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900">
                <a:cs typeface="+mn-ea"/>
                <a:sym typeface="+mn-lt"/>
              </a:endParaRPr>
            </a:p>
          </p:txBody>
        </p:sp>
        <p:sp>
          <p:nvSpPr>
            <p:cNvPr id="29" name="Rectangle 23">
              <a:extLst>
                <a:ext uri="{FF2B5EF4-FFF2-40B4-BE49-F238E27FC236}">
                  <a16:creationId xmlns:a16="http://schemas.microsoft.com/office/drawing/2014/main" id="{33E0E59D-2AD4-4A37-BD9B-7D26BE944486}"/>
                </a:ext>
              </a:extLst>
            </p:cNvPr>
            <p:cNvSpPr/>
            <p:nvPr/>
          </p:nvSpPr>
          <p:spPr>
            <a:xfrm>
              <a:off x="1837351" y="5536767"/>
              <a:ext cx="3362035" cy="369332"/>
            </a:xfrm>
            <a:prstGeom prst="rect">
              <a:avLst/>
            </a:prstGeom>
          </p:spPr>
          <p:txBody>
            <a:bodyPr wrap="square">
              <a:spAutoFit/>
            </a:bodyPr>
            <a:lstStyle/>
            <a:p>
              <a:pPr algn="just">
                <a:defRPr/>
              </a:pPr>
              <a:r>
                <a:rPr lang="zh-CN" altLang="en-US" sz="900" noProof="1">
                  <a:solidFill>
                    <a:schemeClr val="bg1">
                      <a:lumMod val="50000"/>
                    </a:schemeClr>
                  </a:solidFill>
                  <a:cs typeface="+mn-ea"/>
                  <a:sym typeface="+mn-lt"/>
                </a:rPr>
                <a:t>请替换文字内容，修改文字内容，也可以直接复制你的内容到此。请替换文字内容，修改文字内容，也可以直接复制你的</a:t>
              </a:r>
            </a:p>
          </p:txBody>
        </p:sp>
      </p:grpSp>
      <p:grpSp>
        <p:nvGrpSpPr>
          <p:cNvPr id="30" name="组合 29">
            <a:extLst>
              <a:ext uri="{FF2B5EF4-FFF2-40B4-BE49-F238E27FC236}">
                <a16:creationId xmlns:a16="http://schemas.microsoft.com/office/drawing/2014/main" id="{695D71C5-6408-4783-AA3D-8A5ED662E766}"/>
              </a:ext>
            </a:extLst>
          </p:cNvPr>
          <p:cNvGrpSpPr/>
          <p:nvPr/>
        </p:nvGrpSpPr>
        <p:grpSpPr>
          <a:xfrm>
            <a:off x="6333917" y="4450440"/>
            <a:ext cx="3789893" cy="369332"/>
            <a:chOff x="1409492" y="4876951"/>
            <a:chExt cx="3789893" cy="369332"/>
          </a:xfrm>
        </p:grpSpPr>
        <p:sp>
          <p:nvSpPr>
            <p:cNvPr id="31" name="Shape 2783">
              <a:extLst>
                <a:ext uri="{FF2B5EF4-FFF2-40B4-BE49-F238E27FC236}">
                  <a16:creationId xmlns:a16="http://schemas.microsoft.com/office/drawing/2014/main" id="{D389FC51-99A8-41E0-9B55-F4078A1D65B7}"/>
                </a:ext>
              </a:extLst>
            </p:cNvPr>
            <p:cNvSpPr/>
            <p:nvPr/>
          </p:nvSpPr>
          <p:spPr>
            <a:xfrm>
              <a:off x="1409492" y="4906217"/>
              <a:ext cx="362452" cy="313027"/>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tx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900">
                <a:cs typeface="+mn-ea"/>
                <a:sym typeface="+mn-lt"/>
              </a:endParaRPr>
            </a:p>
          </p:txBody>
        </p:sp>
        <p:sp>
          <p:nvSpPr>
            <p:cNvPr id="32" name="Rectangle 23">
              <a:extLst>
                <a:ext uri="{FF2B5EF4-FFF2-40B4-BE49-F238E27FC236}">
                  <a16:creationId xmlns:a16="http://schemas.microsoft.com/office/drawing/2014/main" id="{46CF4BE5-0565-42CD-A1BE-B2BCBF016F49}"/>
                </a:ext>
              </a:extLst>
            </p:cNvPr>
            <p:cNvSpPr/>
            <p:nvPr/>
          </p:nvSpPr>
          <p:spPr>
            <a:xfrm>
              <a:off x="1837350" y="4876951"/>
              <a:ext cx="3362035" cy="369332"/>
            </a:xfrm>
            <a:prstGeom prst="rect">
              <a:avLst/>
            </a:prstGeom>
          </p:spPr>
          <p:txBody>
            <a:bodyPr wrap="square">
              <a:spAutoFit/>
            </a:bodyPr>
            <a:lstStyle/>
            <a:p>
              <a:pPr algn="just">
                <a:defRPr/>
              </a:pPr>
              <a:r>
                <a:rPr lang="zh-CN" altLang="en-US" sz="900" noProof="1">
                  <a:solidFill>
                    <a:schemeClr val="bg1">
                      <a:lumMod val="50000"/>
                    </a:schemeClr>
                  </a:solidFill>
                  <a:cs typeface="+mn-ea"/>
                  <a:sym typeface="+mn-lt"/>
                </a:rPr>
                <a:t>请替换文字内容，修改文字内容，也可以直接复制你的内容到此。请替换文字内容，修改文字内容，也可以直接复制你的</a:t>
              </a:r>
            </a:p>
          </p:txBody>
        </p:sp>
      </p:grpSp>
      <p:sp>
        <p:nvSpPr>
          <p:cNvPr id="33" name="圆角矩形 32"/>
          <p:cNvSpPr/>
          <p:nvPr/>
        </p:nvSpPr>
        <p:spPr>
          <a:xfrm>
            <a:off x="469900" y="313464"/>
            <a:ext cx="4610100" cy="654317"/>
          </a:xfrm>
          <a:prstGeom prst="roundRect">
            <a:avLst>
              <a:gd name="adj" fmla="val 0"/>
            </a:avLst>
          </a:prstGeom>
          <a:noFill/>
          <a:ln w="38100">
            <a:solidFill>
              <a:schemeClr val="bg1"/>
            </a:solidFill>
          </a:ln>
          <a:effectLst>
            <a:outerShdw blurRad="482600" sx="101000" sy="101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317500" y="161659"/>
            <a:ext cx="571500" cy="561472"/>
          </a:xfrm>
          <a:prstGeom prst="roundRect">
            <a:avLst>
              <a:gd name="adj" fmla="val 0"/>
            </a:avLst>
          </a:prstGeom>
          <a:solidFill>
            <a:schemeClr val="bg1"/>
          </a:solidFill>
          <a:ln w="38100">
            <a:solidFill>
              <a:schemeClr val="bg1"/>
            </a:solidFill>
          </a:ln>
          <a:effectLst>
            <a:outerShdw blurRad="482600" sx="101000" sy="101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34925B"/>
                </a:solidFill>
              </a:rPr>
              <a:t>01</a:t>
            </a:r>
            <a:endParaRPr lang="zh-CN" altLang="en-US" sz="2400" dirty="0">
              <a:solidFill>
                <a:srgbClr val="34925B"/>
              </a:solidFill>
            </a:endParaRPr>
          </a:p>
        </p:txBody>
      </p:sp>
      <p:sp>
        <p:nvSpPr>
          <p:cNvPr id="35" name="矩形 34"/>
          <p:cNvSpPr/>
          <p:nvPr/>
        </p:nvSpPr>
        <p:spPr>
          <a:xfrm>
            <a:off x="1143734" y="409789"/>
            <a:ext cx="3775393" cy="523220"/>
          </a:xfrm>
          <a:prstGeom prst="rect">
            <a:avLst/>
          </a:prstGeom>
        </p:spPr>
        <p:txBody>
          <a:bodyPr wrap="none">
            <a:spAutoFit/>
          </a:bodyPr>
          <a:lstStyle/>
          <a:p>
            <a:r>
              <a:rPr lang="zh-CN" altLang="en-US" sz="2800" dirty="0">
                <a:latin typeface="方正书宋简体" panose="03000509000000000000" pitchFamily="65" charset="-122"/>
                <a:ea typeface="方正书宋简体" panose="03000509000000000000" pitchFamily="65" charset="-122"/>
              </a:rPr>
              <a:t>单击此处添加标题文本</a:t>
            </a:r>
          </a:p>
        </p:txBody>
      </p:sp>
      <p:sp>
        <p:nvSpPr>
          <p:cNvPr id="36" name="矩形 35">
            <a:extLst>
              <a:ext uri="{FF2B5EF4-FFF2-40B4-BE49-F238E27FC236}">
                <a16:creationId xmlns:a16="http://schemas.microsoft.com/office/drawing/2014/main" id="{5240E2FA-936E-4491-8B3D-EC7C5CC33250}"/>
              </a:ext>
            </a:extLst>
          </p:cNvPr>
          <p:cNvSpPr/>
          <p:nvPr/>
        </p:nvSpPr>
        <p:spPr>
          <a:xfrm>
            <a:off x="6191250" y="1851908"/>
            <a:ext cx="4880975" cy="743986"/>
          </a:xfrm>
          <a:prstGeom prst="rect">
            <a:avLst/>
          </a:prstGeom>
        </p:spPr>
        <p:txBody>
          <a:bodyPr wrap="square">
            <a:spAutoFit/>
          </a:bodyPr>
          <a:lstStyle/>
          <a:p>
            <a:pPr>
              <a:lnSpc>
                <a:spcPct val="150000"/>
              </a:lnSpc>
            </a:pPr>
            <a:r>
              <a:rPr lang="zh-CN" altLang="en-US" sz="3200" b="1" dirty="0">
                <a:cs typeface="+mn-ea"/>
                <a:sym typeface="+mn-lt"/>
              </a:rPr>
              <a:t>单击此处添加标题文本</a:t>
            </a:r>
            <a:endParaRPr lang="en-US" altLang="zh-CN" sz="3200" b="1" dirty="0">
              <a:cs typeface="+mn-ea"/>
              <a:sym typeface="+mn-lt"/>
            </a:endParaRPr>
          </a:p>
        </p:txBody>
      </p:sp>
      <p:sp>
        <p:nvSpPr>
          <p:cNvPr id="37" name="矩形 36"/>
          <p:cNvSpPr/>
          <p:nvPr/>
        </p:nvSpPr>
        <p:spPr>
          <a:xfrm>
            <a:off x="6239183" y="2605166"/>
            <a:ext cx="1986441" cy="369332"/>
          </a:xfrm>
          <a:prstGeom prst="rect">
            <a:avLst/>
          </a:prstGeom>
        </p:spPr>
        <p:txBody>
          <a:bodyPr wrap="none">
            <a:spAutoFit/>
          </a:bodyPr>
          <a:lstStyle/>
          <a:p>
            <a:r>
              <a:rPr lang="zh-CN" altLang="en-US" dirty="0"/>
              <a:t>EDIT TITLE HERE</a:t>
            </a:r>
          </a:p>
        </p:txBody>
      </p:sp>
    </p:spTree>
    <p:extLst>
      <p:ext uri="{BB962C8B-B14F-4D97-AF65-F5344CB8AC3E}">
        <p14:creationId xmlns:p14="http://schemas.microsoft.com/office/powerpoint/2010/main" val="3387703122"/>
      </p:ext>
    </p:extLst>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îSḷïḍé">
            <a:extLst>
              <a:ext uri="{FF2B5EF4-FFF2-40B4-BE49-F238E27FC236}">
                <a16:creationId xmlns:a16="http://schemas.microsoft.com/office/drawing/2014/main" id="{E4AF89DB-D55B-4F7C-AB5A-907170AACCB0}"/>
              </a:ext>
            </a:extLst>
          </p:cNvPr>
          <p:cNvSpPr/>
          <p:nvPr/>
        </p:nvSpPr>
        <p:spPr>
          <a:xfrm>
            <a:off x="3324824" y="1"/>
            <a:ext cx="7459290" cy="6858000"/>
          </a:xfrm>
          <a:prstGeom prst="rect">
            <a:avLst/>
          </a:prstGeom>
          <a:solidFill>
            <a:srgbClr val="34925B"/>
          </a:solidFill>
          <a:ln w="381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en-US"/>
            </a:defPPr>
            <a:lvl1pPr marL="0" algn="l" defTabSz="609585" rtl="0" eaLnBrk="1" latinLnBrk="0" hangingPunct="1">
              <a:defRPr sz="2400" kern="1200">
                <a:solidFill>
                  <a:schemeClr val="lt1"/>
                </a:solidFill>
              </a:defRPr>
            </a:lvl1pPr>
            <a:lvl2pPr marL="609585" algn="l" defTabSz="609585" rtl="0" eaLnBrk="1" latinLnBrk="0" hangingPunct="1">
              <a:defRPr sz="2400" kern="1200">
                <a:solidFill>
                  <a:schemeClr val="lt1"/>
                </a:solidFill>
              </a:defRPr>
            </a:lvl2pPr>
            <a:lvl3pPr marL="1219170" algn="l" defTabSz="609585" rtl="0" eaLnBrk="1" latinLnBrk="0" hangingPunct="1">
              <a:defRPr sz="2400" kern="1200">
                <a:solidFill>
                  <a:schemeClr val="lt1"/>
                </a:solidFill>
              </a:defRPr>
            </a:lvl3pPr>
            <a:lvl4pPr marL="1828754" algn="l" defTabSz="609585" rtl="0" eaLnBrk="1" latinLnBrk="0" hangingPunct="1">
              <a:defRPr sz="2400" kern="1200">
                <a:solidFill>
                  <a:schemeClr val="lt1"/>
                </a:solidFill>
              </a:defRPr>
            </a:lvl4pPr>
            <a:lvl5pPr marL="2438339" algn="l" defTabSz="609585" rtl="0" eaLnBrk="1" latinLnBrk="0" hangingPunct="1">
              <a:defRPr sz="2400" kern="1200">
                <a:solidFill>
                  <a:schemeClr val="lt1"/>
                </a:solidFill>
              </a:defRPr>
            </a:lvl5pPr>
            <a:lvl6pPr marL="3047924" algn="l" defTabSz="609585" rtl="0" eaLnBrk="1" latinLnBrk="0" hangingPunct="1">
              <a:defRPr sz="2400" kern="1200">
                <a:solidFill>
                  <a:schemeClr val="lt1"/>
                </a:solidFill>
              </a:defRPr>
            </a:lvl6pPr>
            <a:lvl7pPr marL="3657509" algn="l" defTabSz="609585" rtl="0" eaLnBrk="1" latinLnBrk="0" hangingPunct="1">
              <a:defRPr sz="2400" kern="1200">
                <a:solidFill>
                  <a:schemeClr val="lt1"/>
                </a:solidFill>
              </a:defRPr>
            </a:lvl7pPr>
            <a:lvl8pPr marL="4267093" algn="l" defTabSz="609585" rtl="0" eaLnBrk="1" latinLnBrk="0" hangingPunct="1">
              <a:defRPr sz="2400" kern="1200">
                <a:solidFill>
                  <a:schemeClr val="lt1"/>
                </a:solidFill>
              </a:defRPr>
            </a:lvl8pPr>
            <a:lvl9pPr marL="4876678" algn="l" defTabSz="609585" rtl="0" eaLnBrk="1" latinLnBrk="0" hangingPunct="1">
              <a:defRPr sz="2400" kern="1200">
                <a:solidFill>
                  <a:schemeClr val="lt1"/>
                </a:solidFill>
              </a:defRPr>
            </a:lvl9pPr>
          </a:lstStyle>
          <a:p>
            <a:pPr algn="ctr" defTabSz="914377"/>
            <a:endParaRPr lang="zh-CN" altLang="en-US" sz="1800">
              <a:cs typeface="+mn-ea"/>
              <a:sym typeface="+mn-lt"/>
            </a:endParaRPr>
          </a:p>
        </p:txBody>
      </p:sp>
      <p:grpSp>
        <p:nvGrpSpPr>
          <p:cNvPr id="4" name="组合 3"/>
          <p:cNvGrpSpPr/>
          <p:nvPr/>
        </p:nvGrpSpPr>
        <p:grpSpPr>
          <a:xfrm>
            <a:off x="-79899" y="830268"/>
            <a:ext cx="8393058" cy="5864808"/>
            <a:chOff x="-79899" y="1657583"/>
            <a:chExt cx="8393058" cy="5864808"/>
          </a:xfrm>
        </p:grpSpPr>
        <p:pic>
          <p:nvPicPr>
            <p:cNvPr id="39" name="pasted-image.tiff">
              <a:extLst>
                <a:ext uri="{FF2B5EF4-FFF2-40B4-BE49-F238E27FC236}">
                  <a16:creationId xmlns:a16="http://schemas.microsoft.com/office/drawing/2014/main" id="{3B07FCD2-879A-437D-B0AF-7FC758D1DDC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899" y="1657583"/>
              <a:ext cx="8393058" cy="5864808"/>
            </a:xfrm>
            <a:prstGeom prst="rect">
              <a:avLst/>
            </a:prstGeom>
            <a:ln w="12700">
              <a:miter lim="400000"/>
            </a:ln>
            <a:effectLst>
              <a:outerShdw blurRad="1270000" dist="635000" dir="3300000" rotWithShape="0">
                <a:schemeClr val="accent6">
                  <a:hueOff val="-2214564"/>
                  <a:satOff val="-18455"/>
                  <a:lumOff val="-82930"/>
                  <a:alpha val="24538"/>
                </a:schemeClr>
              </a:outerShdw>
            </a:effectLst>
          </p:spPr>
        </p:pic>
        <p:pic>
          <p:nvPicPr>
            <p:cNvPr id="40" name="图片占位符 1">
              <a:extLst>
                <a:ext uri="{FF2B5EF4-FFF2-40B4-BE49-F238E27FC236}">
                  <a16:creationId xmlns:a16="http://schemas.microsoft.com/office/drawing/2014/main" id="{3C6BCF56-793C-4A16-A286-847E1254F58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19250" y="2554514"/>
              <a:ext cx="4235449" cy="2830285"/>
            </a:xfrm>
            <a:prstGeom prst="rect">
              <a:avLst/>
            </a:prstGeom>
            <a:blipFill>
              <a:blip r:embed="rId4"/>
              <a:stretch>
                <a:fillRect/>
              </a:stretch>
            </a:blipFill>
          </p:spPr>
        </p:pic>
      </p:grpSp>
      <p:grpSp>
        <p:nvGrpSpPr>
          <p:cNvPr id="26" name="组合 25"/>
          <p:cNvGrpSpPr/>
          <p:nvPr/>
        </p:nvGrpSpPr>
        <p:grpSpPr>
          <a:xfrm>
            <a:off x="6931508" y="1552984"/>
            <a:ext cx="3095569" cy="903402"/>
            <a:chOff x="6931508" y="1903628"/>
            <a:chExt cx="3095569" cy="903402"/>
          </a:xfrm>
        </p:grpSpPr>
        <p:sp>
          <p:nvSpPr>
            <p:cNvPr id="27" name="Shape 992">
              <a:extLst>
                <a:ext uri="{FF2B5EF4-FFF2-40B4-BE49-F238E27FC236}">
                  <a16:creationId xmlns:a16="http://schemas.microsoft.com/office/drawing/2014/main" id="{57CA6F4F-FAD0-47A5-A4D3-17A86B565FAF}"/>
                </a:ext>
              </a:extLst>
            </p:cNvPr>
            <p:cNvSpPr/>
            <p:nvPr/>
          </p:nvSpPr>
          <p:spPr>
            <a:xfrm>
              <a:off x="6981915" y="2280219"/>
              <a:ext cx="3045162" cy="52681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nSpc>
                  <a:spcPct val="150000"/>
                </a:lnSpc>
                <a:defRPr sz="1600">
                  <a:solidFill>
                    <a:srgbClr val="FFFFFF"/>
                  </a:solidFill>
                </a:defRPr>
              </a:lvl1pPr>
            </a:lstStyle>
            <a:p>
              <a:pPr fontAlgn="base">
                <a:spcBef>
                  <a:spcPct val="0"/>
                </a:spcBef>
                <a:spcAft>
                  <a:spcPct val="0"/>
                </a:spcAft>
              </a:pPr>
              <a:r>
                <a:rPr lang="zh-CN" altLang="en-US" sz="1000" dirty="0">
                  <a:solidFill>
                    <a:schemeClr val="bg1"/>
                  </a:solidFill>
                  <a:cs typeface="+mn-ea"/>
                  <a:sym typeface="+mn-lt"/>
                </a:rPr>
                <a:t>此处添加详细文本描述，建议与标题相关并符合整体语言风格，语言描述尽量简洁生动。</a:t>
              </a:r>
              <a:endParaRPr lang="en-US" altLang="zh-CN" sz="1000" dirty="0">
                <a:solidFill>
                  <a:schemeClr val="bg1"/>
                </a:solidFill>
                <a:cs typeface="+mn-ea"/>
                <a:sym typeface="+mn-lt"/>
              </a:endParaRPr>
            </a:p>
          </p:txBody>
        </p:sp>
        <p:sp>
          <p:nvSpPr>
            <p:cNvPr id="28" name="矩形 27"/>
            <p:cNvSpPr/>
            <p:nvPr/>
          </p:nvSpPr>
          <p:spPr>
            <a:xfrm>
              <a:off x="6931508" y="1903628"/>
              <a:ext cx="2492990" cy="369332"/>
            </a:xfrm>
            <a:prstGeom prst="rect">
              <a:avLst/>
            </a:prstGeom>
          </p:spPr>
          <p:txBody>
            <a:bodyPr wrap="none">
              <a:spAutoFit/>
            </a:bodyPr>
            <a:lstStyle/>
            <a:p>
              <a:r>
                <a:rPr lang="zh-CN" altLang="en-US" b="1" dirty="0">
                  <a:solidFill>
                    <a:schemeClr val="bg1"/>
                  </a:solidFill>
                </a:rPr>
                <a:t>单击此处添加标题文本</a:t>
              </a:r>
            </a:p>
          </p:txBody>
        </p:sp>
      </p:grpSp>
      <p:grpSp>
        <p:nvGrpSpPr>
          <p:cNvPr id="29" name="组合 28"/>
          <p:cNvGrpSpPr/>
          <p:nvPr/>
        </p:nvGrpSpPr>
        <p:grpSpPr>
          <a:xfrm>
            <a:off x="6931508" y="2859270"/>
            <a:ext cx="3095569" cy="903402"/>
            <a:chOff x="6931508" y="1903628"/>
            <a:chExt cx="3095569" cy="903402"/>
          </a:xfrm>
        </p:grpSpPr>
        <p:sp>
          <p:nvSpPr>
            <p:cNvPr id="30" name="Shape 992">
              <a:extLst>
                <a:ext uri="{FF2B5EF4-FFF2-40B4-BE49-F238E27FC236}">
                  <a16:creationId xmlns:a16="http://schemas.microsoft.com/office/drawing/2014/main" id="{57CA6F4F-FAD0-47A5-A4D3-17A86B565FAF}"/>
                </a:ext>
              </a:extLst>
            </p:cNvPr>
            <p:cNvSpPr/>
            <p:nvPr/>
          </p:nvSpPr>
          <p:spPr>
            <a:xfrm>
              <a:off x="6981915" y="2280219"/>
              <a:ext cx="3045162" cy="52681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nSpc>
                  <a:spcPct val="150000"/>
                </a:lnSpc>
                <a:defRPr sz="1600">
                  <a:solidFill>
                    <a:srgbClr val="FFFFFF"/>
                  </a:solidFill>
                </a:defRPr>
              </a:lvl1pPr>
            </a:lstStyle>
            <a:p>
              <a:pPr fontAlgn="base">
                <a:spcBef>
                  <a:spcPct val="0"/>
                </a:spcBef>
                <a:spcAft>
                  <a:spcPct val="0"/>
                </a:spcAft>
              </a:pPr>
              <a:r>
                <a:rPr lang="zh-CN" altLang="en-US" sz="1000" dirty="0">
                  <a:solidFill>
                    <a:schemeClr val="bg1"/>
                  </a:solidFill>
                  <a:cs typeface="+mn-ea"/>
                  <a:sym typeface="+mn-lt"/>
                </a:rPr>
                <a:t>此处添加详细文本描述，建议与标题相关并符合整体语言风格，语言描述尽量简洁生动。</a:t>
              </a:r>
              <a:endParaRPr lang="en-US" altLang="zh-CN" sz="1000" dirty="0">
                <a:solidFill>
                  <a:schemeClr val="bg1"/>
                </a:solidFill>
                <a:cs typeface="+mn-ea"/>
                <a:sym typeface="+mn-lt"/>
              </a:endParaRPr>
            </a:p>
          </p:txBody>
        </p:sp>
        <p:sp>
          <p:nvSpPr>
            <p:cNvPr id="31" name="矩形 30"/>
            <p:cNvSpPr/>
            <p:nvPr/>
          </p:nvSpPr>
          <p:spPr>
            <a:xfrm>
              <a:off x="6931508" y="1903628"/>
              <a:ext cx="2492990" cy="369332"/>
            </a:xfrm>
            <a:prstGeom prst="rect">
              <a:avLst/>
            </a:prstGeom>
          </p:spPr>
          <p:txBody>
            <a:bodyPr wrap="none">
              <a:spAutoFit/>
            </a:bodyPr>
            <a:lstStyle/>
            <a:p>
              <a:r>
                <a:rPr lang="zh-CN" altLang="en-US" b="1" dirty="0">
                  <a:solidFill>
                    <a:schemeClr val="bg1"/>
                  </a:solidFill>
                </a:rPr>
                <a:t>单击此处添加标题文本</a:t>
              </a:r>
            </a:p>
          </p:txBody>
        </p:sp>
      </p:grpSp>
      <p:grpSp>
        <p:nvGrpSpPr>
          <p:cNvPr id="32" name="组合 31"/>
          <p:cNvGrpSpPr/>
          <p:nvPr/>
        </p:nvGrpSpPr>
        <p:grpSpPr>
          <a:xfrm>
            <a:off x="6931508" y="4165556"/>
            <a:ext cx="3095569" cy="903402"/>
            <a:chOff x="6931508" y="1903628"/>
            <a:chExt cx="3095569" cy="903402"/>
          </a:xfrm>
        </p:grpSpPr>
        <p:sp>
          <p:nvSpPr>
            <p:cNvPr id="33" name="Shape 992">
              <a:extLst>
                <a:ext uri="{FF2B5EF4-FFF2-40B4-BE49-F238E27FC236}">
                  <a16:creationId xmlns:a16="http://schemas.microsoft.com/office/drawing/2014/main" id="{57CA6F4F-FAD0-47A5-A4D3-17A86B565FAF}"/>
                </a:ext>
              </a:extLst>
            </p:cNvPr>
            <p:cNvSpPr/>
            <p:nvPr/>
          </p:nvSpPr>
          <p:spPr>
            <a:xfrm>
              <a:off x="6981915" y="2280219"/>
              <a:ext cx="3045162" cy="52681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nSpc>
                  <a:spcPct val="150000"/>
                </a:lnSpc>
                <a:defRPr sz="1600">
                  <a:solidFill>
                    <a:srgbClr val="FFFFFF"/>
                  </a:solidFill>
                </a:defRPr>
              </a:lvl1pPr>
            </a:lstStyle>
            <a:p>
              <a:pPr fontAlgn="base">
                <a:spcBef>
                  <a:spcPct val="0"/>
                </a:spcBef>
                <a:spcAft>
                  <a:spcPct val="0"/>
                </a:spcAft>
              </a:pPr>
              <a:r>
                <a:rPr lang="zh-CN" altLang="en-US" sz="1000" dirty="0">
                  <a:solidFill>
                    <a:schemeClr val="bg1"/>
                  </a:solidFill>
                  <a:cs typeface="+mn-ea"/>
                  <a:sym typeface="+mn-lt"/>
                </a:rPr>
                <a:t>此处添加详细文本描述，建议与标题相关并符合整体语言风格，语言描述尽量简洁生动。</a:t>
              </a:r>
              <a:endParaRPr lang="en-US" altLang="zh-CN" sz="1000" dirty="0">
                <a:solidFill>
                  <a:schemeClr val="bg1"/>
                </a:solidFill>
                <a:cs typeface="+mn-ea"/>
                <a:sym typeface="+mn-lt"/>
              </a:endParaRPr>
            </a:p>
          </p:txBody>
        </p:sp>
        <p:sp>
          <p:nvSpPr>
            <p:cNvPr id="34" name="矩形 33"/>
            <p:cNvSpPr/>
            <p:nvPr/>
          </p:nvSpPr>
          <p:spPr>
            <a:xfrm>
              <a:off x="6931508" y="1903628"/>
              <a:ext cx="2492990" cy="369332"/>
            </a:xfrm>
            <a:prstGeom prst="rect">
              <a:avLst/>
            </a:prstGeom>
          </p:spPr>
          <p:txBody>
            <a:bodyPr wrap="none">
              <a:spAutoFit/>
            </a:bodyPr>
            <a:lstStyle/>
            <a:p>
              <a:r>
                <a:rPr lang="zh-CN" altLang="en-US" b="1" dirty="0">
                  <a:solidFill>
                    <a:schemeClr val="bg1"/>
                  </a:solidFill>
                </a:rPr>
                <a:t>单击此处添加标题文本</a:t>
              </a:r>
            </a:p>
          </p:txBody>
        </p:sp>
      </p:grpSp>
    </p:spTree>
    <p:extLst>
      <p:ext uri="{BB962C8B-B14F-4D97-AF65-F5344CB8AC3E}">
        <p14:creationId xmlns:p14="http://schemas.microsoft.com/office/powerpoint/2010/main" val="2152035408"/>
      </p:ext>
    </p:extLst>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îSḷïḍé">
            <a:extLst>
              <a:ext uri="{FF2B5EF4-FFF2-40B4-BE49-F238E27FC236}">
                <a16:creationId xmlns:a16="http://schemas.microsoft.com/office/drawing/2014/main" id="{E4AF89DB-D55B-4F7C-AB5A-907170AACCB0}"/>
              </a:ext>
            </a:extLst>
          </p:cNvPr>
          <p:cNvSpPr/>
          <p:nvPr/>
        </p:nvSpPr>
        <p:spPr>
          <a:xfrm>
            <a:off x="6014227" y="933009"/>
            <a:ext cx="6177773" cy="5133961"/>
          </a:xfrm>
          <a:prstGeom prst="rect">
            <a:avLst/>
          </a:prstGeom>
          <a:solidFill>
            <a:srgbClr val="34925B"/>
          </a:solidFill>
          <a:ln w="381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en-US"/>
            </a:defPPr>
            <a:lvl1pPr marL="0" algn="l" defTabSz="609585" rtl="0" eaLnBrk="1" latinLnBrk="0" hangingPunct="1">
              <a:defRPr sz="2400" kern="1200">
                <a:solidFill>
                  <a:schemeClr val="lt1"/>
                </a:solidFill>
              </a:defRPr>
            </a:lvl1pPr>
            <a:lvl2pPr marL="609585" algn="l" defTabSz="609585" rtl="0" eaLnBrk="1" latinLnBrk="0" hangingPunct="1">
              <a:defRPr sz="2400" kern="1200">
                <a:solidFill>
                  <a:schemeClr val="lt1"/>
                </a:solidFill>
              </a:defRPr>
            </a:lvl2pPr>
            <a:lvl3pPr marL="1219170" algn="l" defTabSz="609585" rtl="0" eaLnBrk="1" latinLnBrk="0" hangingPunct="1">
              <a:defRPr sz="2400" kern="1200">
                <a:solidFill>
                  <a:schemeClr val="lt1"/>
                </a:solidFill>
              </a:defRPr>
            </a:lvl3pPr>
            <a:lvl4pPr marL="1828754" algn="l" defTabSz="609585" rtl="0" eaLnBrk="1" latinLnBrk="0" hangingPunct="1">
              <a:defRPr sz="2400" kern="1200">
                <a:solidFill>
                  <a:schemeClr val="lt1"/>
                </a:solidFill>
              </a:defRPr>
            </a:lvl4pPr>
            <a:lvl5pPr marL="2438339" algn="l" defTabSz="609585" rtl="0" eaLnBrk="1" latinLnBrk="0" hangingPunct="1">
              <a:defRPr sz="2400" kern="1200">
                <a:solidFill>
                  <a:schemeClr val="lt1"/>
                </a:solidFill>
              </a:defRPr>
            </a:lvl5pPr>
            <a:lvl6pPr marL="3047924" algn="l" defTabSz="609585" rtl="0" eaLnBrk="1" latinLnBrk="0" hangingPunct="1">
              <a:defRPr sz="2400" kern="1200">
                <a:solidFill>
                  <a:schemeClr val="lt1"/>
                </a:solidFill>
              </a:defRPr>
            </a:lvl6pPr>
            <a:lvl7pPr marL="3657509" algn="l" defTabSz="609585" rtl="0" eaLnBrk="1" latinLnBrk="0" hangingPunct="1">
              <a:defRPr sz="2400" kern="1200">
                <a:solidFill>
                  <a:schemeClr val="lt1"/>
                </a:solidFill>
              </a:defRPr>
            </a:lvl7pPr>
            <a:lvl8pPr marL="4267093" algn="l" defTabSz="609585" rtl="0" eaLnBrk="1" latinLnBrk="0" hangingPunct="1">
              <a:defRPr sz="2400" kern="1200">
                <a:solidFill>
                  <a:schemeClr val="lt1"/>
                </a:solidFill>
              </a:defRPr>
            </a:lvl8pPr>
            <a:lvl9pPr marL="4876678" algn="l" defTabSz="609585" rtl="0" eaLnBrk="1" latinLnBrk="0" hangingPunct="1">
              <a:defRPr sz="2400" kern="1200">
                <a:solidFill>
                  <a:schemeClr val="lt1"/>
                </a:solidFill>
              </a:defRPr>
            </a:lvl9pPr>
          </a:lstStyle>
          <a:p>
            <a:pPr algn="ctr" defTabSz="914377"/>
            <a:endParaRPr lang="zh-CN" altLang="en-US" sz="1800">
              <a:cs typeface="+mn-ea"/>
              <a:sym typeface="+mn-lt"/>
            </a:endParaRPr>
          </a:p>
        </p:txBody>
      </p:sp>
      <p:sp>
        <p:nvSpPr>
          <p:cNvPr id="90" name="Shape 3160">
            <a:extLst>
              <a:ext uri="{FF2B5EF4-FFF2-40B4-BE49-F238E27FC236}">
                <a16:creationId xmlns:a16="http://schemas.microsoft.com/office/drawing/2014/main" id="{2995C0F0-955C-4146-B962-EAC65149BFAA}"/>
              </a:ext>
            </a:extLst>
          </p:cNvPr>
          <p:cNvSpPr txBox="1">
            <a:spLocks/>
          </p:cNvSpPr>
          <p:nvPr/>
        </p:nvSpPr>
        <p:spPr>
          <a:xfrm>
            <a:off x="5310567" y="3128927"/>
            <a:ext cx="323806" cy="328935"/>
          </a:xfrm>
          <a:prstGeom prst="rect">
            <a:avLst/>
          </a:prstGeom>
          <a:ln w="12700">
            <a:miter lim="400000"/>
          </a:ln>
        </p:spPr>
        <p:txBody>
          <a:bodyPr wrap="none" lIns="71437" tIns="71437" rIns="71437" bIns="71437" anchor="ctr">
            <a:spAutoFit/>
          </a:bodyPr>
          <a:lstStyle>
            <a:defPPr>
              <a:defRPr lang="zh-CN"/>
            </a:defPPr>
            <a:lvl1pPr marL="0" algn="ctr" defTabSz="914400" rtl="0" eaLnBrk="1" latinLnBrk="0" hangingPunct="1">
              <a:lnSpc>
                <a:spcPct val="100000"/>
              </a:lnSpc>
              <a:defRPr sz="1800" kern="1200">
                <a:solidFill>
                  <a:srgbClr val="FFFFF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10766" hangingPunct="0"/>
            <a:fld id="{86CB4B4D-7CA3-9044-876B-883B54F8677D}" type="slidenum">
              <a:rPr lang="uk-UA" sz="1200" kern="0" smtClean="0">
                <a:cs typeface="+mn-ea"/>
                <a:sym typeface="+mn-lt"/>
              </a:rPr>
              <a:pPr defTabSz="410766" hangingPunct="0"/>
              <a:t>24</a:t>
            </a:fld>
            <a:endParaRPr lang="uk-UA" sz="1200" kern="0">
              <a:cs typeface="+mn-ea"/>
              <a:sym typeface="+mn-lt"/>
            </a:endParaRPr>
          </a:p>
        </p:txBody>
      </p:sp>
      <p:pic>
        <p:nvPicPr>
          <p:cNvPr id="91" name="图片占位符 1">
            <a:extLst>
              <a:ext uri="{FF2B5EF4-FFF2-40B4-BE49-F238E27FC236}">
                <a16:creationId xmlns:a16="http://schemas.microsoft.com/office/drawing/2014/main" id="{81DEC882-B913-436A-86E5-F1C5375A13B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27424"/>
          <a:stretch/>
        </p:blipFill>
        <p:spPr>
          <a:xfrm>
            <a:off x="4930713" y="1443445"/>
            <a:ext cx="2274656" cy="4056017"/>
          </a:xfrm>
          <a:prstGeom prst="rect">
            <a:avLst/>
          </a:prstGeom>
        </p:spPr>
      </p:pic>
      <p:grpSp>
        <p:nvGrpSpPr>
          <p:cNvPr id="92" name="组合 91">
            <a:extLst>
              <a:ext uri="{FF2B5EF4-FFF2-40B4-BE49-F238E27FC236}">
                <a16:creationId xmlns:a16="http://schemas.microsoft.com/office/drawing/2014/main" id="{2B6BCBA4-9138-4A07-B220-4DF166B7696C}"/>
              </a:ext>
            </a:extLst>
          </p:cNvPr>
          <p:cNvGrpSpPr/>
          <p:nvPr/>
        </p:nvGrpSpPr>
        <p:grpSpPr>
          <a:xfrm>
            <a:off x="7758595" y="1835139"/>
            <a:ext cx="762001" cy="762001"/>
            <a:chOff x="8128000" y="1842927"/>
            <a:chExt cx="762001" cy="762001"/>
          </a:xfrm>
        </p:grpSpPr>
        <p:sp>
          <p:nvSpPr>
            <p:cNvPr id="93" name="Shape 3165">
              <a:extLst>
                <a:ext uri="{FF2B5EF4-FFF2-40B4-BE49-F238E27FC236}">
                  <a16:creationId xmlns:a16="http://schemas.microsoft.com/office/drawing/2014/main" id="{B5271A94-036E-4F4C-BB43-2A8ACCD9374D}"/>
                </a:ext>
              </a:extLst>
            </p:cNvPr>
            <p:cNvSpPr/>
            <p:nvPr/>
          </p:nvSpPr>
          <p:spPr>
            <a:xfrm>
              <a:off x="8128000" y="1842927"/>
              <a:ext cx="762001" cy="762001"/>
            </a:xfrm>
            <a:prstGeom prst="ellipse">
              <a:avLst/>
            </a:prstGeom>
            <a:solidFill>
              <a:srgbClr val="A3C8BD">
                <a:alpha val="70000"/>
              </a:srgbClr>
            </a:solidFill>
            <a:ln w="12700">
              <a:miter lim="400000"/>
            </a:ln>
          </p:spPr>
          <p:txBody>
            <a:bodyPr lIns="35719" tIns="35719" rIns="35719" bIns="35719" anchor="ctr"/>
            <a:lstStyle/>
            <a:p>
              <a:pPr marL="0" marR="0" lvl="0" indent="0" algn="ctr" defTabSz="410766" eaLnBrk="1" fontAlgn="auto" latinLnBrk="0" hangingPunct="0">
                <a:lnSpc>
                  <a:spcPct val="70000"/>
                </a:lnSpc>
                <a:spcBef>
                  <a:spcPts val="0"/>
                </a:spcBef>
                <a:spcAft>
                  <a:spcPts val="0"/>
                </a:spcAft>
                <a:buClrTx/>
                <a:buSzTx/>
                <a:buFontTx/>
                <a:buNone/>
                <a:tabLst/>
                <a:defRPr sz="3000" spc="0">
                  <a:solidFill>
                    <a:srgbClr val="FFFFFF"/>
                  </a:solidFill>
                  <a:latin typeface="Titillium WebSemiBold"/>
                  <a:ea typeface="Titillium WebSemiBold"/>
                  <a:cs typeface="Titillium WebSemiBold"/>
                  <a:sym typeface="Titillium WebSemiBold"/>
                </a:defRPr>
              </a:pPr>
              <a:endParaRPr kumimoji="0" sz="1500" b="0" i="0" u="none" strike="noStrike" kern="0" cap="none" spc="0" normalizeH="0" baseline="0" noProof="0">
                <a:ln>
                  <a:noFill/>
                </a:ln>
                <a:solidFill>
                  <a:srgbClr val="FFFFFF"/>
                </a:solidFill>
                <a:effectLst/>
                <a:uLnTx/>
                <a:uFillTx/>
                <a:cs typeface="+mn-ea"/>
                <a:sym typeface="+mn-lt"/>
              </a:endParaRPr>
            </a:p>
          </p:txBody>
        </p:sp>
        <p:sp>
          <p:nvSpPr>
            <p:cNvPr id="94" name="Shape 3166">
              <a:extLst>
                <a:ext uri="{FF2B5EF4-FFF2-40B4-BE49-F238E27FC236}">
                  <a16:creationId xmlns:a16="http://schemas.microsoft.com/office/drawing/2014/main" id="{2E3B1469-CAB5-4E92-A63E-0666F97DB6F8}"/>
                </a:ext>
              </a:extLst>
            </p:cNvPr>
            <p:cNvSpPr/>
            <p:nvPr/>
          </p:nvSpPr>
          <p:spPr>
            <a:xfrm>
              <a:off x="8382326" y="2129449"/>
              <a:ext cx="253348" cy="227057"/>
            </a:xfrm>
            <a:custGeom>
              <a:avLst/>
              <a:gdLst/>
              <a:ahLst/>
              <a:cxnLst>
                <a:cxn ang="0">
                  <a:pos x="wd2" y="hd2"/>
                </a:cxn>
                <a:cxn ang="5400000">
                  <a:pos x="wd2" y="hd2"/>
                </a:cxn>
                <a:cxn ang="10800000">
                  <a:pos x="wd2" y="hd2"/>
                </a:cxn>
                <a:cxn ang="16200000">
                  <a:pos x="wd2" y="hd2"/>
                </a:cxn>
              </a:cxnLst>
              <a:rect l="0" t="0" r="r" b="b"/>
              <a:pathLst>
                <a:path w="21600" h="21600" extrusionOk="0">
                  <a:moveTo>
                    <a:pt x="15568" y="0"/>
                  </a:moveTo>
                  <a:cubicBezTo>
                    <a:pt x="16424" y="0"/>
                    <a:pt x="17202" y="173"/>
                    <a:pt x="17942" y="564"/>
                  </a:cubicBezTo>
                  <a:cubicBezTo>
                    <a:pt x="18642" y="911"/>
                    <a:pt x="19304" y="1388"/>
                    <a:pt x="19810" y="1995"/>
                  </a:cubicBezTo>
                  <a:cubicBezTo>
                    <a:pt x="20394" y="2602"/>
                    <a:pt x="20822" y="3296"/>
                    <a:pt x="21133" y="4120"/>
                  </a:cubicBezTo>
                  <a:cubicBezTo>
                    <a:pt x="21444" y="4901"/>
                    <a:pt x="21600" y="5812"/>
                    <a:pt x="21600" y="6723"/>
                  </a:cubicBezTo>
                  <a:cubicBezTo>
                    <a:pt x="21600" y="7200"/>
                    <a:pt x="21561" y="7634"/>
                    <a:pt x="21483" y="8067"/>
                  </a:cubicBezTo>
                  <a:cubicBezTo>
                    <a:pt x="21405" y="8545"/>
                    <a:pt x="21289" y="8978"/>
                    <a:pt x="21133" y="9369"/>
                  </a:cubicBezTo>
                  <a:cubicBezTo>
                    <a:pt x="20977" y="9759"/>
                    <a:pt x="20783" y="10149"/>
                    <a:pt x="20549" y="10496"/>
                  </a:cubicBezTo>
                  <a:cubicBezTo>
                    <a:pt x="20355" y="10887"/>
                    <a:pt x="20082" y="11234"/>
                    <a:pt x="19771" y="11537"/>
                  </a:cubicBezTo>
                  <a:cubicBezTo>
                    <a:pt x="10819" y="21600"/>
                    <a:pt x="10819" y="21600"/>
                    <a:pt x="10819" y="21600"/>
                  </a:cubicBezTo>
                  <a:cubicBezTo>
                    <a:pt x="1674" y="11364"/>
                    <a:pt x="1674" y="11364"/>
                    <a:pt x="1674" y="11364"/>
                  </a:cubicBezTo>
                  <a:cubicBezTo>
                    <a:pt x="1401" y="11060"/>
                    <a:pt x="1168" y="10713"/>
                    <a:pt x="973" y="10366"/>
                  </a:cubicBezTo>
                  <a:cubicBezTo>
                    <a:pt x="778" y="10019"/>
                    <a:pt x="584" y="9629"/>
                    <a:pt x="428" y="9239"/>
                  </a:cubicBezTo>
                  <a:cubicBezTo>
                    <a:pt x="272" y="8848"/>
                    <a:pt x="195" y="8458"/>
                    <a:pt x="117" y="8024"/>
                  </a:cubicBezTo>
                  <a:cubicBezTo>
                    <a:pt x="39" y="7590"/>
                    <a:pt x="0" y="7157"/>
                    <a:pt x="0" y="6723"/>
                  </a:cubicBezTo>
                  <a:cubicBezTo>
                    <a:pt x="0" y="5812"/>
                    <a:pt x="156" y="4901"/>
                    <a:pt x="467" y="4120"/>
                  </a:cubicBezTo>
                  <a:cubicBezTo>
                    <a:pt x="778" y="3296"/>
                    <a:pt x="1206" y="2602"/>
                    <a:pt x="1790" y="1995"/>
                  </a:cubicBezTo>
                  <a:cubicBezTo>
                    <a:pt x="2335" y="1388"/>
                    <a:pt x="2958" y="911"/>
                    <a:pt x="3697" y="564"/>
                  </a:cubicBezTo>
                  <a:cubicBezTo>
                    <a:pt x="4398" y="173"/>
                    <a:pt x="5215" y="0"/>
                    <a:pt x="6032" y="0"/>
                  </a:cubicBezTo>
                  <a:cubicBezTo>
                    <a:pt x="6499" y="0"/>
                    <a:pt x="6966" y="87"/>
                    <a:pt x="7434" y="173"/>
                  </a:cubicBezTo>
                  <a:cubicBezTo>
                    <a:pt x="7901" y="304"/>
                    <a:pt x="8329" y="477"/>
                    <a:pt x="8718" y="694"/>
                  </a:cubicBezTo>
                  <a:cubicBezTo>
                    <a:pt x="9146" y="911"/>
                    <a:pt x="9496" y="1171"/>
                    <a:pt x="9885" y="1518"/>
                  </a:cubicBezTo>
                  <a:cubicBezTo>
                    <a:pt x="10236" y="1822"/>
                    <a:pt x="10547" y="2212"/>
                    <a:pt x="10819" y="2602"/>
                  </a:cubicBezTo>
                  <a:cubicBezTo>
                    <a:pt x="11092" y="2212"/>
                    <a:pt x="11403" y="1822"/>
                    <a:pt x="11754" y="1518"/>
                  </a:cubicBezTo>
                  <a:cubicBezTo>
                    <a:pt x="12104" y="1171"/>
                    <a:pt x="12493" y="911"/>
                    <a:pt x="12882" y="694"/>
                  </a:cubicBezTo>
                  <a:cubicBezTo>
                    <a:pt x="13271" y="477"/>
                    <a:pt x="13738" y="304"/>
                    <a:pt x="14166" y="173"/>
                  </a:cubicBezTo>
                  <a:cubicBezTo>
                    <a:pt x="14634" y="87"/>
                    <a:pt x="15101" y="0"/>
                    <a:pt x="15568" y="0"/>
                  </a:cubicBezTo>
                  <a:close/>
                  <a:moveTo>
                    <a:pt x="15568" y="954"/>
                  </a:moveTo>
                  <a:cubicBezTo>
                    <a:pt x="15023" y="954"/>
                    <a:pt x="14517" y="1041"/>
                    <a:pt x="14011" y="1214"/>
                  </a:cubicBezTo>
                  <a:cubicBezTo>
                    <a:pt x="13544" y="1388"/>
                    <a:pt x="13077" y="1648"/>
                    <a:pt x="12688" y="1952"/>
                  </a:cubicBezTo>
                  <a:cubicBezTo>
                    <a:pt x="12259" y="2255"/>
                    <a:pt x="11909" y="2646"/>
                    <a:pt x="11598" y="3080"/>
                  </a:cubicBezTo>
                  <a:cubicBezTo>
                    <a:pt x="11286" y="3513"/>
                    <a:pt x="11014" y="3990"/>
                    <a:pt x="10819" y="4511"/>
                  </a:cubicBezTo>
                  <a:cubicBezTo>
                    <a:pt x="10586" y="3990"/>
                    <a:pt x="10352" y="3513"/>
                    <a:pt x="10002" y="3080"/>
                  </a:cubicBezTo>
                  <a:cubicBezTo>
                    <a:pt x="9691" y="2646"/>
                    <a:pt x="9341" y="2255"/>
                    <a:pt x="8912" y="1952"/>
                  </a:cubicBezTo>
                  <a:cubicBezTo>
                    <a:pt x="8523" y="1648"/>
                    <a:pt x="8095" y="1388"/>
                    <a:pt x="7589" y="1214"/>
                  </a:cubicBezTo>
                  <a:cubicBezTo>
                    <a:pt x="7083" y="1041"/>
                    <a:pt x="6577" y="954"/>
                    <a:pt x="6032" y="954"/>
                  </a:cubicBezTo>
                  <a:cubicBezTo>
                    <a:pt x="5332" y="954"/>
                    <a:pt x="4670" y="1128"/>
                    <a:pt x="4048" y="1431"/>
                  </a:cubicBezTo>
                  <a:cubicBezTo>
                    <a:pt x="3425" y="1735"/>
                    <a:pt x="2880" y="2125"/>
                    <a:pt x="2413" y="2646"/>
                  </a:cubicBezTo>
                  <a:cubicBezTo>
                    <a:pt x="1907" y="3210"/>
                    <a:pt x="1557" y="3817"/>
                    <a:pt x="1284" y="4511"/>
                  </a:cubicBezTo>
                  <a:cubicBezTo>
                    <a:pt x="1012" y="5205"/>
                    <a:pt x="856" y="5942"/>
                    <a:pt x="856" y="6723"/>
                  </a:cubicBezTo>
                  <a:cubicBezTo>
                    <a:pt x="856" y="7113"/>
                    <a:pt x="895" y="7504"/>
                    <a:pt x="973" y="7851"/>
                  </a:cubicBezTo>
                  <a:cubicBezTo>
                    <a:pt x="1051" y="8241"/>
                    <a:pt x="1129" y="8588"/>
                    <a:pt x="1245" y="8935"/>
                  </a:cubicBezTo>
                  <a:cubicBezTo>
                    <a:pt x="1362" y="9282"/>
                    <a:pt x="1518" y="9586"/>
                    <a:pt x="1712" y="9889"/>
                  </a:cubicBezTo>
                  <a:cubicBezTo>
                    <a:pt x="1907" y="10193"/>
                    <a:pt x="2102" y="10453"/>
                    <a:pt x="2296" y="10670"/>
                  </a:cubicBezTo>
                  <a:cubicBezTo>
                    <a:pt x="10819" y="20212"/>
                    <a:pt x="10819" y="20212"/>
                    <a:pt x="10819" y="20212"/>
                  </a:cubicBezTo>
                  <a:cubicBezTo>
                    <a:pt x="19187" y="10843"/>
                    <a:pt x="19187" y="10843"/>
                    <a:pt x="19187" y="10843"/>
                  </a:cubicBezTo>
                  <a:cubicBezTo>
                    <a:pt x="19421" y="10583"/>
                    <a:pt x="19615" y="10323"/>
                    <a:pt x="19810" y="10019"/>
                  </a:cubicBezTo>
                  <a:cubicBezTo>
                    <a:pt x="20043" y="9716"/>
                    <a:pt x="20199" y="9369"/>
                    <a:pt x="20316" y="9065"/>
                  </a:cubicBezTo>
                  <a:cubicBezTo>
                    <a:pt x="20471" y="8675"/>
                    <a:pt x="20588" y="8284"/>
                    <a:pt x="20627" y="7937"/>
                  </a:cubicBezTo>
                  <a:cubicBezTo>
                    <a:pt x="20705" y="7547"/>
                    <a:pt x="20744" y="7157"/>
                    <a:pt x="20744" y="6723"/>
                  </a:cubicBezTo>
                  <a:cubicBezTo>
                    <a:pt x="20744" y="5942"/>
                    <a:pt x="20588" y="5205"/>
                    <a:pt x="20316" y="4511"/>
                  </a:cubicBezTo>
                  <a:cubicBezTo>
                    <a:pt x="20082" y="3817"/>
                    <a:pt x="19693" y="3210"/>
                    <a:pt x="19226" y="2646"/>
                  </a:cubicBezTo>
                  <a:cubicBezTo>
                    <a:pt x="18759" y="2125"/>
                    <a:pt x="18214" y="1735"/>
                    <a:pt x="17552" y="1431"/>
                  </a:cubicBezTo>
                  <a:cubicBezTo>
                    <a:pt x="16930" y="1128"/>
                    <a:pt x="16268" y="954"/>
                    <a:pt x="15568" y="954"/>
                  </a:cubicBezTo>
                  <a:close/>
                </a:path>
              </a:pathLst>
            </a:custGeom>
            <a:solidFill>
              <a:srgbClr val="FFFFFF"/>
            </a:solidFill>
            <a:ln w="12700">
              <a:miter lim="400000"/>
            </a:ln>
          </p:spPr>
          <p:txBody>
            <a:bodyPr lIns="22860" rIns="22860"/>
            <a:lstStyle/>
            <a:p>
              <a:pPr defTabSz="457200" hangingPunct="0">
                <a:defRPr sz="1800">
                  <a:solidFill>
                    <a:srgbClr val="DCD5CB">
                      <a:hueOff val="-2214564"/>
                      <a:satOff val="-18455"/>
                      <a:lumOff val="-82930"/>
                    </a:srgbClr>
                  </a:solidFill>
                  <a:latin typeface="Calibri"/>
                  <a:ea typeface="Calibri"/>
                  <a:cs typeface="Calibri"/>
                  <a:sym typeface="Calibri"/>
                </a:defRPr>
              </a:pPr>
              <a:endParaRPr sz="900" kern="0">
                <a:solidFill>
                  <a:srgbClr val="DCD5CB">
                    <a:hueOff val="-2214564"/>
                    <a:satOff val="-18455"/>
                    <a:lumOff val="-82930"/>
                  </a:srgbClr>
                </a:solidFill>
                <a:cs typeface="+mn-ea"/>
                <a:sym typeface="+mn-lt"/>
              </a:endParaRPr>
            </a:p>
          </p:txBody>
        </p:sp>
      </p:grpSp>
      <p:grpSp>
        <p:nvGrpSpPr>
          <p:cNvPr id="95" name="组合 94">
            <a:extLst>
              <a:ext uri="{FF2B5EF4-FFF2-40B4-BE49-F238E27FC236}">
                <a16:creationId xmlns:a16="http://schemas.microsoft.com/office/drawing/2014/main" id="{863714B0-1CA7-47AB-840B-3DE1935632FB}"/>
              </a:ext>
            </a:extLst>
          </p:cNvPr>
          <p:cNvGrpSpPr/>
          <p:nvPr/>
        </p:nvGrpSpPr>
        <p:grpSpPr>
          <a:xfrm>
            <a:off x="7758595" y="3168639"/>
            <a:ext cx="762001" cy="762001"/>
            <a:chOff x="8128000" y="3176427"/>
            <a:chExt cx="762001" cy="762001"/>
          </a:xfrm>
        </p:grpSpPr>
        <p:sp>
          <p:nvSpPr>
            <p:cNvPr id="96" name="Shape 3168">
              <a:extLst>
                <a:ext uri="{FF2B5EF4-FFF2-40B4-BE49-F238E27FC236}">
                  <a16:creationId xmlns:a16="http://schemas.microsoft.com/office/drawing/2014/main" id="{2DB9D177-B300-4070-AF65-F40B688D5B40}"/>
                </a:ext>
              </a:extLst>
            </p:cNvPr>
            <p:cNvSpPr/>
            <p:nvPr/>
          </p:nvSpPr>
          <p:spPr>
            <a:xfrm>
              <a:off x="8128000" y="3176427"/>
              <a:ext cx="762001" cy="762001"/>
            </a:xfrm>
            <a:prstGeom prst="ellipse">
              <a:avLst/>
            </a:prstGeom>
            <a:solidFill>
              <a:srgbClr val="A3C8BD">
                <a:alpha val="70000"/>
              </a:srgbClr>
            </a:solidFill>
            <a:ln w="12700">
              <a:miter lim="400000"/>
            </a:ln>
          </p:spPr>
          <p:txBody>
            <a:bodyPr lIns="35719" tIns="35719" rIns="35719" bIns="35719" anchor="ctr"/>
            <a:lstStyle/>
            <a:p>
              <a:pPr marL="0" marR="0" lvl="0" indent="0" algn="ctr" defTabSz="410766" eaLnBrk="1" fontAlgn="auto" latinLnBrk="0" hangingPunct="0">
                <a:lnSpc>
                  <a:spcPct val="70000"/>
                </a:lnSpc>
                <a:spcBef>
                  <a:spcPts val="0"/>
                </a:spcBef>
                <a:spcAft>
                  <a:spcPts val="0"/>
                </a:spcAft>
                <a:buClrTx/>
                <a:buSzTx/>
                <a:buFontTx/>
                <a:buNone/>
                <a:tabLst/>
                <a:defRPr sz="3000" spc="0">
                  <a:solidFill>
                    <a:srgbClr val="FFFFFF"/>
                  </a:solidFill>
                  <a:latin typeface="Titillium WebSemiBold"/>
                  <a:ea typeface="Titillium WebSemiBold"/>
                  <a:cs typeface="Titillium WebSemiBold"/>
                  <a:sym typeface="Titillium WebSemiBold"/>
                </a:defRPr>
              </a:pPr>
              <a:endParaRPr kumimoji="0" sz="1500" b="0" i="0" u="none" strike="noStrike" kern="0" cap="none" spc="0" normalizeH="0" baseline="0" noProof="0">
                <a:ln>
                  <a:noFill/>
                </a:ln>
                <a:solidFill>
                  <a:srgbClr val="FFFFFF"/>
                </a:solidFill>
                <a:effectLst/>
                <a:uLnTx/>
                <a:uFillTx/>
                <a:cs typeface="+mn-ea"/>
                <a:sym typeface="+mn-lt"/>
              </a:endParaRPr>
            </a:p>
          </p:txBody>
        </p:sp>
        <p:sp>
          <p:nvSpPr>
            <p:cNvPr id="97" name="Shape 3172">
              <a:extLst>
                <a:ext uri="{FF2B5EF4-FFF2-40B4-BE49-F238E27FC236}">
                  <a16:creationId xmlns:a16="http://schemas.microsoft.com/office/drawing/2014/main" id="{7C14301D-1A21-4BBA-A550-1FEC31DED6D4}"/>
                </a:ext>
              </a:extLst>
            </p:cNvPr>
            <p:cNvSpPr/>
            <p:nvPr/>
          </p:nvSpPr>
          <p:spPr>
            <a:xfrm>
              <a:off x="8391441" y="3432920"/>
              <a:ext cx="260518" cy="261714"/>
            </a:xfrm>
            <a:custGeom>
              <a:avLst/>
              <a:gdLst/>
              <a:ahLst/>
              <a:cxnLst>
                <a:cxn ang="0">
                  <a:pos x="wd2" y="hd2"/>
                </a:cxn>
                <a:cxn ang="5400000">
                  <a:pos x="wd2" y="hd2"/>
                </a:cxn>
                <a:cxn ang="10800000">
                  <a:pos x="wd2" y="hd2"/>
                </a:cxn>
                <a:cxn ang="16200000">
                  <a:pos x="wd2" y="hd2"/>
                </a:cxn>
              </a:cxnLst>
              <a:rect l="0" t="0" r="r" b="b"/>
              <a:pathLst>
                <a:path w="21600" h="21600" extrusionOk="0">
                  <a:moveTo>
                    <a:pt x="21600" y="5843"/>
                  </a:moveTo>
                  <a:cubicBezTo>
                    <a:pt x="16947" y="10555"/>
                    <a:pt x="16947" y="10555"/>
                    <a:pt x="16947" y="10555"/>
                  </a:cubicBezTo>
                  <a:cubicBezTo>
                    <a:pt x="16947" y="10630"/>
                    <a:pt x="16947" y="10781"/>
                    <a:pt x="16947" y="10894"/>
                  </a:cubicBezTo>
                  <a:cubicBezTo>
                    <a:pt x="16947" y="11007"/>
                    <a:pt x="16947" y="11120"/>
                    <a:pt x="16947" y="11234"/>
                  </a:cubicBezTo>
                  <a:cubicBezTo>
                    <a:pt x="16947" y="12214"/>
                    <a:pt x="16758" y="13118"/>
                    <a:pt x="16380" y="13985"/>
                  </a:cubicBezTo>
                  <a:cubicBezTo>
                    <a:pt x="16039" y="14852"/>
                    <a:pt x="15547" y="15569"/>
                    <a:pt x="14904" y="16209"/>
                  </a:cubicBezTo>
                  <a:cubicBezTo>
                    <a:pt x="14261" y="16850"/>
                    <a:pt x="13505" y="17340"/>
                    <a:pt x="12635" y="17717"/>
                  </a:cubicBezTo>
                  <a:cubicBezTo>
                    <a:pt x="11802" y="18094"/>
                    <a:pt x="10895" y="18245"/>
                    <a:pt x="9949" y="18245"/>
                  </a:cubicBezTo>
                  <a:cubicBezTo>
                    <a:pt x="9798" y="18245"/>
                    <a:pt x="9684" y="18245"/>
                    <a:pt x="9571" y="18245"/>
                  </a:cubicBezTo>
                  <a:cubicBezTo>
                    <a:pt x="9457" y="18245"/>
                    <a:pt x="9344" y="18245"/>
                    <a:pt x="9192" y="18207"/>
                  </a:cubicBezTo>
                  <a:cubicBezTo>
                    <a:pt x="5863" y="21600"/>
                    <a:pt x="5863" y="21600"/>
                    <a:pt x="5863" y="21600"/>
                  </a:cubicBezTo>
                  <a:cubicBezTo>
                    <a:pt x="1211" y="20469"/>
                    <a:pt x="1211" y="20469"/>
                    <a:pt x="1211" y="20469"/>
                  </a:cubicBezTo>
                  <a:cubicBezTo>
                    <a:pt x="0" y="15757"/>
                    <a:pt x="0" y="15757"/>
                    <a:pt x="0" y="15757"/>
                  </a:cubicBezTo>
                  <a:cubicBezTo>
                    <a:pt x="3064" y="12704"/>
                    <a:pt x="3064" y="12704"/>
                    <a:pt x="3064" y="12704"/>
                  </a:cubicBezTo>
                  <a:cubicBezTo>
                    <a:pt x="3026" y="12477"/>
                    <a:pt x="2988" y="12251"/>
                    <a:pt x="2951" y="11987"/>
                  </a:cubicBezTo>
                  <a:cubicBezTo>
                    <a:pt x="2913" y="11761"/>
                    <a:pt x="2913" y="11497"/>
                    <a:pt x="2913" y="11234"/>
                  </a:cubicBezTo>
                  <a:cubicBezTo>
                    <a:pt x="2913" y="10291"/>
                    <a:pt x="3102" y="9386"/>
                    <a:pt x="3480" y="8519"/>
                  </a:cubicBezTo>
                  <a:cubicBezTo>
                    <a:pt x="3858" y="7690"/>
                    <a:pt x="4350" y="6936"/>
                    <a:pt x="4956" y="6333"/>
                  </a:cubicBezTo>
                  <a:cubicBezTo>
                    <a:pt x="5599" y="5692"/>
                    <a:pt x="6317" y="5164"/>
                    <a:pt x="7187" y="4825"/>
                  </a:cubicBezTo>
                  <a:cubicBezTo>
                    <a:pt x="8057" y="4448"/>
                    <a:pt x="8965" y="4260"/>
                    <a:pt x="9949" y="4260"/>
                  </a:cubicBezTo>
                  <a:cubicBezTo>
                    <a:pt x="10176" y="4260"/>
                    <a:pt x="10403" y="4260"/>
                    <a:pt x="10668" y="4297"/>
                  </a:cubicBezTo>
                  <a:cubicBezTo>
                    <a:pt x="10895" y="4297"/>
                    <a:pt x="11159" y="4335"/>
                    <a:pt x="11386" y="4410"/>
                  </a:cubicBezTo>
                  <a:cubicBezTo>
                    <a:pt x="15774" y="0"/>
                    <a:pt x="15774" y="0"/>
                    <a:pt x="15774" y="0"/>
                  </a:cubicBezTo>
                  <a:lnTo>
                    <a:pt x="21600" y="5843"/>
                  </a:lnTo>
                  <a:close/>
                  <a:moveTo>
                    <a:pt x="5561" y="20658"/>
                  </a:moveTo>
                  <a:cubicBezTo>
                    <a:pt x="8209" y="18057"/>
                    <a:pt x="8209" y="18057"/>
                    <a:pt x="8209" y="18057"/>
                  </a:cubicBezTo>
                  <a:cubicBezTo>
                    <a:pt x="7679" y="17906"/>
                    <a:pt x="7112" y="17680"/>
                    <a:pt x="6620" y="17378"/>
                  </a:cubicBezTo>
                  <a:cubicBezTo>
                    <a:pt x="6128" y="17114"/>
                    <a:pt x="5636" y="16813"/>
                    <a:pt x="5220" y="16436"/>
                  </a:cubicBezTo>
                  <a:cubicBezTo>
                    <a:pt x="4804" y="16059"/>
                    <a:pt x="4426" y="15606"/>
                    <a:pt x="4085" y="15154"/>
                  </a:cubicBezTo>
                  <a:cubicBezTo>
                    <a:pt x="3745" y="14664"/>
                    <a:pt x="3480" y="14136"/>
                    <a:pt x="3291" y="13608"/>
                  </a:cubicBezTo>
                  <a:cubicBezTo>
                    <a:pt x="946" y="15983"/>
                    <a:pt x="946" y="15983"/>
                    <a:pt x="946" y="15983"/>
                  </a:cubicBezTo>
                  <a:cubicBezTo>
                    <a:pt x="1854" y="19791"/>
                    <a:pt x="1854" y="19791"/>
                    <a:pt x="1854" y="19791"/>
                  </a:cubicBezTo>
                  <a:lnTo>
                    <a:pt x="5561" y="20658"/>
                  </a:lnTo>
                  <a:close/>
                  <a:moveTo>
                    <a:pt x="9949" y="17416"/>
                  </a:moveTo>
                  <a:cubicBezTo>
                    <a:pt x="10781" y="17416"/>
                    <a:pt x="11613" y="17265"/>
                    <a:pt x="12370" y="16963"/>
                  </a:cubicBezTo>
                  <a:cubicBezTo>
                    <a:pt x="13126" y="16662"/>
                    <a:pt x="13770" y="16209"/>
                    <a:pt x="14337" y="15606"/>
                  </a:cubicBezTo>
                  <a:cubicBezTo>
                    <a:pt x="14904" y="15041"/>
                    <a:pt x="15320" y="14400"/>
                    <a:pt x="15661" y="13646"/>
                  </a:cubicBezTo>
                  <a:cubicBezTo>
                    <a:pt x="16001" y="12892"/>
                    <a:pt x="16153" y="12101"/>
                    <a:pt x="16153" y="11234"/>
                  </a:cubicBezTo>
                  <a:cubicBezTo>
                    <a:pt x="16153" y="10404"/>
                    <a:pt x="16001" y="9575"/>
                    <a:pt x="15661" y="8859"/>
                  </a:cubicBezTo>
                  <a:cubicBezTo>
                    <a:pt x="15320" y="8105"/>
                    <a:pt x="14904" y="7464"/>
                    <a:pt x="14337" y="6861"/>
                  </a:cubicBezTo>
                  <a:cubicBezTo>
                    <a:pt x="13770" y="6295"/>
                    <a:pt x="13126" y="5881"/>
                    <a:pt x="12370" y="5579"/>
                  </a:cubicBezTo>
                  <a:cubicBezTo>
                    <a:pt x="11613" y="5240"/>
                    <a:pt x="10781" y="5089"/>
                    <a:pt x="9949" y="5089"/>
                  </a:cubicBezTo>
                  <a:cubicBezTo>
                    <a:pt x="9079" y="5089"/>
                    <a:pt x="8284" y="5240"/>
                    <a:pt x="7528" y="5579"/>
                  </a:cubicBezTo>
                  <a:cubicBezTo>
                    <a:pt x="6771" y="5881"/>
                    <a:pt x="6128" y="6295"/>
                    <a:pt x="5561" y="6861"/>
                  </a:cubicBezTo>
                  <a:cubicBezTo>
                    <a:pt x="4993" y="7464"/>
                    <a:pt x="4577" y="8105"/>
                    <a:pt x="4237" y="8859"/>
                  </a:cubicBezTo>
                  <a:cubicBezTo>
                    <a:pt x="3896" y="9575"/>
                    <a:pt x="3745" y="10404"/>
                    <a:pt x="3745" y="11234"/>
                  </a:cubicBezTo>
                  <a:cubicBezTo>
                    <a:pt x="3745" y="12101"/>
                    <a:pt x="3896" y="12892"/>
                    <a:pt x="4237" y="13646"/>
                  </a:cubicBezTo>
                  <a:cubicBezTo>
                    <a:pt x="4577" y="14400"/>
                    <a:pt x="4993" y="15041"/>
                    <a:pt x="5561" y="15606"/>
                  </a:cubicBezTo>
                  <a:cubicBezTo>
                    <a:pt x="6128" y="16209"/>
                    <a:pt x="6771" y="16662"/>
                    <a:pt x="7528" y="16963"/>
                  </a:cubicBezTo>
                  <a:cubicBezTo>
                    <a:pt x="8284" y="17265"/>
                    <a:pt x="9079" y="17416"/>
                    <a:pt x="9949" y="17416"/>
                  </a:cubicBezTo>
                  <a:close/>
                  <a:moveTo>
                    <a:pt x="10327" y="11083"/>
                  </a:moveTo>
                  <a:cubicBezTo>
                    <a:pt x="12710" y="13458"/>
                    <a:pt x="12710" y="13458"/>
                    <a:pt x="12710" y="13458"/>
                  </a:cubicBezTo>
                  <a:cubicBezTo>
                    <a:pt x="12105" y="14023"/>
                    <a:pt x="12105" y="14023"/>
                    <a:pt x="12105" y="14023"/>
                  </a:cubicBezTo>
                  <a:cubicBezTo>
                    <a:pt x="9495" y="11422"/>
                    <a:pt x="9495" y="11422"/>
                    <a:pt x="9495" y="11422"/>
                  </a:cubicBezTo>
                  <a:cubicBezTo>
                    <a:pt x="9495" y="6710"/>
                    <a:pt x="9495" y="6710"/>
                    <a:pt x="9495" y="6710"/>
                  </a:cubicBezTo>
                  <a:cubicBezTo>
                    <a:pt x="10327" y="6710"/>
                    <a:pt x="10327" y="6710"/>
                    <a:pt x="10327" y="6710"/>
                  </a:cubicBezTo>
                  <a:lnTo>
                    <a:pt x="10327" y="11083"/>
                  </a:lnTo>
                  <a:close/>
                  <a:moveTo>
                    <a:pt x="15774" y="1169"/>
                  </a:moveTo>
                  <a:cubicBezTo>
                    <a:pt x="12256" y="4674"/>
                    <a:pt x="12256" y="4674"/>
                    <a:pt x="12256" y="4674"/>
                  </a:cubicBezTo>
                  <a:cubicBezTo>
                    <a:pt x="12824" y="4863"/>
                    <a:pt x="13353" y="5127"/>
                    <a:pt x="13807" y="5428"/>
                  </a:cubicBezTo>
                  <a:cubicBezTo>
                    <a:pt x="14299" y="5768"/>
                    <a:pt x="14715" y="6145"/>
                    <a:pt x="15131" y="6521"/>
                  </a:cubicBezTo>
                  <a:cubicBezTo>
                    <a:pt x="15510" y="6936"/>
                    <a:pt x="15850" y="7426"/>
                    <a:pt x="16115" y="7916"/>
                  </a:cubicBezTo>
                  <a:cubicBezTo>
                    <a:pt x="16418" y="8444"/>
                    <a:pt x="16607" y="8972"/>
                    <a:pt x="16758" y="9575"/>
                  </a:cubicBezTo>
                  <a:cubicBezTo>
                    <a:pt x="20427" y="5843"/>
                    <a:pt x="20427" y="5843"/>
                    <a:pt x="20427" y="5843"/>
                  </a:cubicBezTo>
                  <a:lnTo>
                    <a:pt x="15774" y="1169"/>
                  </a:lnTo>
                  <a:close/>
                </a:path>
              </a:pathLst>
            </a:custGeom>
            <a:solidFill>
              <a:srgbClr val="FFFFFF"/>
            </a:solidFill>
            <a:ln w="12700">
              <a:miter lim="400000"/>
            </a:ln>
          </p:spPr>
          <p:txBody>
            <a:bodyPr lIns="22860" rIns="22860"/>
            <a:lstStyle/>
            <a:p>
              <a:pPr defTabSz="457200" hangingPunct="0">
                <a:defRPr sz="1800">
                  <a:solidFill>
                    <a:srgbClr val="DCD5CB">
                      <a:hueOff val="-2214564"/>
                      <a:satOff val="-18455"/>
                      <a:lumOff val="-82930"/>
                    </a:srgbClr>
                  </a:solidFill>
                  <a:latin typeface="Calibri"/>
                  <a:ea typeface="Calibri"/>
                  <a:cs typeface="Calibri"/>
                  <a:sym typeface="Calibri"/>
                </a:defRPr>
              </a:pPr>
              <a:endParaRPr sz="900" kern="0">
                <a:solidFill>
                  <a:srgbClr val="DCD5CB">
                    <a:hueOff val="-2214564"/>
                    <a:satOff val="-18455"/>
                    <a:lumOff val="-82930"/>
                  </a:srgbClr>
                </a:solidFill>
                <a:cs typeface="+mn-ea"/>
                <a:sym typeface="+mn-lt"/>
              </a:endParaRPr>
            </a:p>
          </p:txBody>
        </p:sp>
      </p:grpSp>
      <p:grpSp>
        <p:nvGrpSpPr>
          <p:cNvPr id="98" name="组合 97">
            <a:extLst>
              <a:ext uri="{FF2B5EF4-FFF2-40B4-BE49-F238E27FC236}">
                <a16:creationId xmlns:a16="http://schemas.microsoft.com/office/drawing/2014/main" id="{8E240281-FBC3-4BD8-A5DC-03E8EDA7A4C2}"/>
              </a:ext>
            </a:extLst>
          </p:cNvPr>
          <p:cNvGrpSpPr/>
          <p:nvPr/>
        </p:nvGrpSpPr>
        <p:grpSpPr>
          <a:xfrm>
            <a:off x="7758595" y="4502139"/>
            <a:ext cx="762001" cy="762001"/>
            <a:chOff x="8128000" y="4509927"/>
            <a:chExt cx="762001" cy="762001"/>
          </a:xfrm>
        </p:grpSpPr>
        <p:sp>
          <p:nvSpPr>
            <p:cNvPr id="99" name="Shape 3170">
              <a:extLst>
                <a:ext uri="{FF2B5EF4-FFF2-40B4-BE49-F238E27FC236}">
                  <a16:creationId xmlns:a16="http://schemas.microsoft.com/office/drawing/2014/main" id="{6A6CE8E8-DB20-4F42-9EBD-707F043C508C}"/>
                </a:ext>
              </a:extLst>
            </p:cNvPr>
            <p:cNvSpPr/>
            <p:nvPr/>
          </p:nvSpPr>
          <p:spPr>
            <a:xfrm>
              <a:off x="8128000" y="4509927"/>
              <a:ext cx="762001" cy="762001"/>
            </a:xfrm>
            <a:prstGeom prst="ellipse">
              <a:avLst/>
            </a:prstGeom>
            <a:solidFill>
              <a:srgbClr val="A3C8BD">
                <a:alpha val="70000"/>
              </a:srgbClr>
            </a:solidFill>
            <a:ln w="12700">
              <a:miter lim="400000"/>
            </a:ln>
          </p:spPr>
          <p:txBody>
            <a:bodyPr lIns="35719" tIns="35719" rIns="35719" bIns="35719" anchor="ctr"/>
            <a:lstStyle/>
            <a:p>
              <a:pPr marL="0" marR="0" lvl="0" indent="0" algn="ctr" defTabSz="410766" eaLnBrk="1" fontAlgn="auto" latinLnBrk="0" hangingPunct="0">
                <a:lnSpc>
                  <a:spcPct val="70000"/>
                </a:lnSpc>
                <a:spcBef>
                  <a:spcPts val="0"/>
                </a:spcBef>
                <a:spcAft>
                  <a:spcPts val="0"/>
                </a:spcAft>
                <a:buClrTx/>
                <a:buSzTx/>
                <a:buFontTx/>
                <a:buNone/>
                <a:tabLst/>
                <a:defRPr sz="3000" spc="0">
                  <a:solidFill>
                    <a:srgbClr val="FFFFFF"/>
                  </a:solidFill>
                  <a:latin typeface="Titillium WebSemiBold"/>
                  <a:ea typeface="Titillium WebSemiBold"/>
                  <a:cs typeface="Titillium WebSemiBold"/>
                  <a:sym typeface="Titillium WebSemiBold"/>
                </a:defRPr>
              </a:pPr>
              <a:endParaRPr kumimoji="0" sz="1500" b="0" i="0" u="none" strike="noStrike" kern="0" cap="none" spc="0" normalizeH="0" baseline="0" noProof="0">
                <a:ln>
                  <a:noFill/>
                </a:ln>
                <a:solidFill>
                  <a:srgbClr val="FFFFFF"/>
                </a:solidFill>
                <a:effectLst/>
                <a:uLnTx/>
                <a:uFillTx/>
                <a:cs typeface="+mn-ea"/>
                <a:sym typeface="+mn-lt"/>
              </a:endParaRPr>
            </a:p>
          </p:txBody>
        </p:sp>
        <p:sp>
          <p:nvSpPr>
            <p:cNvPr id="100" name="Shape 3173">
              <a:extLst>
                <a:ext uri="{FF2B5EF4-FFF2-40B4-BE49-F238E27FC236}">
                  <a16:creationId xmlns:a16="http://schemas.microsoft.com/office/drawing/2014/main" id="{55E2FDAA-A9BE-4AA2-8734-511257E64658}"/>
                </a:ext>
              </a:extLst>
            </p:cNvPr>
            <p:cNvSpPr/>
            <p:nvPr/>
          </p:nvSpPr>
          <p:spPr>
            <a:xfrm>
              <a:off x="8372168" y="4761266"/>
              <a:ext cx="273664" cy="259324"/>
            </a:xfrm>
            <a:custGeom>
              <a:avLst/>
              <a:gdLst/>
              <a:ahLst/>
              <a:cxnLst>
                <a:cxn ang="0">
                  <a:pos x="wd2" y="hd2"/>
                </a:cxn>
                <a:cxn ang="5400000">
                  <a:pos x="wd2" y="hd2"/>
                </a:cxn>
                <a:cxn ang="10800000">
                  <a:pos x="wd2" y="hd2"/>
                </a:cxn>
                <a:cxn ang="16200000">
                  <a:pos x="wd2" y="hd2"/>
                </a:cxn>
              </a:cxnLst>
              <a:rect l="0" t="0" r="r" b="b"/>
              <a:pathLst>
                <a:path w="21600" h="21600" extrusionOk="0">
                  <a:moveTo>
                    <a:pt x="13394" y="8262"/>
                  </a:moveTo>
                  <a:lnTo>
                    <a:pt x="21600" y="8262"/>
                  </a:lnTo>
                  <a:lnTo>
                    <a:pt x="14997" y="13338"/>
                  </a:lnTo>
                  <a:lnTo>
                    <a:pt x="17544" y="21600"/>
                  </a:lnTo>
                  <a:lnTo>
                    <a:pt x="10847" y="16424"/>
                  </a:lnTo>
                  <a:lnTo>
                    <a:pt x="4150" y="21600"/>
                  </a:lnTo>
                  <a:lnTo>
                    <a:pt x="6697" y="13338"/>
                  </a:lnTo>
                  <a:lnTo>
                    <a:pt x="0" y="8262"/>
                  </a:lnTo>
                  <a:lnTo>
                    <a:pt x="8300" y="8262"/>
                  </a:lnTo>
                  <a:lnTo>
                    <a:pt x="10847" y="0"/>
                  </a:lnTo>
                  <a:lnTo>
                    <a:pt x="13394" y="8262"/>
                  </a:lnTo>
                  <a:close/>
                  <a:moveTo>
                    <a:pt x="14148" y="13637"/>
                  </a:moveTo>
                  <a:lnTo>
                    <a:pt x="13960" y="13040"/>
                  </a:lnTo>
                  <a:lnTo>
                    <a:pt x="19148" y="9058"/>
                  </a:lnTo>
                  <a:lnTo>
                    <a:pt x="12828" y="9058"/>
                  </a:lnTo>
                  <a:lnTo>
                    <a:pt x="10847" y="2787"/>
                  </a:lnTo>
                  <a:lnTo>
                    <a:pt x="8866" y="9058"/>
                  </a:lnTo>
                  <a:lnTo>
                    <a:pt x="2547" y="9058"/>
                  </a:lnTo>
                  <a:lnTo>
                    <a:pt x="7169" y="12641"/>
                  </a:lnTo>
                  <a:lnTo>
                    <a:pt x="7640" y="13040"/>
                  </a:lnTo>
                  <a:lnTo>
                    <a:pt x="5659" y="19410"/>
                  </a:lnTo>
                  <a:lnTo>
                    <a:pt x="10847" y="15429"/>
                  </a:lnTo>
                  <a:lnTo>
                    <a:pt x="16035" y="19410"/>
                  </a:lnTo>
                  <a:lnTo>
                    <a:pt x="14148" y="13637"/>
                  </a:lnTo>
                  <a:close/>
                </a:path>
              </a:pathLst>
            </a:custGeom>
            <a:solidFill>
              <a:srgbClr val="FFFFFF"/>
            </a:solidFill>
            <a:ln w="12700">
              <a:miter lim="400000"/>
            </a:ln>
          </p:spPr>
          <p:txBody>
            <a:bodyPr lIns="22860" rIns="22860"/>
            <a:lstStyle/>
            <a:p>
              <a:pPr defTabSz="457200" hangingPunct="0">
                <a:defRPr sz="1800">
                  <a:solidFill>
                    <a:srgbClr val="DCD5CB">
                      <a:hueOff val="-2214564"/>
                      <a:satOff val="-18455"/>
                      <a:lumOff val="-82930"/>
                    </a:srgbClr>
                  </a:solidFill>
                  <a:latin typeface="Calibri"/>
                  <a:ea typeface="Calibri"/>
                  <a:cs typeface="Calibri"/>
                  <a:sym typeface="Calibri"/>
                </a:defRPr>
              </a:pPr>
              <a:endParaRPr sz="900" kern="0">
                <a:solidFill>
                  <a:srgbClr val="DCD5CB">
                    <a:hueOff val="-2214564"/>
                    <a:satOff val="-18455"/>
                    <a:lumOff val="-82930"/>
                  </a:srgbClr>
                </a:solidFill>
                <a:cs typeface="+mn-ea"/>
                <a:sym typeface="+mn-lt"/>
              </a:endParaRPr>
            </a:p>
          </p:txBody>
        </p:sp>
      </p:grpSp>
      <p:sp>
        <p:nvSpPr>
          <p:cNvPr id="101" name="文本框 100">
            <a:extLst>
              <a:ext uri="{FF2B5EF4-FFF2-40B4-BE49-F238E27FC236}">
                <a16:creationId xmlns:a16="http://schemas.microsoft.com/office/drawing/2014/main" id="{6C128D66-2589-4D33-85C5-1CB3A2FF13A9}"/>
              </a:ext>
            </a:extLst>
          </p:cNvPr>
          <p:cNvSpPr txBox="1"/>
          <p:nvPr/>
        </p:nvSpPr>
        <p:spPr>
          <a:xfrm>
            <a:off x="8687330" y="1798389"/>
            <a:ext cx="1441420" cy="307777"/>
          </a:xfrm>
          <a:prstGeom prst="rect">
            <a:avLst/>
          </a:prstGeom>
          <a:noFill/>
        </p:spPr>
        <p:txBody>
          <a:bodyPr wrap="none" rtlCol="0">
            <a:spAutoFit/>
          </a:bodyPr>
          <a:lstStyle/>
          <a:p>
            <a:pPr lvl="0">
              <a:defRPr/>
            </a:pPr>
            <a:r>
              <a:rPr lang="zh-CN" altLang="en-US" sz="1400" b="1" dirty="0">
                <a:solidFill>
                  <a:schemeClr val="bg1"/>
                </a:solidFill>
                <a:cs typeface="+mn-ea"/>
                <a:sym typeface="+mn-lt"/>
              </a:rPr>
              <a:t>请替换文字内容</a:t>
            </a:r>
          </a:p>
        </p:txBody>
      </p:sp>
      <p:sp>
        <p:nvSpPr>
          <p:cNvPr id="102" name="矩形 101">
            <a:extLst>
              <a:ext uri="{FF2B5EF4-FFF2-40B4-BE49-F238E27FC236}">
                <a16:creationId xmlns:a16="http://schemas.microsoft.com/office/drawing/2014/main" id="{F8C28AA0-BDD3-4AE1-B0E0-4B2421C535CC}"/>
              </a:ext>
            </a:extLst>
          </p:cNvPr>
          <p:cNvSpPr>
            <a:spLocks noChangeArrowheads="1"/>
          </p:cNvSpPr>
          <p:nvPr/>
        </p:nvSpPr>
        <p:spPr bwMode="auto">
          <a:xfrm>
            <a:off x="8703660" y="2083925"/>
            <a:ext cx="2347721" cy="502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nSpc>
                <a:spcPts val="1600"/>
              </a:lnSpc>
              <a:defRPr/>
            </a:pPr>
            <a:r>
              <a:rPr lang="zh-CN" altLang="en-US" sz="1000" dirty="0">
                <a:solidFill>
                  <a:schemeClr val="bg1"/>
                </a:solidFill>
                <a:cs typeface="+mn-ea"/>
                <a:sym typeface="+mn-lt"/>
              </a:rPr>
              <a:t>在此点击添加图片的描述内容详情在此点击添加图片内容详情在此点击添加</a:t>
            </a:r>
          </a:p>
        </p:txBody>
      </p:sp>
      <p:sp>
        <p:nvSpPr>
          <p:cNvPr id="103" name="文本框 102">
            <a:extLst>
              <a:ext uri="{FF2B5EF4-FFF2-40B4-BE49-F238E27FC236}">
                <a16:creationId xmlns:a16="http://schemas.microsoft.com/office/drawing/2014/main" id="{B5944E5B-C3C2-4BFD-A05F-E5798C567211}"/>
              </a:ext>
            </a:extLst>
          </p:cNvPr>
          <p:cNvSpPr txBox="1"/>
          <p:nvPr/>
        </p:nvSpPr>
        <p:spPr>
          <a:xfrm>
            <a:off x="8687330" y="3147533"/>
            <a:ext cx="1441420" cy="307777"/>
          </a:xfrm>
          <a:prstGeom prst="rect">
            <a:avLst/>
          </a:prstGeom>
          <a:noFill/>
        </p:spPr>
        <p:txBody>
          <a:bodyPr wrap="none" rtlCol="0">
            <a:spAutoFit/>
          </a:bodyPr>
          <a:lstStyle/>
          <a:p>
            <a:pPr lvl="0">
              <a:defRPr/>
            </a:pPr>
            <a:r>
              <a:rPr lang="zh-CN" altLang="en-US" sz="1400" b="1" dirty="0">
                <a:solidFill>
                  <a:schemeClr val="bg1"/>
                </a:solidFill>
                <a:cs typeface="+mn-ea"/>
                <a:sym typeface="+mn-lt"/>
              </a:rPr>
              <a:t>请替换文字内容</a:t>
            </a:r>
          </a:p>
        </p:txBody>
      </p:sp>
      <p:sp>
        <p:nvSpPr>
          <p:cNvPr id="104" name="矩形 103">
            <a:extLst>
              <a:ext uri="{FF2B5EF4-FFF2-40B4-BE49-F238E27FC236}">
                <a16:creationId xmlns:a16="http://schemas.microsoft.com/office/drawing/2014/main" id="{0104BA80-A92A-4E5C-88EC-989E32FE6121}"/>
              </a:ext>
            </a:extLst>
          </p:cNvPr>
          <p:cNvSpPr>
            <a:spLocks noChangeArrowheads="1"/>
          </p:cNvSpPr>
          <p:nvPr/>
        </p:nvSpPr>
        <p:spPr bwMode="auto">
          <a:xfrm>
            <a:off x="8703660" y="3430023"/>
            <a:ext cx="2347721" cy="502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nSpc>
                <a:spcPts val="1600"/>
              </a:lnSpc>
              <a:defRPr/>
            </a:pPr>
            <a:r>
              <a:rPr lang="zh-CN" altLang="en-US" sz="1000" dirty="0">
                <a:solidFill>
                  <a:schemeClr val="bg1"/>
                </a:solidFill>
                <a:cs typeface="+mn-ea"/>
                <a:sym typeface="+mn-lt"/>
              </a:rPr>
              <a:t>在此点击添加图片的描述内容详情在此点击添加图片内容详情在此点击添加</a:t>
            </a:r>
          </a:p>
        </p:txBody>
      </p:sp>
      <p:sp>
        <p:nvSpPr>
          <p:cNvPr id="105" name="文本框 104">
            <a:extLst>
              <a:ext uri="{FF2B5EF4-FFF2-40B4-BE49-F238E27FC236}">
                <a16:creationId xmlns:a16="http://schemas.microsoft.com/office/drawing/2014/main" id="{0F5BDCE9-C6D6-493E-8D4A-0062C3413421}"/>
              </a:ext>
            </a:extLst>
          </p:cNvPr>
          <p:cNvSpPr txBox="1"/>
          <p:nvPr/>
        </p:nvSpPr>
        <p:spPr>
          <a:xfrm>
            <a:off x="8703659" y="4496677"/>
            <a:ext cx="1441420" cy="307777"/>
          </a:xfrm>
          <a:prstGeom prst="rect">
            <a:avLst/>
          </a:prstGeom>
          <a:noFill/>
        </p:spPr>
        <p:txBody>
          <a:bodyPr wrap="none" rtlCol="0">
            <a:spAutoFit/>
          </a:bodyPr>
          <a:lstStyle/>
          <a:p>
            <a:pPr lvl="0">
              <a:defRPr/>
            </a:pPr>
            <a:r>
              <a:rPr lang="zh-CN" altLang="en-US" sz="1400" b="1" dirty="0">
                <a:solidFill>
                  <a:schemeClr val="bg1"/>
                </a:solidFill>
                <a:cs typeface="+mn-ea"/>
                <a:sym typeface="+mn-lt"/>
              </a:rPr>
              <a:t>请替换文字内容</a:t>
            </a:r>
          </a:p>
        </p:txBody>
      </p:sp>
      <p:sp>
        <p:nvSpPr>
          <p:cNvPr id="106" name="矩形 105">
            <a:extLst>
              <a:ext uri="{FF2B5EF4-FFF2-40B4-BE49-F238E27FC236}">
                <a16:creationId xmlns:a16="http://schemas.microsoft.com/office/drawing/2014/main" id="{F58330CA-6492-44A6-898D-447AE304AB04}"/>
              </a:ext>
            </a:extLst>
          </p:cNvPr>
          <p:cNvSpPr>
            <a:spLocks noChangeArrowheads="1"/>
          </p:cNvSpPr>
          <p:nvPr/>
        </p:nvSpPr>
        <p:spPr bwMode="auto">
          <a:xfrm>
            <a:off x="8719989" y="4782213"/>
            <a:ext cx="2347721" cy="502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nSpc>
                <a:spcPts val="1600"/>
              </a:lnSpc>
              <a:defRPr/>
            </a:pPr>
            <a:r>
              <a:rPr lang="zh-CN" altLang="en-US" sz="1000" dirty="0">
                <a:solidFill>
                  <a:schemeClr val="bg1"/>
                </a:solidFill>
                <a:cs typeface="+mn-ea"/>
                <a:sym typeface="+mn-lt"/>
              </a:rPr>
              <a:t>在此点击添加图片的描述内容详情在此点击添加图片内容详情在此点击添加</a:t>
            </a:r>
          </a:p>
        </p:txBody>
      </p:sp>
      <p:sp>
        <p:nvSpPr>
          <p:cNvPr id="107" name="Shape 3155">
            <a:extLst>
              <a:ext uri="{FF2B5EF4-FFF2-40B4-BE49-F238E27FC236}">
                <a16:creationId xmlns:a16="http://schemas.microsoft.com/office/drawing/2014/main" id="{D60669CB-6D4B-433B-B06C-803AA2846D69}"/>
              </a:ext>
            </a:extLst>
          </p:cNvPr>
          <p:cNvSpPr txBox="1">
            <a:spLocks/>
          </p:cNvSpPr>
          <p:nvPr/>
        </p:nvSpPr>
        <p:spPr>
          <a:xfrm>
            <a:off x="1145739" y="2597141"/>
            <a:ext cx="3048001" cy="498598"/>
          </a:xfrm>
          <a:prstGeom prst="rect">
            <a:avLst/>
          </a:prstGeom>
        </p:spPr>
        <p:txBody>
          <a:bodyPr numCol="1" spcCol="38100">
            <a:spAutoFit/>
          </a:bodyPr>
          <a:lstStyle>
            <a:lvl1pPr marL="0" marR="0" indent="0" algn="l" defTabSz="410766" rtl="0" latinLnBrk="0">
              <a:lnSpc>
                <a:spcPct val="110000"/>
              </a:lnSpc>
              <a:spcBef>
                <a:spcPts val="0"/>
              </a:spcBef>
              <a:spcAft>
                <a:spcPts val="0"/>
              </a:spcAft>
              <a:buClrTx/>
              <a:buSzTx/>
              <a:buFontTx/>
              <a:buNone/>
              <a:tabLst/>
              <a:defRPr sz="1200" b="0" i="0" u="none" strike="noStrike" cap="none" spc="0" baseline="0">
                <a:ln>
                  <a:noFill/>
                </a:ln>
                <a:solidFill>
                  <a:schemeClr val="tx1">
                    <a:alpha val="35000"/>
                  </a:schemeClr>
                </a:solidFill>
                <a:uFillTx/>
                <a:latin typeface="+mn-lt"/>
                <a:ea typeface="+mn-ea"/>
                <a:cs typeface="+mn-cs"/>
                <a:sym typeface="Titillium Web"/>
              </a:defRPr>
            </a:lvl1pPr>
            <a:lvl2pPr marL="0" marR="0" indent="114300" algn="l" defTabSz="410766" rtl="0" latinLnBrk="0">
              <a:lnSpc>
                <a:spcPct val="100000"/>
              </a:lnSpc>
              <a:spcBef>
                <a:spcPts val="0"/>
              </a:spcBef>
              <a:spcAft>
                <a:spcPts val="0"/>
              </a:spcAft>
              <a:buClrTx/>
              <a:buSzTx/>
              <a:buFontTx/>
              <a:buNone/>
              <a:tabLst/>
              <a:defRPr sz="1500" b="0" i="0" u="none" strike="noStrike" cap="none" spc="0" baseline="0">
                <a:ln>
                  <a:noFill/>
                </a:ln>
                <a:solidFill>
                  <a:schemeClr val="accent6">
                    <a:hueOff val="-2214564"/>
                    <a:satOff val="-18455"/>
                    <a:lumOff val="-82930"/>
                    <a:alpha val="70145"/>
                  </a:schemeClr>
                </a:solidFill>
                <a:uFillTx/>
                <a:latin typeface="+mn-lt"/>
                <a:ea typeface="+mn-ea"/>
                <a:cs typeface="+mn-cs"/>
                <a:sym typeface="Titillium Web"/>
              </a:defRPr>
            </a:lvl2pPr>
            <a:lvl3pPr marL="0" marR="0" indent="228600" algn="l" defTabSz="410766" rtl="0" latinLnBrk="0">
              <a:lnSpc>
                <a:spcPct val="100000"/>
              </a:lnSpc>
              <a:spcBef>
                <a:spcPts val="0"/>
              </a:spcBef>
              <a:spcAft>
                <a:spcPts val="0"/>
              </a:spcAft>
              <a:buClrTx/>
              <a:buSzTx/>
              <a:buFontTx/>
              <a:buNone/>
              <a:tabLst/>
              <a:defRPr sz="1500" b="0" i="0" u="none" strike="noStrike" cap="none" spc="0" baseline="0">
                <a:ln>
                  <a:noFill/>
                </a:ln>
                <a:solidFill>
                  <a:schemeClr val="accent6">
                    <a:hueOff val="-2214564"/>
                    <a:satOff val="-18455"/>
                    <a:lumOff val="-82930"/>
                    <a:alpha val="70145"/>
                  </a:schemeClr>
                </a:solidFill>
                <a:uFillTx/>
                <a:latin typeface="+mn-lt"/>
                <a:ea typeface="+mn-ea"/>
                <a:cs typeface="+mn-cs"/>
                <a:sym typeface="Titillium Web"/>
              </a:defRPr>
            </a:lvl3pPr>
            <a:lvl4pPr marL="0" marR="0" indent="342900" algn="l" defTabSz="410766" rtl="0" latinLnBrk="0">
              <a:lnSpc>
                <a:spcPct val="100000"/>
              </a:lnSpc>
              <a:spcBef>
                <a:spcPts val="0"/>
              </a:spcBef>
              <a:spcAft>
                <a:spcPts val="0"/>
              </a:spcAft>
              <a:buClrTx/>
              <a:buSzTx/>
              <a:buFontTx/>
              <a:buNone/>
              <a:tabLst/>
              <a:defRPr sz="1500" b="0" i="0" u="none" strike="noStrike" cap="none" spc="0" baseline="0">
                <a:ln>
                  <a:noFill/>
                </a:ln>
                <a:solidFill>
                  <a:schemeClr val="accent6">
                    <a:hueOff val="-2214564"/>
                    <a:satOff val="-18455"/>
                    <a:lumOff val="-82930"/>
                    <a:alpha val="70145"/>
                  </a:schemeClr>
                </a:solidFill>
                <a:uFillTx/>
                <a:latin typeface="+mn-lt"/>
                <a:ea typeface="+mn-ea"/>
                <a:cs typeface="+mn-cs"/>
                <a:sym typeface="Titillium Web"/>
              </a:defRPr>
            </a:lvl4pPr>
            <a:lvl5pPr marL="0" marR="0" indent="457200" algn="l" defTabSz="410766" rtl="0" latinLnBrk="0">
              <a:lnSpc>
                <a:spcPct val="100000"/>
              </a:lnSpc>
              <a:spcBef>
                <a:spcPts val="0"/>
              </a:spcBef>
              <a:spcAft>
                <a:spcPts val="0"/>
              </a:spcAft>
              <a:buClrTx/>
              <a:buSzTx/>
              <a:buFontTx/>
              <a:buNone/>
              <a:tabLst/>
              <a:defRPr sz="1500" b="0" i="0" u="none" strike="noStrike" cap="none" spc="0" baseline="0">
                <a:ln>
                  <a:noFill/>
                </a:ln>
                <a:solidFill>
                  <a:schemeClr val="accent6">
                    <a:hueOff val="-2214564"/>
                    <a:satOff val="-18455"/>
                    <a:lumOff val="-82930"/>
                    <a:alpha val="70145"/>
                  </a:schemeClr>
                </a:solidFill>
                <a:uFillTx/>
                <a:latin typeface="+mn-lt"/>
                <a:ea typeface="+mn-ea"/>
                <a:cs typeface="+mn-cs"/>
                <a:sym typeface="Titillium Web"/>
              </a:defRPr>
            </a:lvl5pPr>
            <a:lvl6pPr marL="0" marR="0" indent="571500" algn="l" defTabSz="410766" rtl="0" latinLnBrk="0">
              <a:lnSpc>
                <a:spcPct val="100000"/>
              </a:lnSpc>
              <a:spcBef>
                <a:spcPts val="0"/>
              </a:spcBef>
              <a:spcAft>
                <a:spcPts val="0"/>
              </a:spcAft>
              <a:buClrTx/>
              <a:buSzTx/>
              <a:buFontTx/>
              <a:buNone/>
              <a:tabLst/>
              <a:defRPr sz="1500" b="0" i="0" u="none" strike="noStrike" cap="none" spc="0" baseline="0">
                <a:ln>
                  <a:noFill/>
                </a:ln>
                <a:solidFill>
                  <a:schemeClr val="accent6">
                    <a:hueOff val="-2214564"/>
                    <a:satOff val="-18455"/>
                    <a:lumOff val="-82930"/>
                    <a:alpha val="70145"/>
                  </a:schemeClr>
                </a:solidFill>
                <a:uFillTx/>
                <a:latin typeface="+mn-lt"/>
                <a:ea typeface="+mn-ea"/>
                <a:cs typeface="+mn-cs"/>
                <a:sym typeface="Titillium Web"/>
              </a:defRPr>
            </a:lvl6pPr>
            <a:lvl7pPr marL="0" marR="0" indent="685800" algn="l" defTabSz="410766" rtl="0" latinLnBrk="0">
              <a:lnSpc>
                <a:spcPct val="100000"/>
              </a:lnSpc>
              <a:spcBef>
                <a:spcPts val="0"/>
              </a:spcBef>
              <a:spcAft>
                <a:spcPts val="0"/>
              </a:spcAft>
              <a:buClrTx/>
              <a:buSzTx/>
              <a:buFontTx/>
              <a:buNone/>
              <a:tabLst/>
              <a:defRPr sz="1500" b="0" i="0" u="none" strike="noStrike" cap="none" spc="0" baseline="0">
                <a:ln>
                  <a:noFill/>
                </a:ln>
                <a:solidFill>
                  <a:schemeClr val="accent6">
                    <a:hueOff val="-2214564"/>
                    <a:satOff val="-18455"/>
                    <a:lumOff val="-82930"/>
                    <a:alpha val="70145"/>
                  </a:schemeClr>
                </a:solidFill>
                <a:uFillTx/>
                <a:latin typeface="+mn-lt"/>
                <a:ea typeface="+mn-ea"/>
                <a:cs typeface="+mn-cs"/>
                <a:sym typeface="Titillium Web"/>
              </a:defRPr>
            </a:lvl7pPr>
            <a:lvl8pPr marL="0" marR="0" indent="800100" algn="l" defTabSz="410766" rtl="0" latinLnBrk="0">
              <a:lnSpc>
                <a:spcPct val="100000"/>
              </a:lnSpc>
              <a:spcBef>
                <a:spcPts val="0"/>
              </a:spcBef>
              <a:spcAft>
                <a:spcPts val="0"/>
              </a:spcAft>
              <a:buClrTx/>
              <a:buSzTx/>
              <a:buFontTx/>
              <a:buNone/>
              <a:tabLst/>
              <a:defRPr sz="1500" b="0" i="0" u="none" strike="noStrike" cap="none" spc="0" baseline="0">
                <a:ln>
                  <a:noFill/>
                </a:ln>
                <a:solidFill>
                  <a:schemeClr val="accent6">
                    <a:hueOff val="-2214564"/>
                    <a:satOff val="-18455"/>
                    <a:lumOff val="-82930"/>
                    <a:alpha val="70145"/>
                  </a:schemeClr>
                </a:solidFill>
                <a:uFillTx/>
                <a:latin typeface="+mn-lt"/>
                <a:ea typeface="+mn-ea"/>
                <a:cs typeface="+mn-cs"/>
                <a:sym typeface="Titillium Web"/>
              </a:defRPr>
            </a:lvl8pPr>
            <a:lvl9pPr marL="0" marR="0" indent="914400" algn="l" defTabSz="410766" rtl="0" latinLnBrk="0">
              <a:lnSpc>
                <a:spcPct val="100000"/>
              </a:lnSpc>
              <a:spcBef>
                <a:spcPts val="0"/>
              </a:spcBef>
              <a:spcAft>
                <a:spcPts val="0"/>
              </a:spcAft>
              <a:buClrTx/>
              <a:buSzTx/>
              <a:buFontTx/>
              <a:buNone/>
              <a:tabLst/>
              <a:defRPr sz="1500" b="0" i="0" u="none" strike="noStrike" cap="none" spc="0" baseline="0">
                <a:ln>
                  <a:noFill/>
                </a:ln>
                <a:solidFill>
                  <a:schemeClr val="accent6">
                    <a:hueOff val="-2214564"/>
                    <a:satOff val="-18455"/>
                    <a:lumOff val="-82930"/>
                    <a:alpha val="70145"/>
                  </a:schemeClr>
                </a:solidFill>
                <a:uFillTx/>
                <a:latin typeface="+mn-lt"/>
                <a:ea typeface="+mn-ea"/>
                <a:cs typeface="+mn-cs"/>
                <a:sym typeface="Titillium Web"/>
              </a:defRPr>
            </a:lvl9pPr>
          </a:lstStyle>
          <a:p>
            <a:pPr marL="0" marR="0" lvl="0" indent="0" algn="l" defTabSz="410766" rtl="0" eaLnBrk="1" fontAlgn="auto" latinLnBrk="0" hangingPunct="1">
              <a:lnSpc>
                <a:spcPct val="11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00000">
                    <a:alpha val="34675"/>
                    <a:alpha val="35000"/>
                  </a:srgbClr>
                </a:solidFill>
                <a:effectLst/>
                <a:uLnTx/>
                <a:uFillTx/>
                <a:cs typeface="+mn-ea"/>
                <a:sym typeface="+mn-lt"/>
              </a:rPr>
              <a:t>/ This is the place</a:t>
            </a:r>
            <a:br>
              <a:rPr kumimoji="0" lang="en-US" sz="1200" b="0" i="0" u="none" strike="noStrike" kern="0" cap="none" spc="0" normalizeH="0" baseline="0" noProof="0" dirty="0">
                <a:ln>
                  <a:noFill/>
                </a:ln>
                <a:solidFill>
                  <a:srgbClr val="000000">
                    <a:alpha val="34675"/>
                    <a:alpha val="35000"/>
                  </a:srgbClr>
                </a:solidFill>
                <a:effectLst/>
                <a:uLnTx/>
                <a:uFillTx/>
                <a:cs typeface="+mn-ea"/>
                <a:sym typeface="+mn-lt"/>
              </a:rPr>
            </a:br>
            <a:r>
              <a:rPr kumimoji="0" lang="en-US" sz="1200" b="0" i="0" u="none" strike="noStrike" kern="0" cap="none" spc="0" normalizeH="0" baseline="0" noProof="0" dirty="0">
                <a:ln>
                  <a:noFill/>
                </a:ln>
                <a:solidFill>
                  <a:srgbClr val="000000">
                    <a:alpha val="34675"/>
                    <a:alpha val="35000"/>
                  </a:srgbClr>
                </a:solidFill>
                <a:effectLst/>
                <a:uLnTx/>
                <a:uFillTx/>
                <a:cs typeface="+mn-ea"/>
                <a:sym typeface="+mn-lt"/>
              </a:rPr>
              <a:t>for subtitle /</a:t>
            </a:r>
          </a:p>
        </p:txBody>
      </p:sp>
      <p:sp>
        <p:nvSpPr>
          <p:cNvPr id="108" name="Shape 3157">
            <a:extLst>
              <a:ext uri="{FF2B5EF4-FFF2-40B4-BE49-F238E27FC236}">
                <a16:creationId xmlns:a16="http://schemas.microsoft.com/office/drawing/2014/main" id="{D21928A3-F794-4620-B326-8241778B6E41}"/>
              </a:ext>
            </a:extLst>
          </p:cNvPr>
          <p:cNvSpPr txBox="1">
            <a:spLocks/>
          </p:cNvSpPr>
          <p:nvPr/>
        </p:nvSpPr>
        <p:spPr>
          <a:xfrm>
            <a:off x="1145739" y="1422647"/>
            <a:ext cx="2592418" cy="1174493"/>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b">
            <a:normAutofit/>
          </a:bodyPr>
          <a:lstStyle>
            <a:lvl1pPr marL="0" marR="0" indent="0" algn="l" defTabSz="410766" latinLnBrk="0">
              <a:lnSpc>
                <a:spcPct val="100000"/>
              </a:lnSpc>
              <a:spcBef>
                <a:spcPts val="0"/>
              </a:spcBef>
              <a:spcAft>
                <a:spcPts val="0"/>
              </a:spcAft>
              <a:buClrTx/>
              <a:buSzTx/>
              <a:buFontTx/>
              <a:buNone/>
              <a:tabLst/>
              <a:defRPr sz="4000" b="0" i="0" u="none" strike="noStrike" cap="none" spc="0" baseline="0">
                <a:ln>
                  <a:noFill/>
                </a:ln>
                <a:solidFill>
                  <a:schemeClr val="accent6">
                    <a:hueOff val="-2214564"/>
                    <a:satOff val="-18455"/>
                    <a:lumOff val="-82930"/>
                  </a:schemeClr>
                </a:solidFill>
                <a:uFillTx/>
                <a:latin typeface="+mn-lt"/>
                <a:ea typeface="+mn-ea"/>
                <a:cs typeface="+mn-cs"/>
                <a:sym typeface="Titillium Web"/>
              </a:defRPr>
            </a:lvl1pPr>
            <a:lvl2pPr marL="0" marR="0" indent="114300" algn="ctr" defTabSz="410766" latinLnBrk="0">
              <a:lnSpc>
                <a:spcPct val="80000"/>
              </a:lnSpc>
              <a:spcBef>
                <a:spcPts val="0"/>
              </a:spcBef>
              <a:spcAft>
                <a:spcPts val="0"/>
              </a:spcAft>
              <a:buClrTx/>
              <a:buSzTx/>
              <a:buFontTx/>
              <a:buNone/>
              <a:tabLst/>
              <a:defRPr sz="4000" b="0" i="0" u="none" strike="noStrike" cap="none" spc="0" baseline="0">
                <a:ln>
                  <a:noFill/>
                </a:ln>
                <a:solidFill>
                  <a:schemeClr val="accent6">
                    <a:hueOff val="-2214564"/>
                    <a:satOff val="-18455"/>
                    <a:lumOff val="-82930"/>
                  </a:schemeClr>
                </a:solidFill>
                <a:uFillTx/>
                <a:latin typeface="+mn-lt"/>
                <a:ea typeface="+mn-ea"/>
                <a:cs typeface="+mn-cs"/>
                <a:sym typeface="Titillium Web"/>
              </a:defRPr>
            </a:lvl2pPr>
            <a:lvl3pPr marL="0" marR="0" indent="228600" algn="ctr" defTabSz="410766" latinLnBrk="0">
              <a:lnSpc>
                <a:spcPct val="80000"/>
              </a:lnSpc>
              <a:spcBef>
                <a:spcPts val="0"/>
              </a:spcBef>
              <a:spcAft>
                <a:spcPts val="0"/>
              </a:spcAft>
              <a:buClrTx/>
              <a:buSzTx/>
              <a:buFontTx/>
              <a:buNone/>
              <a:tabLst/>
              <a:defRPr sz="4000" b="0" i="0" u="none" strike="noStrike" cap="none" spc="0" baseline="0">
                <a:ln>
                  <a:noFill/>
                </a:ln>
                <a:solidFill>
                  <a:schemeClr val="accent6">
                    <a:hueOff val="-2214564"/>
                    <a:satOff val="-18455"/>
                    <a:lumOff val="-82930"/>
                  </a:schemeClr>
                </a:solidFill>
                <a:uFillTx/>
                <a:latin typeface="+mn-lt"/>
                <a:ea typeface="+mn-ea"/>
                <a:cs typeface="+mn-cs"/>
                <a:sym typeface="Titillium Web"/>
              </a:defRPr>
            </a:lvl3pPr>
            <a:lvl4pPr marL="0" marR="0" indent="342900" algn="ctr" defTabSz="410766" latinLnBrk="0">
              <a:lnSpc>
                <a:spcPct val="80000"/>
              </a:lnSpc>
              <a:spcBef>
                <a:spcPts val="0"/>
              </a:spcBef>
              <a:spcAft>
                <a:spcPts val="0"/>
              </a:spcAft>
              <a:buClrTx/>
              <a:buSzTx/>
              <a:buFontTx/>
              <a:buNone/>
              <a:tabLst/>
              <a:defRPr sz="4000" b="0" i="0" u="none" strike="noStrike" cap="none" spc="0" baseline="0">
                <a:ln>
                  <a:noFill/>
                </a:ln>
                <a:solidFill>
                  <a:schemeClr val="accent6">
                    <a:hueOff val="-2214564"/>
                    <a:satOff val="-18455"/>
                    <a:lumOff val="-82930"/>
                  </a:schemeClr>
                </a:solidFill>
                <a:uFillTx/>
                <a:latin typeface="+mn-lt"/>
                <a:ea typeface="+mn-ea"/>
                <a:cs typeface="+mn-cs"/>
                <a:sym typeface="Titillium Web"/>
              </a:defRPr>
            </a:lvl4pPr>
            <a:lvl5pPr marL="0" marR="0" indent="457200" algn="ctr" defTabSz="410766" latinLnBrk="0">
              <a:lnSpc>
                <a:spcPct val="80000"/>
              </a:lnSpc>
              <a:spcBef>
                <a:spcPts val="0"/>
              </a:spcBef>
              <a:spcAft>
                <a:spcPts val="0"/>
              </a:spcAft>
              <a:buClrTx/>
              <a:buSzTx/>
              <a:buFontTx/>
              <a:buNone/>
              <a:tabLst/>
              <a:defRPr sz="4000" b="0" i="0" u="none" strike="noStrike" cap="none" spc="0" baseline="0">
                <a:ln>
                  <a:noFill/>
                </a:ln>
                <a:solidFill>
                  <a:schemeClr val="accent6">
                    <a:hueOff val="-2214564"/>
                    <a:satOff val="-18455"/>
                    <a:lumOff val="-82930"/>
                  </a:schemeClr>
                </a:solidFill>
                <a:uFillTx/>
                <a:latin typeface="+mn-lt"/>
                <a:ea typeface="+mn-ea"/>
                <a:cs typeface="+mn-cs"/>
                <a:sym typeface="Titillium Web"/>
              </a:defRPr>
            </a:lvl5pPr>
            <a:lvl6pPr marL="0" marR="0" indent="571500" algn="ctr" defTabSz="410766" latinLnBrk="0">
              <a:lnSpc>
                <a:spcPct val="80000"/>
              </a:lnSpc>
              <a:spcBef>
                <a:spcPts val="0"/>
              </a:spcBef>
              <a:spcAft>
                <a:spcPts val="0"/>
              </a:spcAft>
              <a:buClrTx/>
              <a:buSzTx/>
              <a:buFontTx/>
              <a:buNone/>
              <a:tabLst/>
              <a:defRPr sz="4000" b="0" i="0" u="none" strike="noStrike" cap="none" spc="0" baseline="0">
                <a:ln>
                  <a:noFill/>
                </a:ln>
                <a:solidFill>
                  <a:schemeClr val="accent6">
                    <a:hueOff val="-2214564"/>
                    <a:satOff val="-18455"/>
                    <a:lumOff val="-82930"/>
                  </a:schemeClr>
                </a:solidFill>
                <a:uFillTx/>
                <a:latin typeface="+mn-lt"/>
                <a:ea typeface="+mn-ea"/>
                <a:cs typeface="+mn-cs"/>
                <a:sym typeface="Titillium Web"/>
              </a:defRPr>
            </a:lvl6pPr>
            <a:lvl7pPr marL="0" marR="0" indent="685800" algn="ctr" defTabSz="410766" latinLnBrk="0">
              <a:lnSpc>
                <a:spcPct val="80000"/>
              </a:lnSpc>
              <a:spcBef>
                <a:spcPts val="0"/>
              </a:spcBef>
              <a:spcAft>
                <a:spcPts val="0"/>
              </a:spcAft>
              <a:buClrTx/>
              <a:buSzTx/>
              <a:buFontTx/>
              <a:buNone/>
              <a:tabLst/>
              <a:defRPr sz="4000" b="0" i="0" u="none" strike="noStrike" cap="none" spc="0" baseline="0">
                <a:ln>
                  <a:noFill/>
                </a:ln>
                <a:solidFill>
                  <a:schemeClr val="accent6">
                    <a:hueOff val="-2214564"/>
                    <a:satOff val="-18455"/>
                    <a:lumOff val="-82930"/>
                  </a:schemeClr>
                </a:solidFill>
                <a:uFillTx/>
                <a:latin typeface="+mn-lt"/>
                <a:ea typeface="+mn-ea"/>
                <a:cs typeface="+mn-cs"/>
                <a:sym typeface="Titillium Web"/>
              </a:defRPr>
            </a:lvl7pPr>
            <a:lvl8pPr marL="0" marR="0" indent="800100" algn="ctr" defTabSz="410766" latinLnBrk="0">
              <a:lnSpc>
                <a:spcPct val="80000"/>
              </a:lnSpc>
              <a:spcBef>
                <a:spcPts val="0"/>
              </a:spcBef>
              <a:spcAft>
                <a:spcPts val="0"/>
              </a:spcAft>
              <a:buClrTx/>
              <a:buSzTx/>
              <a:buFontTx/>
              <a:buNone/>
              <a:tabLst/>
              <a:defRPr sz="4000" b="0" i="0" u="none" strike="noStrike" cap="none" spc="0" baseline="0">
                <a:ln>
                  <a:noFill/>
                </a:ln>
                <a:solidFill>
                  <a:schemeClr val="accent6">
                    <a:hueOff val="-2214564"/>
                    <a:satOff val="-18455"/>
                    <a:lumOff val="-82930"/>
                  </a:schemeClr>
                </a:solidFill>
                <a:uFillTx/>
                <a:latin typeface="+mn-lt"/>
                <a:ea typeface="+mn-ea"/>
                <a:cs typeface="+mn-cs"/>
                <a:sym typeface="Titillium Web"/>
              </a:defRPr>
            </a:lvl8pPr>
            <a:lvl9pPr marL="0" marR="0" indent="914400" algn="ctr" defTabSz="410766" latinLnBrk="0">
              <a:lnSpc>
                <a:spcPct val="80000"/>
              </a:lnSpc>
              <a:spcBef>
                <a:spcPts val="0"/>
              </a:spcBef>
              <a:spcAft>
                <a:spcPts val="0"/>
              </a:spcAft>
              <a:buClrTx/>
              <a:buSzTx/>
              <a:buFontTx/>
              <a:buNone/>
              <a:tabLst/>
              <a:defRPr sz="4000" b="0" i="0" u="none" strike="noStrike" cap="none" spc="0" baseline="0">
                <a:ln>
                  <a:noFill/>
                </a:ln>
                <a:solidFill>
                  <a:schemeClr val="accent6">
                    <a:hueOff val="-2214564"/>
                    <a:satOff val="-18455"/>
                    <a:lumOff val="-82930"/>
                  </a:schemeClr>
                </a:solidFill>
                <a:uFillTx/>
                <a:latin typeface="+mn-lt"/>
                <a:ea typeface="+mn-ea"/>
                <a:cs typeface="+mn-cs"/>
                <a:sym typeface="Titillium Web"/>
              </a:defRPr>
            </a:lvl9pPr>
          </a:lstStyle>
          <a:p>
            <a:pPr lvl="0"/>
            <a:r>
              <a:rPr lang="en-US" sz="3200" kern="0" dirty="0">
                <a:solidFill>
                  <a:srgbClr val="DCD5CB">
                    <a:hueOff val="-2214564"/>
                    <a:satOff val="-18455"/>
                    <a:lumOff val="-82930"/>
                  </a:srgbClr>
                </a:solidFill>
                <a:cs typeface="+mn-ea"/>
                <a:sym typeface="+mn-lt"/>
              </a:rPr>
              <a:t>ADD YOUR HERE</a:t>
            </a:r>
          </a:p>
        </p:txBody>
      </p:sp>
      <p:sp>
        <p:nvSpPr>
          <p:cNvPr id="109" name="Shape 3158">
            <a:extLst>
              <a:ext uri="{FF2B5EF4-FFF2-40B4-BE49-F238E27FC236}">
                <a16:creationId xmlns:a16="http://schemas.microsoft.com/office/drawing/2014/main" id="{B439C013-33E3-4D0E-9A17-F9606137E23A}"/>
              </a:ext>
            </a:extLst>
          </p:cNvPr>
          <p:cNvSpPr txBox="1">
            <a:spLocks/>
          </p:cNvSpPr>
          <p:nvPr/>
        </p:nvSpPr>
        <p:spPr>
          <a:xfrm>
            <a:off x="1145739" y="3321851"/>
            <a:ext cx="3048000" cy="1727697"/>
          </a:xfrm>
          <a:prstGeom prst="rect">
            <a:avLst/>
          </a:prstGeom>
        </p:spPr>
        <p:txBody>
          <a:bodyPr numCol="1" spcCol="38100"/>
          <a:lstStyle>
            <a:lvl1pPr marL="0" marR="0" indent="0" algn="l" defTabSz="410766" rtl="0" latinLnBrk="0">
              <a:lnSpc>
                <a:spcPct val="130000"/>
              </a:lnSpc>
              <a:spcBef>
                <a:spcPts val="0"/>
              </a:spcBef>
              <a:spcAft>
                <a:spcPts val="0"/>
              </a:spcAft>
              <a:buClrTx/>
              <a:buSzTx/>
              <a:buFontTx/>
              <a:buNone/>
              <a:tabLst/>
              <a:defRPr sz="1500" b="0" i="0" u="none" strike="noStrike" cap="none" spc="0" baseline="0">
                <a:ln>
                  <a:noFill/>
                </a:ln>
                <a:solidFill>
                  <a:srgbClr val="1C1E21"/>
                </a:solidFill>
                <a:uFillTx/>
                <a:latin typeface="+mn-lt"/>
                <a:ea typeface="+mn-ea"/>
                <a:cs typeface="+mn-cs"/>
                <a:sym typeface="Titillium Web"/>
              </a:defRPr>
            </a:lvl1pPr>
            <a:lvl2pPr marL="0" marR="0" indent="114300" algn="l" defTabSz="410766" rtl="0" latinLnBrk="0">
              <a:lnSpc>
                <a:spcPct val="130000"/>
              </a:lnSpc>
              <a:spcBef>
                <a:spcPts val="0"/>
              </a:spcBef>
              <a:spcAft>
                <a:spcPts val="0"/>
              </a:spcAft>
              <a:buClrTx/>
              <a:buSzTx/>
              <a:buFontTx/>
              <a:buNone/>
              <a:tabLst/>
              <a:defRPr sz="1500" b="0" i="0" u="none" strike="noStrike" cap="none" spc="0" baseline="0">
                <a:ln>
                  <a:noFill/>
                </a:ln>
                <a:solidFill>
                  <a:schemeClr val="accent6">
                    <a:hueOff val="-2214564"/>
                    <a:satOff val="-18455"/>
                    <a:lumOff val="-82930"/>
                    <a:alpha val="70145"/>
                  </a:schemeClr>
                </a:solidFill>
                <a:uFillTx/>
                <a:latin typeface="+mn-lt"/>
                <a:ea typeface="+mn-ea"/>
                <a:cs typeface="+mn-cs"/>
                <a:sym typeface="Titillium Web"/>
              </a:defRPr>
            </a:lvl2pPr>
            <a:lvl3pPr marL="0" marR="0" indent="228600" algn="l" defTabSz="410766" rtl="0" latinLnBrk="0">
              <a:lnSpc>
                <a:spcPct val="130000"/>
              </a:lnSpc>
              <a:spcBef>
                <a:spcPts val="0"/>
              </a:spcBef>
              <a:spcAft>
                <a:spcPts val="0"/>
              </a:spcAft>
              <a:buClrTx/>
              <a:buSzTx/>
              <a:buFontTx/>
              <a:buNone/>
              <a:tabLst/>
              <a:defRPr sz="1500" b="0" i="0" u="none" strike="noStrike" cap="none" spc="0" baseline="0">
                <a:ln>
                  <a:noFill/>
                </a:ln>
                <a:solidFill>
                  <a:schemeClr val="accent6">
                    <a:hueOff val="-2214564"/>
                    <a:satOff val="-18455"/>
                    <a:lumOff val="-82930"/>
                    <a:alpha val="70145"/>
                  </a:schemeClr>
                </a:solidFill>
                <a:uFillTx/>
                <a:latin typeface="+mn-lt"/>
                <a:ea typeface="+mn-ea"/>
                <a:cs typeface="+mn-cs"/>
                <a:sym typeface="Titillium Web"/>
              </a:defRPr>
            </a:lvl3pPr>
            <a:lvl4pPr marL="0" marR="0" indent="342900" algn="l" defTabSz="410766" rtl="0" latinLnBrk="0">
              <a:lnSpc>
                <a:spcPct val="130000"/>
              </a:lnSpc>
              <a:spcBef>
                <a:spcPts val="0"/>
              </a:spcBef>
              <a:spcAft>
                <a:spcPts val="0"/>
              </a:spcAft>
              <a:buClrTx/>
              <a:buSzTx/>
              <a:buFontTx/>
              <a:buNone/>
              <a:tabLst/>
              <a:defRPr sz="1500" b="0" i="0" u="none" strike="noStrike" cap="none" spc="0" baseline="0">
                <a:ln>
                  <a:noFill/>
                </a:ln>
                <a:solidFill>
                  <a:schemeClr val="accent6">
                    <a:hueOff val="-2214564"/>
                    <a:satOff val="-18455"/>
                    <a:lumOff val="-82930"/>
                    <a:alpha val="70145"/>
                  </a:schemeClr>
                </a:solidFill>
                <a:uFillTx/>
                <a:latin typeface="+mn-lt"/>
                <a:ea typeface="+mn-ea"/>
                <a:cs typeface="+mn-cs"/>
                <a:sym typeface="Titillium Web"/>
              </a:defRPr>
            </a:lvl4pPr>
            <a:lvl5pPr marL="0" marR="0" indent="457200" algn="l" defTabSz="410766" rtl="0" latinLnBrk="0">
              <a:lnSpc>
                <a:spcPct val="130000"/>
              </a:lnSpc>
              <a:spcBef>
                <a:spcPts val="0"/>
              </a:spcBef>
              <a:spcAft>
                <a:spcPts val="0"/>
              </a:spcAft>
              <a:buClrTx/>
              <a:buSzTx/>
              <a:buFontTx/>
              <a:buNone/>
              <a:tabLst/>
              <a:defRPr sz="1500" b="0" i="0" u="none" strike="noStrike" cap="none" spc="0" baseline="0">
                <a:ln>
                  <a:noFill/>
                </a:ln>
                <a:solidFill>
                  <a:schemeClr val="accent6">
                    <a:hueOff val="-2214564"/>
                    <a:satOff val="-18455"/>
                    <a:lumOff val="-82930"/>
                    <a:alpha val="70145"/>
                  </a:schemeClr>
                </a:solidFill>
                <a:uFillTx/>
                <a:latin typeface="+mn-lt"/>
                <a:ea typeface="+mn-ea"/>
                <a:cs typeface="+mn-cs"/>
                <a:sym typeface="Titillium Web"/>
              </a:defRPr>
            </a:lvl5pPr>
            <a:lvl6pPr marL="0" marR="0" indent="571500" algn="l" defTabSz="410766" rtl="0" latinLnBrk="0">
              <a:lnSpc>
                <a:spcPct val="100000"/>
              </a:lnSpc>
              <a:spcBef>
                <a:spcPts val="0"/>
              </a:spcBef>
              <a:spcAft>
                <a:spcPts val="0"/>
              </a:spcAft>
              <a:buClrTx/>
              <a:buSzTx/>
              <a:buFontTx/>
              <a:buNone/>
              <a:tabLst/>
              <a:defRPr sz="1500" b="0" i="0" u="none" strike="noStrike" cap="none" spc="0" baseline="0">
                <a:ln>
                  <a:noFill/>
                </a:ln>
                <a:solidFill>
                  <a:schemeClr val="accent6">
                    <a:hueOff val="-2214564"/>
                    <a:satOff val="-18455"/>
                    <a:lumOff val="-82930"/>
                    <a:alpha val="70145"/>
                  </a:schemeClr>
                </a:solidFill>
                <a:uFillTx/>
                <a:latin typeface="+mn-lt"/>
                <a:ea typeface="+mn-ea"/>
                <a:cs typeface="+mn-cs"/>
                <a:sym typeface="Titillium Web"/>
              </a:defRPr>
            </a:lvl6pPr>
            <a:lvl7pPr marL="0" marR="0" indent="685800" algn="l" defTabSz="410766" rtl="0" latinLnBrk="0">
              <a:lnSpc>
                <a:spcPct val="100000"/>
              </a:lnSpc>
              <a:spcBef>
                <a:spcPts val="0"/>
              </a:spcBef>
              <a:spcAft>
                <a:spcPts val="0"/>
              </a:spcAft>
              <a:buClrTx/>
              <a:buSzTx/>
              <a:buFontTx/>
              <a:buNone/>
              <a:tabLst/>
              <a:defRPr sz="1500" b="0" i="0" u="none" strike="noStrike" cap="none" spc="0" baseline="0">
                <a:ln>
                  <a:noFill/>
                </a:ln>
                <a:solidFill>
                  <a:schemeClr val="accent6">
                    <a:hueOff val="-2214564"/>
                    <a:satOff val="-18455"/>
                    <a:lumOff val="-82930"/>
                    <a:alpha val="70145"/>
                  </a:schemeClr>
                </a:solidFill>
                <a:uFillTx/>
                <a:latin typeface="+mn-lt"/>
                <a:ea typeface="+mn-ea"/>
                <a:cs typeface="+mn-cs"/>
                <a:sym typeface="Titillium Web"/>
              </a:defRPr>
            </a:lvl7pPr>
            <a:lvl8pPr marL="0" marR="0" indent="800100" algn="l" defTabSz="410766" rtl="0" latinLnBrk="0">
              <a:lnSpc>
                <a:spcPct val="100000"/>
              </a:lnSpc>
              <a:spcBef>
                <a:spcPts val="0"/>
              </a:spcBef>
              <a:spcAft>
                <a:spcPts val="0"/>
              </a:spcAft>
              <a:buClrTx/>
              <a:buSzTx/>
              <a:buFontTx/>
              <a:buNone/>
              <a:tabLst/>
              <a:defRPr sz="1500" b="0" i="0" u="none" strike="noStrike" cap="none" spc="0" baseline="0">
                <a:ln>
                  <a:noFill/>
                </a:ln>
                <a:solidFill>
                  <a:schemeClr val="accent6">
                    <a:hueOff val="-2214564"/>
                    <a:satOff val="-18455"/>
                    <a:lumOff val="-82930"/>
                    <a:alpha val="70145"/>
                  </a:schemeClr>
                </a:solidFill>
                <a:uFillTx/>
                <a:latin typeface="+mn-lt"/>
                <a:ea typeface="+mn-ea"/>
                <a:cs typeface="+mn-cs"/>
                <a:sym typeface="Titillium Web"/>
              </a:defRPr>
            </a:lvl8pPr>
            <a:lvl9pPr marL="0" marR="0" indent="914400" algn="l" defTabSz="410766" rtl="0" latinLnBrk="0">
              <a:lnSpc>
                <a:spcPct val="100000"/>
              </a:lnSpc>
              <a:spcBef>
                <a:spcPts val="0"/>
              </a:spcBef>
              <a:spcAft>
                <a:spcPts val="0"/>
              </a:spcAft>
              <a:buClrTx/>
              <a:buSzTx/>
              <a:buFontTx/>
              <a:buNone/>
              <a:tabLst/>
              <a:defRPr sz="1500" b="0" i="0" u="none" strike="noStrike" cap="none" spc="0" baseline="0">
                <a:ln>
                  <a:noFill/>
                </a:ln>
                <a:solidFill>
                  <a:schemeClr val="accent6">
                    <a:hueOff val="-2214564"/>
                    <a:satOff val="-18455"/>
                    <a:lumOff val="-82930"/>
                    <a:alpha val="70145"/>
                  </a:schemeClr>
                </a:solidFill>
                <a:uFillTx/>
                <a:latin typeface="+mn-lt"/>
                <a:ea typeface="+mn-ea"/>
                <a:cs typeface="+mn-cs"/>
                <a:sym typeface="Titillium Web"/>
              </a:defRPr>
            </a:lvl9pPr>
          </a:lstStyle>
          <a:p>
            <a:pPr lvl="0"/>
            <a:r>
              <a:rPr lang="zh-CN" altLang="en-US" sz="1000" kern="0" dirty="0">
                <a:solidFill>
                  <a:schemeClr val="bg1">
                    <a:lumMod val="50000"/>
                  </a:schemeClr>
                </a:solidFill>
                <a:cs typeface="+mn-ea"/>
                <a:sym typeface="+mn-lt"/>
              </a:rPr>
              <a:t>单击添加详细文字说明，或复制文本黏贴自此右键只保留文字单击添加详细文字说明，或复制文本黏贴自此单击添加详细文字说明，或复制文本黏贴自此右键只保留文字单击添加详细文字说明，或复制文本黏贴自此单击添加详细文字说明，或复制文本黏贴自此单击添加详细文字说明，或复制文本黏贴自此右键只保留文字单击添加详细文字说明，或复制文本黏贴自此单击添加</a:t>
            </a:r>
          </a:p>
        </p:txBody>
      </p:sp>
      <p:sp>
        <p:nvSpPr>
          <p:cNvPr id="110" name="Shape 2413">
            <a:extLst>
              <a:ext uri="{FF2B5EF4-FFF2-40B4-BE49-F238E27FC236}">
                <a16:creationId xmlns:a16="http://schemas.microsoft.com/office/drawing/2014/main" id="{6CC80E7A-D69B-4EC2-BA6F-358FD4358A4C}"/>
              </a:ext>
            </a:extLst>
          </p:cNvPr>
          <p:cNvSpPr/>
          <p:nvPr/>
        </p:nvSpPr>
        <p:spPr>
          <a:xfrm>
            <a:off x="1254265" y="5291083"/>
            <a:ext cx="346684" cy="338782"/>
          </a:xfrm>
          <a:custGeom>
            <a:avLst/>
            <a:gdLst/>
            <a:ahLst/>
            <a:cxnLst>
              <a:cxn ang="0">
                <a:pos x="wd2" y="hd2"/>
              </a:cxn>
              <a:cxn ang="5400000">
                <a:pos x="wd2" y="hd2"/>
              </a:cxn>
              <a:cxn ang="10800000">
                <a:pos x="wd2" y="hd2"/>
              </a:cxn>
              <a:cxn ang="16200000">
                <a:pos x="wd2" y="hd2"/>
              </a:cxn>
            </a:cxnLst>
            <a:rect l="0" t="0" r="r" b="b"/>
            <a:pathLst>
              <a:path w="21600" h="21319" extrusionOk="0">
                <a:moveTo>
                  <a:pt x="7530" y="4197"/>
                </a:moveTo>
                <a:lnTo>
                  <a:pt x="6680" y="3701"/>
                </a:lnTo>
                <a:lnTo>
                  <a:pt x="6189" y="4560"/>
                </a:lnTo>
                <a:lnTo>
                  <a:pt x="7040" y="5056"/>
                </a:lnTo>
                <a:cubicBezTo>
                  <a:pt x="7040" y="5056"/>
                  <a:pt x="7530" y="4197"/>
                  <a:pt x="7530" y="4197"/>
                </a:cubicBezTo>
                <a:close/>
                <a:moveTo>
                  <a:pt x="8512" y="2479"/>
                </a:moveTo>
                <a:lnTo>
                  <a:pt x="7662" y="1984"/>
                </a:lnTo>
                <a:lnTo>
                  <a:pt x="7171" y="2843"/>
                </a:lnTo>
                <a:lnTo>
                  <a:pt x="8021" y="3339"/>
                </a:lnTo>
                <a:cubicBezTo>
                  <a:pt x="8021" y="3339"/>
                  <a:pt x="8512" y="2479"/>
                  <a:pt x="8512" y="2479"/>
                </a:cubicBezTo>
                <a:close/>
                <a:moveTo>
                  <a:pt x="20618" y="8428"/>
                </a:moveTo>
                <a:lnTo>
                  <a:pt x="982" y="8428"/>
                </a:lnTo>
                <a:lnTo>
                  <a:pt x="982" y="6445"/>
                </a:lnTo>
                <a:lnTo>
                  <a:pt x="20618" y="6445"/>
                </a:lnTo>
                <a:cubicBezTo>
                  <a:pt x="20618" y="6445"/>
                  <a:pt x="20618" y="8428"/>
                  <a:pt x="20618" y="8428"/>
                </a:cubicBezTo>
                <a:close/>
                <a:moveTo>
                  <a:pt x="18655" y="20327"/>
                </a:moveTo>
                <a:lnTo>
                  <a:pt x="2945" y="20327"/>
                </a:lnTo>
                <a:lnTo>
                  <a:pt x="2945" y="9420"/>
                </a:lnTo>
                <a:lnTo>
                  <a:pt x="18655" y="9420"/>
                </a:lnTo>
                <a:cubicBezTo>
                  <a:pt x="18655" y="9420"/>
                  <a:pt x="18655" y="20327"/>
                  <a:pt x="18655" y="20327"/>
                </a:cubicBezTo>
                <a:close/>
                <a:moveTo>
                  <a:pt x="6811" y="1488"/>
                </a:moveTo>
                <a:cubicBezTo>
                  <a:pt x="7083" y="1014"/>
                  <a:pt x="7683" y="851"/>
                  <a:pt x="8153" y="1125"/>
                </a:cubicBezTo>
                <a:lnTo>
                  <a:pt x="9854" y="2117"/>
                </a:lnTo>
                <a:lnTo>
                  <a:pt x="7946" y="5454"/>
                </a:lnTo>
                <a:lnTo>
                  <a:pt x="5759" y="5454"/>
                </a:lnTo>
                <a:lnTo>
                  <a:pt x="5698" y="5419"/>
                </a:lnTo>
                <a:lnTo>
                  <a:pt x="5678" y="5454"/>
                </a:lnTo>
                <a:lnTo>
                  <a:pt x="4545" y="5454"/>
                </a:lnTo>
                <a:cubicBezTo>
                  <a:pt x="4545" y="5454"/>
                  <a:pt x="6811" y="1488"/>
                  <a:pt x="6811" y="1488"/>
                </a:cubicBezTo>
                <a:close/>
                <a:moveTo>
                  <a:pt x="15577" y="5454"/>
                </a:moveTo>
                <a:lnTo>
                  <a:pt x="9079" y="5454"/>
                </a:lnTo>
                <a:lnTo>
                  <a:pt x="10704" y="2612"/>
                </a:lnTo>
                <a:cubicBezTo>
                  <a:pt x="10704" y="2612"/>
                  <a:pt x="15577" y="5454"/>
                  <a:pt x="15577" y="5454"/>
                </a:cubicBezTo>
                <a:close/>
                <a:moveTo>
                  <a:pt x="15930" y="2759"/>
                </a:moveTo>
                <a:cubicBezTo>
                  <a:pt x="16454" y="2617"/>
                  <a:pt x="16991" y="2931"/>
                  <a:pt x="17132" y="3460"/>
                </a:cubicBezTo>
                <a:lnTo>
                  <a:pt x="17661" y="5454"/>
                </a:lnTo>
                <a:lnTo>
                  <a:pt x="17540" y="5454"/>
                </a:lnTo>
                <a:lnTo>
                  <a:pt x="16279" y="4718"/>
                </a:lnTo>
                <a:lnTo>
                  <a:pt x="16438" y="4674"/>
                </a:lnTo>
                <a:lnTo>
                  <a:pt x="16184" y="3716"/>
                </a:lnTo>
                <a:lnTo>
                  <a:pt x="15236" y="3973"/>
                </a:lnTo>
                <a:lnTo>
                  <a:pt x="15279" y="4135"/>
                </a:lnTo>
                <a:lnTo>
                  <a:pt x="14076" y="3434"/>
                </a:lnTo>
                <a:lnTo>
                  <a:pt x="14033" y="3272"/>
                </a:lnTo>
                <a:cubicBezTo>
                  <a:pt x="14033" y="3272"/>
                  <a:pt x="15930" y="2759"/>
                  <a:pt x="15930" y="2759"/>
                </a:cubicBezTo>
                <a:close/>
                <a:moveTo>
                  <a:pt x="20618" y="5454"/>
                </a:moveTo>
                <a:lnTo>
                  <a:pt x="18678" y="5454"/>
                </a:lnTo>
                <a:lnTo>
                  <a:pt x="18081" y="3203"/>
                </a:lnTo>
                <a:cubicBezTo>
                  <a:pt x="17800" y="2145"/>
                  <a:pt x="16724" y="1518"/>
                  <a:pt x="15676" y="1801"/>
                </a:cubicBezTo>
                <a:lnTo>
                  <a:pt x="12671" y="2615"/>
                </a:lnTo>
                <a:lnTo>
                  <a:pt x="8644" y="266"/>
                </a:lnTo>
                <a:cubicBezTo>
                  <a:pt x="7704" y="-281"/>
                  <a:pt x="6504" y="44"/>
                  <a:pt x="5961" y="992"/>
                </a:cubicBezTo>
                <a:lnTo>
                  <a:pt x="3410" y="5454"/>
                </a:lnTo>
                <a:lnTo>
                  <a:pt x="982" y="5454"/>
                </a:lnTo>
                <a:cubicBezTo>
                  <a:pt x="440" y="5454"/>
                  <a:pt x="0" y="5898"/>
                  <a:pt x="0" y="6445"/>
                </a:cubicBezTo>
                <a:lnTo>
                  <a:pt x="0" y="8428"/>
                </a:lnTo>
                <a:cubicBezTo>
                  <a:pt x="0" y="8977"/>
                  <a:pt x="440" y="9420"/>
                  <a:pt x="982" y="9420"/>
                </a:cubicBezTo>
                <a:lnTo>
                  <a:pt x="1964" y="9420"/>
                </a:lnTo>
                <a:lnTo>
                  <a:pt x="1964" y="20327"/>
                </a:lnTo>
                <a:cubicBezTo>
                  <a:pt x="1964" y="20875"/>
                  <a:pt x="2403" y="21319"/>
                  <a:pt x="2945" y="21319"/>
                </a:cubicBezTo>
                <a:lnTo>
                  <a:pt x="18655" y="21319"/>
                </a:lnTo>
                <a:cubicBezTo>
                  <a:pt x="19197" y="21319"/>
                  <a:pt x="19636" y="20875"/>
                  <a:pt x="19636" y="20327"/>
                </a:cubicBezTo>
                <a:lnTo>
                  <a:pt x="19636" y="9420"/>
                </a:lnTo>
                <a:lnTo>
                  <a:pt x="20618" y="9420"/>
                </a:lnTo>
                <a:cubicBezTo>
                  <a:pt x="21160" y="9420"/>
                  <a:pt x="21600" y="8977"/>
                  <a:pt x="21600" y="8428"/>
                </a:cubicBezTo>
                <a:lnTo>
                  <a:pt x="21600" y="6445"/>
                </a:lnTo>
                <a:cubicBezTo>
                  <a:pt x="21600" y="5898"/>
                  <a:pt x="21160" y="5454"/>
                  <a:pt x="20618" y="5454"/>
                </a:cubicBezTo>
                <a:moveTo>
                  <a:pt x="7855" y="12395"/>
                </a:moveTo>
                <a:lnTo>
                  <a:pt x="13745" y="12395"/>
                </a:lnTo>
                <a:lnTo>
                  <a:pt x="13745" y="13386"/>
                </a:lnTo>
                <a:lnTo>
                  <a:pt x="7855" y="13386"/>
                </a:lnTo>
                <a:cubicBezTo>
                  <a:pt x="7855" y="13386"/>
                  <a:pt x="7855" y="12395"/>
                  <a:pt x="7855" y="12395"/>
                </a:cubicBezTo>
                <a:close/>
                <a:moveTo>
                  <a:pt x="7855" y="14378"/>
                </a:moveTo>
                <a:lnTo>
                  <a:pt x="13745" y="14378"/>
                </a:lnTo>
                <a:cubicBezTo>
                  <a:pt x="14288" y="14378"/>
                  <a:pt x="14727" y="13934"/>
                  <a:pt x="14727" y="13386"/>
                </a:cubicBezTo>
                <a:lnTo>
                  <a:pt x="14727" y="12395"/>
                </a:lnTo>
                <a:cubicBezTo>
                  <a:pt x="14727" y="11847"/>
                  <a:pt x="14288" y="11403"/>
                  <a:pt x="13745" y="11403"/>
                </a:cubicBezTo>
                <a:lnTo>
                  <a:pt x="7855" y="11403"/>
                </a:lnTo>
                <a:cubicBezTo>
                  <a:pt x="7312" y="11403"/>
                  <a:pt x="6873" y="11847"/>
                  <a:pt x="6873" y="12395"/>
                </a:cubicBezTo>
                <a:lnTo>
                  <a:pt x="6873" y="13386"/>
                </a:lnTo>
                <a:cubicBezTo>
                  <a:pt x="6873" y="13934"/>
                  <a:pt x="7312" y="14378"/>
                  <a:pt x="7855" y="14378"/>
                </a:cubicBezTo>
              </a:path>
            </a:pathLst>
          </a:custGeom>
          <a:solidFill>
            <a:srgbClr val="34925B"/>
          </a:solidFill>
          <a:ln w="12700">
            <a:miter lim="400000"/>
          </a:ln>
        </p:spPr>
        <p:txBody>
          <a:bodyPr lIns="19507" tIns="19507" rIns="19507" bIns="19507" anchor="ctr"/>
          <a:lstStyle/>
          <a:p>
            <a:pPr algn="ctr" defTabSz="23406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600">
              <a:solidFill>
                <a:srgbClr val="FFFFFF"/>
              </a:solidFill>
              <a:effectLst>
                <a:outerShdw blurRad="38100" dist="12700" dir="5400000" rotWithShape="0">
                  <a:srgbClr val="000000">
                    <a:alpha val="50000"/>
                  </a:srgbClr>
                </a:outerShdw>
              </a:effectLst>
              <a:cs typeface="+mn-ea"/>
              <a:sym typeface="+mn-lt"/>
            </a:endParaRPr>
          </a:p>
        </p:txBody>
      </p:sp>
      <p:sp>
        <p:nvSpPr>
          <p:cNvPr id="111" name="Shape 2430">
            <a:extLst>
              <a:ext uri="{FF2B5EF4-FFF2-40B4-BE49-F238E27FC236}">
                <a16:creationId xmlns:a16="http://schemas.microsoft.com/office/drawing/2014/main" id="{DB8B194A-58B3-4853-B40F-D797B7CECA08}"/>
              </a:ext>
            </a:extLst>
          </p:cNvPr>
          <p:cNvSpPr/>
          <p:nvPr/>
        </p:nvSpPr>
        <p:spPr>
          <a:xfrm>
            <a:off x="2929417" y="5300633"/>
            <a:ext cx="346685" cy="346658"/>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rgbClr val="34925B"/>
          </a:solidFill>
          <a:ln w="12700">
            <a:miter lim="400000"/>
          </a:ln>
        </p:spPr>
        <p:txBody>
          <a:bodyPr lIns="19507" tIns="19507" rIns="19507" bIns="19507" anchor="ctr"/>
          <a:lstStyle/>
          <a:p>
            <a:pPr algn="ctr" defTabSz="23406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600">
              <a:solidFill>
                <a:srgbClr val="FFFFFF"/>
              </a:solidFill>
              <a:effectLst>
                <a:outerShdw blurRad="38100" dist="12700" dir="5400000" rotWithShape="0">
                  <a:srgbClr val="000000">
                    <a:alpha val="50000"/>
                  </a:srgbClr>
                </a:outerShdw>
              </a:effectLst>
              <a:cs typeface="+mn-ea"/>
              <a:sym typeface="+mn-lt"/>
            </a:endParaRPr>
          </a:p>
        </p:txBody>
      </p:sp>
      <p:sp>
        <p:nvSpPr>
          <p:cNvPr id="112" name="Shape 2465">
            <a:extLst>
              <a:ext uri="{FF2B5EF4-FFF2-40B4-BE49-F238E27FC236}">
                <a16:creationId xmlns:a16="http://schemas.microsoft.com/office/drawing/2014/main" id="{6D20E643-1E7C-4BA6-B998-E2E37B53E022}"/>
              </a:ext>
            </a:extLst>
          </p:cNvPr>
          <p:cNvSpPr/>
          <p:nvPr/>
        </p:nvSpPr>
        <p:spPr>
          <a:xfrm>
            <a:off x="2091841" y="5291083"/>
            <a:ext cx="346685" cy="346658"/>
          </a:xfrm>
          <a:custGeom>
            <a:avLst/>
            <a:gdLst/>
            <a:ahLst/>
            <a:cxnLst>
              <a:cxn ang="0">
                <a:pos x="wd2" y="hd2"/>
              </a:cxn>
              <a:cxn ang="5400000">
                <a:pos x="wd2" y="hd2"/>
              </a:cxn>
              <a:cxn ang="10800000">
                <a:pos x="wd2" y="hd2"/>
              </a:cxn>
              <a:cxn ang="16200000">
                <a:pos x="wd2" y="hd2"/>
              </a:cxn>
            </a:cxnLst>
            <a:rect l="0" t="0" r="r" b="b"/>
            <a:pathLst>
              <a:path w="21600" h="21600" extrusionOk="0">
                <a:moveTo>
                  <a:pt x="9579" y="17044"/>
                </a:moveTo>
                <a:cubicBezTo>
                  <a:pt x="9428" y="17174"/>
                  <a:pt x="9252" y="17274"/>
                  <a:pt x="9050" y="17344"/>
                </a:cubicBezTo>
                <a:cubicBezTo>
                  <a:pt x="8849" y="17415"/>
                  <a:pt x="8636" y="17450"/>
                  <a:pt x="8413" y="17450"/>
                </a:cubicBezTo>
                <a:cubicBezTo>
                  <a:pt x="7887" y="17450"/>
                  <a:pt x="7488" y="17288"/>
                  <a:pt x="7214" y="16966"/>
                </a:cubicBezTo>
                <a:cubicBezTo>
                  <a:pt x="6941" y="16644"/>
                  <a:pt x="6797" y="16226"/>
                  <a:pt x="6782" y="15715"/>
                </a:cubicBezTo>
                <a:lnTo>
                  <a:pt x="5864" y="15715"/>
                </a:lnTo>
                <a:cubicBezTo>
                  <a:pt x="5857" y="16122"/>
                  <a:pt x="5913" y="16486"/>
                  <a:pt x="6032" y="16805"/>
                </a:cubicBezTo>
                <a:cubicBezTo>
                  <a:pt x="6151" y="17123"/>
                  <a:pt x="6321" y="17393"/>
                  <a:pt x="6545" y="17611"/>
                </a:cubicBezTo>
                <a:cubicBezTo>
                  <a:pt x="6767" y="17830"/>
                  <a:pt x="7038" y="17995"/>
                  <a:pt x="7355" y="18106"/>
                </a:cubicBezTo>
                <a:cubicBezTo>
                  <a:pt x="7671" y="18218"/>
                  <a:pt x="8024" y="18273"/>
                  <a:pt x="8413" y="18273"/>
                </a:cubicBezTo>
                <a:cubicBezTo>
                  <a:pt x="8773" y="18273"/>
                  <a:pt x="9113" y="18223"/>
                  <a:pt x="9434" y="18123"/>
                </a:cubicBezTo>
                <a:cubicBezTo>
                  <a:pt x="9754" y="18023"/>
                  <a:pt x="10033" y="17873"/>
                  <a:pt x="10271" y="17672"/>
                </a:cubicBezTo>
                <a:cubicBezTo>
                  <a:pt x="10509" y="17472"/>
                  <a:pt x="10697" y="17222"/>
                  <a:pt x="10837" y="16922"/>
                </a:cubicBezTo>
                <a:cubicBezTo>
                  <a:pt x="10978" y="16621"/>
                  <a:pt x="11048" y="16275"/>
                  <a:pt x="11048" y="15881"/>
                </a:cubicBezTo>
                <a:cubicBezTo>
                  <a:pt x="11048" y="15407"/>
                  <a:pt x="10935" y="14995"/>
                  <a:pt x="10708" y="14646"/>
                </a:cubicBezTo>
                <a:cubicBezTo>
                  <a:pt x="10481" y="14298"/>
                  <a:pt x="10134" y="14072"/>
                  <a:pt x="9666" y="13968"/>
                </a:cubicBezTo>
                <a:lnTo>
                  <a:pt x="9666" y="13946"/>
                </a:lnTo>
                <a:cubicBezTo>
                  <a:pt x="9968" y="13805"/>
                  <a:pt x="10220" y="13597"/>
                  <a:pt x="10422" y="13323"/>
                </a:cubicBezTo>
                <a:cubicBezTo>
                  <a:pt x="10624" y="13048"/>
                  <a:pt x="10724" y="12734"/>
                  <a:pt x="10724" y="12377"/>
                </a:cubicBezTo>
                <a:cubicBezTo>
                  <a:pt x="10724" y="12014"/>
                  <a:pt x="10665" y="11698"/>
                  <a:pt x="10546" y="11432"/>
                </a:cubicBezTo>
                <a:cubicBezTo>
                  <a:pt x="10427" y="11165"/>
                  <a:pt x="10263" y="10946"/>
                  <a:pt x="10055" y="10776"/>
                </a:cubicBezTo>
                <a:cubicBezTo>
                  <a:pt x="9846" y="10605"/>
                  <a:pt x="9599" y="10477"/>
                  <a:pt x="9315" y="10392"/>
                </a:cubicBezTo>
                <a:cubicBezTo>
                  <a:pt x="9030" y="10306"/>
                  <a:pt x="8722" y="10264"/>
                  <a:pt x="8391" y="10264"/>
                </a:cubicBezTo>
                <a:cubicBezTo>
                  <a:pt x="8010" y="10264"/>
                  <a:pt x="7673" y="10326"/>
                  <a:pt x="7382" y="10453"/>
                </a:cubicBezTo>
                <a:cubicBezTo>
                  <a:pt x="7090" y="10579"/>
                  <a:pt x="6847" y="10753"/>
                  <a:pt x="6653" y="10976"/>
                </a:cubicBezTo>
                <a:cubicBezTo>
                  <a:pt x="6459" y="11198"/>
                  <a:pt x="6309" y="11466"/>
                  <a:pt x="6204" y="11777"/>
                </a:cubicBezTo>
                <a:cubicBezTo>
                  <a:pt x="6100" y="12088"/>
                  <a:pt x="6040" y="12433"/>
                  <a:pt x="6026" y="12811"/>
                </a:cubicBezTo>
                <a:lnTo>
                  <a:pt x="6944" y="12811"/>
                </a:lnTo>
                <a:cubicBezTo>
                  <a:pt x="6944" y="12581"/>
                  <a:pt x="6972" y="12363"/>
                  <a:pt x="7031" y="12155"/>
                </a:cubicBezTo>
                <a:cubicBezTo>
                  <a:pt x="7088" y="11947"/>
                  <a:pt x="7177" y="11766"/>
                  <a:pt x="7296" y="11610"/>
                </a:cubicBezTo>
                <a:cubicBezTo>
                  <a:pt x="7414" y="11454"/>
                  <a:pt x="7565" y="11330"/>
                  <a:pt x="7749" y="11237"/>
                </a:cubicBezTo>
                <a:cubicBezTo>
                  <a:pt x="7932" y="11144"/>
                  <a:pt x="8147" y="11098"/>
                  <a:pt x="8391" y="11098"/>
                </a:cubicBezTo>
                <a:cubicBezTo>
                  <a:pt x="8780" y="11098"/>
                  <a:pt x="9104" y="11204"/>
                  <a:pt x="9364" y="11415"/>
                </a:cubicBezTo>
                <a:cubicBezTo>
                  <a:pt x="9623" y="11627"/>
                  <a:pt x="9752" y="11943"/>
                  <a:pt x="9752" y="12366"/>
                </a:cubicBezTo>
                <a:cubicBezTo>
                  <a:pt x="9752" y="12574"/>
                  <a:pt x="9713" y="12759"/>
                  <a:pt x="9634" y="12922"/>
                </a:cubicBezTo>
                <a:cubicBezTo>
                  <a:pt x="9554" y="13086"/>
                  <a:pt x="9448" y="13221"/>
                  <a:pt x="9315" y="13329"/>
                </a:cubicBezTo>
                <a:cubicBezTo>
                  <a:pt x="9182" y="13436"/>
                  <a:pt x="9027" y="13517"/>
                  <a:pt x="8851" y="13574"/>
                </a:cubicBezTo>
                <a:cubicBezTo>
                  <a:pt x="8674" y="13629"/>
                  <a:pt x="8488" y="13657"/>
                  <a:pt x="8294" y="13657"/>
                </a:cubicBezTo>
                <a:lnTo>
                  <a:pt x="7992" y="13657"/>
                </a:lnTo>
                <a:cubicBezTo>
                  <a:pt x="7963" y="13657"/>
                  <a:pt x="7930" y="13653"/>
                  <a:pt x="7895" y="13645"/>
                </a:cubicBezTo>
                <a:lnTo>
                  <a:pt x="7895" y="14447"/>
                </a:lnTo>
                <a:cubicBezTo>
                  <a:pt x="8067" y="14424"/>
                  <a:pt x="8251" y="14413"/>
                  <a:pt x="8445" y="14413"/>
                </a:cubicBezTo>
                <a:cubicBezTo>
                  <a:pt x="8676" y="14413"/>
                  <a:pt x="8890" y="14444"/>
                  <a:pt x="9088" y="14507"/>
                </a:cubicBezTo>
                <a:cubicBezTo>
                  <a:pt x="9286" y="14571"/>
                  <a:pt x="9457" y="14667"/>
                  <a:pt x="9601" y="14797"/>
                </a:cubicBezTo>
                <a:cubicBezTo>
                  <a:pt x="9745" y="14927"/>
                  <a:pt x="9860" y="15086"/>
                  <a:pt x="9947" y="15275"/>
                </a:cubicBezTo>
                <a:cubicBezTo>
                  <a:pt x="10033" y="15464"/>
                  <a:pt x="10076" y="15682"/>
                  <a:pt x="10076" y="15926"/>
                </a:cubicBezTo>
                <a:cubicBezTo>
                  <a:pt x="10076" y="16163"/>
                  <a:pt x="10031" y="16377"/>
                  <a:pt x="9941" y="16565"/>
                </a:cubicBezTo>
                <a:cubicBezTo>
                  <a:pt x="9851" y="16754"/>
                  <a:pt x="9731" y="16914"/>
                  <a:pt x="9579" y="17044"/>
                </a:cubicBezTo>
                <a:moveTo>
                  <a:pt x="14257" y="18151"/>
                </a:moveTo>
                <a:lnTo>
                  <a:pt x="15175" y="18151"/>
                </a:lnTo>
                <a:lnTo>
                  <a:pt x="15175" y="10264"/>
                </a:lnTo>
                <a:lnTo>
                  <a:pt x="14473" y="10264"/>
                </a:lnTo>
                <a:cubicBezTo>
                  <a:pt x="14422" y="10561"/>
                  <a:pt x="14329" y="10805"/>
                  <a:pt x="14192" y="10998"/>
                </a:cubicBezTo>
                <a:cubicBezTo>
                  <a:pt x="14055" y="11191"/>
                  <a:pt x="13888" y="11343"/>
                  <a:pt x="13690" y="11454"/>
                </a:cubicBezTo>
                <a:cubicBezTo>
                  <a:pt x="13492" y="11565"/>
                  <a:pt x="13271" y="11641"/>
                  <a:pt x="13026" y="11682"/>
                </a:cubicBezTo>
                <a:cubicBezTo>
                  <a:pt x="12781" y="11723"/>
                  <a:pt x="12529" y="11743"/>
                  <a:pt x="12270" y="11743"/>
                </a:cubicBezTo>
                <a:lnTo>
                  <a:pt x="12270" y="12499"/>
                </a:lnTo>
                <a:lnTo>
                  <a:pt x="14257" y="12499"/>
                </a:lnTo>
                <a:cubicBezTo>
                  <a:pt x="14257" y="12499"/>
                  <a:pt x="14257" y="18151"/>
                  <a:pt x="14257" y="18151"/>
                </a:cubicBezTo>
                <a:close/>
                <a:moveTo>
                  <a:pt x="20618" y="6873"/>
                </a:moveTo>
                <a:lnTo>
                  <a:pt x="982" y="6873"/>
                </a:lnTo>
                <a:lnTo>
                  <a:pt x="982" y="3928"/>
                </a:lnTo>
                <a:cubicBezTo>
                  <a:pt x="982" y="3385"/>
                  <a:pt x="1421" y="2945"/>
                  <a:pt x="1964" y="2945"/>
                </a:cubicBezTo>
                <a:lnTo>
                  <a:pt x="3927" y="2945"/>
                </a:lnTo>
                <a:lnTo>
                  <a:pt x="3927" y="4418"/>
                </a:lnTo>
                <a:cubicBezTo>
                  <a:pt x="3927" y="4690"/>
                  <a:pt x="4147" y="4909"/>
                  <a:pt x="4418" y="4909"/>
                </a:cubicBezTo>
                <a:cubicBezTo>
                  <a:pt x="4690" y="4909"/>
                  <a:pt x="4909" y="4690"/>
                  <a:pt x="4909" y="4418"/>
                </a:cubicBezTo>
                <a:lnTo>
                  <a:pt x="4909" y="2945"/>
                </a:lnTo>
                <a:lnTo>
                  <a:pt x="16691" y="2945"/>
                </a:lnTo>
                <a:lnTo>
                  <a:pt x="16691" y="4418"/>
                </a:lnTo>
                <a:cubicBezTo>
                  <a:pt x="16691" y="4690"/>
                  <a:pt x="16910" y="4909"/>
                  <a:pt x="17182" y="4909"/>
                </a:cubicBezTo>
                <a:cubicBezTo>
                  <a:pt x="17453" y="4909"/>
                  <a:pt x="17673" y="4690"/>
                  <a:pt x="17673" y="4418"/>
                </a:cubicBezTo>
                <a:lnTo>
                  <a:pt x="17673" y="2945"/>
                </a:lnTo>
                <a:lnTo>
                  <a:pt x="19636" y="2945"/>
                </a:lnTo>
                <a:cubicBezTo>
                  <a:pt x="20179" y="2945"/>
                  <a:pt x="20618" y="3385"/>
                  <a:pt x="20618" y="3928"/>
                </a:cubicBezTo>
                <a:cubicBezTo>
                  <a:pt x="20618" y="3928"/>
                  <a:pt x="20618" y="6873"/>
                  <a:pt x="20618" y="6873"/>
                </a:cubicBezTo>
                <a:close/>
                <a:moveTo>
                  <a:pt x="20618" y="19636"/>
                </a:moveTo>
                <a:cubicBezTo>
                  <a:pt x="20618" y="20179"/>
                  <a:pt x="20179" y="20618"/>
                  <a:pt x="19636" y="20618"/>
                </a:cubicBezTo>
                <a:lnTo>
                  <a:pt x="1964" y="20618"/>
                </a:lnTo>
                <a:cubicBezTo>
                  <a:pt x="1421" y="20618"/>
                  <a:pt x="982" y="20179"/>
                  <a:pt x="982" y="19636"/>
                </a:cubicBezTo>
                <a:lnTo>
                  <a:pt x="982" y="7855"/>
                </a:lnTo>
                <a:lnTo>
                  <a:pt x="20618" y="7855"/>
                </a:lnTo>
                <a:cubicBezTo>
                  <a:pt x="20618" y="7855"/>
                  <a:pt x="20618" y="19636"/>
                  <a:pt x="20618" y="19636"/>
                </a:cubicBezTo>
                <a:close/>
                <a:moveTo>
                  <a:pt x="19636" y="1964"/>
                </a:moveTo>
                <a:lnTo>
                  <a:pt x="17673" y="1964"/>
                </a:lnTo>
                <a:lnTo>
                  <a:pt x="17673" y="491"/>
                </a:lnTo>
                <a:cubicBezTo>
                  <a:pt x="17673" y="220"/>
                  <a:pt x="17453" y="0"/>
                  <a:pt x="17182" y="0"/>
                </a:cubicBezTo>
                <a:cubicBezTo>
                  <a:pt x="16910" y="0"/>
                  <a:pt x="16691" y="220"/>
                  <a:pt x="16691" y="491"/>
                </a:cubicBezTo>
                <a:lnTo>
                  <a:pt x="16691" y="1964"/>
                </a:lnTo>
                <a:lnTo>
                  <a:pt x="4909" y="1964"/>
                </a:lnTo>
                <a:lnTo>
                  <a:pt x="4909" y="491"/>
                </a:lnTo>
                <a:cubicBezTo>
                  <a:pt x="4909" y="220"/>
                  <a:pt x="4690" y="0"/>
                  <a:pt x="4418" y="0"/>
                </a:cubicBezTo>
                <a:cubicBezTo>
                  <a:pt x="4147" y="0"/>
                  <a:pt x="3927" y="220"/>
                  <a:pt x="3927" y="491"/>
                </a:cubicBezTo>
                <a:lnTo>
                  <a:pt x="3927" y="1964"/>
                </a:lnTo>
                <a:lnTo>
                  <a:pt x="1964" y="1964"/>
                </a:lnTo>
                <a:cubicBezTo>
                  <a:pt x="879" y="1964"/>
                  <a:pt x="0" y="2843"/>
                  <a:pt x="0" y="3928"/>
                </a:cubicBezTo>
                <a:lnTo>
                  <a:pt x="0" y="19636"/>
                </a:lnTo>
                <a:cubicBezTo>
                  <a:pt x="0" y="20721"/>
                  <a:pt x="879" y="21600"/>
                  <a:pt x="1964" y="21600"/>
                </a:cubicBezTo>
                <a:lnTo>
                  <a:pt x="19636" y="21600"/>
                </a:lnTo>
                <a:cubicBezTo>
                  <a:pt x="20721" y="21600"/>
                  <a:pt x="21600" y="20721"/>
                  <a:pt x="21600" y="19636"/>
                </a:cubicBezTo>
                <a:lnTo>
                  <a:pt x="21600" y="3928"/>
                </a:lnTo>
                <a:cubicBezTo>
                  <a:pt x="21600" y="2843"/>
                  <a:pt x="20721" y="1964"/>
                  <a:pt x="19636" y="1964"/>
                </a:cubicBezTo>
              </a:path>
            </a:pathLst>
          </a:custGeom>
          <a:solidFill>
            <a:srgbClr val="34925B"/>
          </a:solidFill>
          <a:ln w="12700">
            <a:miter lim="400000"/>
          </a:ln>
        </p:spPr>
        <p:txBody>
          <a:bodyPr lIns="19507" tIns="19507" rIns="19507" bIns="19507" anchor="ctr"/>
          <a:lstStyle/>
          <a:p>
            <a:pPr algn="ctr" defTabSz="23406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600">
              <a:solidFill>
                <a:srgbClr val="FFFFFF"/>
              </a:solidFill>
              <a:effectLst>
                <a:outerShdw blurRad="38100" dist="12700" dir="5400000" rotWithShape="0">
                  <a:srgbClr val="000000">
                    <a:alpha val="50000"/>
                  </a:srgbClr>
                </a:outerShdw>
              </a:effectLst>
              <a:cs typeface="+mn-ea"/>
              <a:sym typeface="+mn-lt"/>
            </a:endParaRPr>
          </a:p>
        </p:txBody>
      </p:sp>
      <p:sp>
        <p:nvSpPr>
          <p:cNvPr id="28" name="圆角矩形 27"/>
          <p:cNvSpPr/>
          <p:nvPr/>
        </p:nvSpPr>
        <p:spPr>
          <a:xfrm>
            <a:off x="469900" y="313464"/>
            <a:ext cx="4610100" cy="654317"/>
          </a:xfrm>
          <a:prstGeom prst="roundRect">
            <a:avLst>
              <a:gd name="adj" fmla="val 0"/>
            </a:avLst>
          </a:prstGeom>
          <a:noFill/>
          <a:ln w="38100">
            <a:solidFill>
              <a:schemeClr val="bg1"/>
            </a:solidFill>
          </a:ln>
          <a:effectLst>
            <a:outerShdw blurRad="482600" sx="101000" sy="101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317500" y="161659"/>
            <a:ext cx="571500" cy="561472"/>
          </a:xfrm>
          <a:prstGeom prst="roundRect">
            <a:avLst>
              <a:gd name="adj" fmla="val 0"/>
            </a:avLst>
          </a:prstGeom>
          <a:solidFill>
            <a:schemeClr val="bg1"/>
          </a:solidFill>
          <a:ln w="38100">
            <a:solidFill>
              <a:schemeClr val="bg1"/>
            </a:solidFill>
          </a:ln>
          <a:effectLst>
            <a:outerShdw blurRad="482600" sx="101000" sy="101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34925B"/>
                </a:solidFill>
              </a:rPr>
              <a:t>01</a:t>
            </a:r>
            <a:endParaRPr lang="zh-CN" altLang="en-US" sz="2400" dirty="0">
              <a:solidFill>
                <a:srgbClr val="34925B"/>
              </a:solidFill>
            </a:endParaRPr>
          </a:p>
        </p:txBody>
      </p:sp>
      <p:sp>
        <p:nvSpPr>
          <p:cNvPr id="30" name="矩形 29"/>
          <p:cNvSpPr/>
          <p:nvPr/>
        </p:nvSpPr>
        <p:spPr>
          <a:xfrm>
            <a:off x="1143734" y="409789"/>
            <a:ext cx="3775393" cy="523220"/>
          </a:xfrm>
          <a:prstGeom prst="rect">
            <a:avLst/>
          </a:prstGeom>
        </p:spPr>
        <p:txBody>
          <a:bodyPr wrap="none">
            <a:spAutoFit/>
          </a:bodyPr>
          <a:lstStyle/>
          <a:p>
            <a:r>
              <a:rPr lang="zh-CN" altLang="en-US" sz="2800" dirty="0">
                <a:latin typeface="方正书宋简体" panose="03000509000000000000" pitchFamily="65" charset="-122"/>
                <a:ea typeface="方正书宋简体" panose="03000509000000000000" pitchFamily="65" charset="-122"/>
              </a:rPr>
              <a:t>单击此处添加标题文本</a:t>
            </a:r>
          </a:p>
        </p:txBody>
      </p:sp>
    </p:spTree>
    <p:extLst>
      <p:ext uri="{BB962C8B-B14F-4D97-AF65-F5344CB8AC3E}">
        <p14:creationId xmlns:p14="http://schemas.microsoft.com/office/powerpoint/2010/main" val="2011034124"/>
      </p:ext>
    </p:extLst>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îSḷïḍé">
            <a:extLst>
              <a:ext uri="{FF2B5EF4-FFF2-40B4-BE49-F238E27FC236}">
                <a16:creationId xmlns:a16="http://schemas.microsoft.com/office/drawing/2014/main" id="{16F0372A-6E05-4FA4-949C-7EDA77EE62A7}"/>
              </a:ext>
            </a:extLst>
          </p:cNvPr>
          <p:cNvSpPr/>
          <p:nvPr/>
        </p:nvSpPr>
        <p:spPr>
          <a:xfrm>
            <a:off x="0" y="3448828"/>
            <a:ext cx="12192000" cy="3423685"/>
          </a:xfrm>
          <a:prstGeom prst="rect">
            <a:avLst/>
          </a:prstGeom>
          <a:solidFill>
            <a:srgbClr val="34925B"/>
          </a:solidFill>
          <a:ln w="381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en-US"/>
            </a:defPPr>
            <a:lvl1pPr marL="0" algn="l" defTabSz="609585" rtl="0" eaLnBrk="1" latinLnBrk="0" hangingPunct="1">
              <a:defRPr sz="2400" kern="1200">
                <a:solidFill>
                  <a:schemeClr val="lt1"/>
                </a:solidFill>
              </a:defRPr>
            </a:lvl1pPr>
            <a:lvl2pPr marL="609585" algn="l" defTabSz="609585" rtl="0" eaLnBrk="1" latinLnBrk="0" hangingPunct="1">
              <a:defRPr sz="2400" kern="1200">
                <a:solidFill>
                  <a:schemeClr val="lt1"/>
                </a:solidFill>
              </a:defRPr>
            </a:lvl2pPr>
            <a:lvl3pPr marL="1219170" algn="l" defTabSz="609585" rtl="0" eaLnBrk="1" latinLnBrk="0" hangingPunct="1">
              <a:defRPr sz="2400" kern="1200">
                <a:solidFill>
                  <a:schemeClr val="lt1"/>
                </a:solidFill>
              </a:defRPr>
            </a:lvl3pPr>
            <a:lvl4pPr marL="1828754" algn="l" defTabSz="609585" rtl="0" eaLnBrk="1" latinLnBrk="0" hangingPunct="1">
              <a:defRPr sz="2400" kern="1200">
                <a:solidFill>
                  <a:schemeClr val="lt1"/>
                </a:solidFill>
              </a:defRPr>
            </a:lvl4pPr>
            <a:lvl5pPr marL="2438339" algn="l" defTabSz="609585" rtl="0" eaLnBrk="1" latinLnBrk="0" hangingPunct="1">
              <a:defRPr sz="2400" kern="1200">
                <a:solidFill>
                  <a:schemeClr val="lt1"/>
                </a:solidFill>
              </a:defRPr>
            </a:lvl5pPr>
            <a:lvl6pPr marL="3047924" algn="l" defTabSz="609585" rtl="0" eaLnBrk="1" latinLnBrk="0" hangingPunct="1">
              <a:defRPr sz="2400" kern="1200">
                <a:solidFill>
                  <a:schemeClr val="lt1"/>
                </a:solidFill>
              </a:defRPr>
            </a:lvl6pPr>
            <a:lvl7pPr marL="3657509" algn="l" defTabSz="609585" rtl="0" eaLnBrk="1" latinLnBrk="0" hangingPunct="1">
              <a:defRPr sz="2400" kern="1200">
                <a:solidFill>
                  <a:schemeClr val="lt1"/>
                </a:solidFill>
              </a:defRPr>
            </a:lvl7pPr>
            <a:lvl8pPr marL="4267093" algn="l" defTabSz="609585" rtl="0" eaLnBrk="1" latinLnBrk="0" hangingPunct="1">
              <a:defRPr sz="2400" kern="1200">
                <a:solidFill>
                  <a:schemeClr val="lt1"/>
                </a:solidFill>
              </a:defRPr>
            </a:lvl8pPr>
            <a:lvl9pPr marL="4876678" algn="l" defTabSz="609585" rtl="0" eaLnBrk="1" latinLnBrk="0" hangingPunct="1">
              <a:defRPr sz="2400" kern="1200">
                <a:solidFill>
                  <a:schemeClr val="lt1"/>
                </a:solidFill>
              </a:defRPr>
            </a:lvl9pPr>
          </a:lstStyle>
          <a:p>
            <a:pPr algn="ctr" defTabSz="914377"/>
            <a:endParaRPr lang="zh-CN" altLang="en-US" sz="1800">
              <a:cs typeface="+mn-ea"/>
              <a:sym typeface="+mn-lt"/>
            </a:endParaRPr>
          </a:p>
        </p:txBody>
      </p:sp>
      <p:pic>
        <p:nvPicPr>
          <p:cNvPr id="4" name="图片 3">
            <a:extLst>
              <a:ext uri="{FF2B5EF4-FFF2-40B4-BE49-F238E27FC236}">
                <a16:creationId xmlns:a16="http://schemas.microsoft.com/office/drawing/2014/main" id="{3DC72BA0-4A1B-4391-81DB-BEF412E9807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0876" t="5377" r="24731" b="4947"/>
          <a:stretch/>
        </p:blipFill>
        <p:spPr>
          <a:xfrm>
            <a:off x="3930446" y="353961"/>
            <a:ext cx="3730277" cy="6150077"/>
          </a:xfrm>
          <a:prstGeom prst="rect">
            <a:avLst/>
          </a:prstGeom>
        </p:spPr>
      </p:pic>
      <p:sp>
        <p:nvSpPr>
          <p:cNvPr id="7" name="Shape 2687">
            <a:extLst>
              <a:ext uri="{FF2B5EF4-FFF2-40B4-BE49-F238E27FC236}">
                <a16:creationId xmlns:a16="http://schemas.microsoft.com/office/drawing/2014/main" id="{AE20C17E-3D39-40BA-814B-6778776AC8B5}"/>
              </a:ext>
            </a:extLst>
          </p:cNvPr>
          <p:cNvSpPr/>
          <p:nvPr/>
        </p:nvSpPr>
        <p:spPr>
          <a:xfrm>
            <a:off x="7966368" y="4307389"/>
            <a:ext cx="351987" cy="351987"/>
          </a:xfrm>
          <a:custGeom>
            <a:avLst/>
            <a:gdLst/>
            <a:ahLst/>
            <a:cxnLst>
              <a:cxn ang="0">
                <a:pos x="wd2" y="hd2"/>
              </a:cxn>
              <a:cxn ang="5400000">
                <a:pos x="wd2" y="hd2"/>
              </a:cxn>
              <a:cxn ang="10800000">
                <a:pos x="wd2" y="hd2"/>
              </a:cxn>
              <a:cxn ang="16200000">
                <a:pos x="wd2" y="hd2"/>
              </a:cxn>
            </a:cxnLst>
            <a:rect l="0" t="0" r="r" b="b"/>
            <a:pathLst>
              <a:path w="21600" h="21600" extrusionOk="0">
                <a:moveTo>
                  <a:pt x="18655" y="16200"/>
                </a:moveTo>
                <a:lnTo>
                  <a:pt x="15709" y="16200"/>
                </a:lnTo>
                <a:lnTo>
                  <a:pt x="15709" y="14727"/>
                </a:lnTo>
                <a:lnTo>
                  <a:pt x="18655" y="14727"/>
                </a:lnTo>
                <a:cubicBezTo>
                  <a:pt x="18655" y="14727"/>
                  <a:pt x="18655" y="16200"/>
                  <a:pt x="18655" y="16200"/>
                </a:cubicBezTo>
                <a:close/>
                <a:moveTo>
                  <a:pt x="18655" y="18655"/>
                </a:moveTo>
                <a:lnTo>
                  <a:pt x="15709" y="18655"/>
                </a:lnTo>
                <a:lnTo>
                  <a:pt x="15709" y="17182"/>
                </a:lnTo>
                <a:lnTo>
                  <a:pt x="18655" y="17182"/>
                </a:lnTo>
                <a:cubicBezTo>
                  <a:pt x="18655" y="17182"/>
                  <a:pt x="18655" y="18655"/>
                  <a:pt x="18655" y="18655"/>
                </a:cubicBezTo>
                <a:close/>
                <a:moveTo>
                  <a:pt x="17182" y="20618"/>
                </a:moveTo>
                <a:cubicBezTo>
                  <a:pt x="16542" y="20618"/>
                  <a:pt x="16002" y="20207"/>
                  <a:pt x="15799" y="19636"/>
                </a:cubicBezTo>
                <a:lnTo>
                  <a:pt x="18564" y="19636"/>
                </a:lnTo>
                <a:cubicBezTo>
                  <a:pt x="18361" y="20207"/>
                  <a:pt x="17822" y="20618"/>
                  <a:pt x="17182" y="20618"/>
                </a:cubicBezTo>
                <a:moveTo>
                  <a:pt x="17182" y="12764"/>
                </a:moveTo>
                <a:cubicBezTo>
                  <a:pt x="17822" y="12764"/>
                  <a:pt x="18361" y="13175"/>
                  <a:pt x="18564" y="13745"/>
                </a:cubicBezTo>
                <a:lnTo>
                  <a:pt x="15799" y="13745"/>
                </a:lnTo>
                <a:cubicBezTo>
                  <a:pt x="16002" y="13175"/>
                  <a:pt x="16542" y="12764"/>
                  <a:pt x="17182" y="12764"/>
                </a:cubicBezTo>
                <a:moveTo>
                  <a:pt x="5891" y="16200"/>
                </a:moveTo>
                <a:lnTo>
                  <a:pt x="2945" y="16200"/>
                </a:lnTo>
                <a:lnTo>
                  <a:pt x="2945" y="14727"/>
                </a:lnTo>
                <a:lnTo>
                  <a:pt x="5891" y="14727"/>
                </a:lnTo>
                <a:cubicBezTo>
                  <a:pt x="5891" y="14727"/>
                  <a:pt x="5891" y="16200"/>
                  <a:pt x="5891" y="16200"/>
                </a:cubicBezTo>
                <a:close/>
                <a:moveTo>
                  <a:pt x="4418" y="12764"/>
                </a:moveTo>
                <a:cubicBezTo>
                  <a:pt x="5058" y="12764"/>
                  <a:pt x="5598" y="13175"/>
                  <a:pt x="5801" y="13745"/>
                </a:cubicBezTo>
                <a:lnTo>
                  <a:pt x="3036" y="13745"/>
                </a:lnTo>
                <a:cubicBezTo>
                  <a:pt x="3239" y="13175"/>
                  <a:pt x="3778" y="12764"/>
                  <a:pt x="4418" y="12764"/>
                </a:cubicBezTo>
                <a:moveTo>
                  <a:pt x="5891" y="18655"/>
                </a:moveTo>
                <a:lnTo>
                  <a:pt x="2945" y="18655"/>
                </a:lnTo>
                <a:lnTo>
                  <a:pt x="2945" y="17182"/>
                </a:lnTo>
                <a:lnTo>
                  <a:pt x="5891" y="17182"/>
                </a:lnTo>
                <a:cubicBezTo>
                  <a:pt x="5891" y="17182"/>
                  <a:pt x="5891" y="18655"/>
                  <a:pt x="5891" y="18655"/>
                </a:cubicBezTo>
                <a:close/>
                <a:moveTo>
                  <a:pt x="4418" y="20618"/>
                </a:moveTo>
                <a:cubicBezTo>
                  <a:pt x="3778" y="20618"/>
                  <a:pt x="3239" y="20207"/>
                  <a:pt x="3036" y="19636"/>
                </a:cubicBezTo>
                <a:lnTo>
                  <a:pt x="5801" y="19636"/>
                </a:lnTo>
                <a:cubicBezTo>
                  <a:pt x="5598" y="20207"/>
                  <a:pt x="5058" y="20618"/>
                  <a:pt x="4418" y="20618"/>
                </a:cubicBezTo>
                <a:moveTo>
                  <a:pt x="19636" y="13745"/>
                </a:moveTo>
                <a:lnTo>
                  <a:pt x="19636" y="8836"/>
                </a:lnTo>
                <a:cubicBezTo>
                  <a:pt x="19636" y="3956"/>
                  <a:pt x="15680" y="0"/>
                  <a:pt x="10800" y="0"/>
                </a:cubicBezTo>
                <a:cubicBezTo>
                  <a:pt x="5920" y="0"/>
                  <a:pt x="1964" y="3956"/>
                  <a:pt x="1964" y="8836"/>
                </a:cubicBezTo>
                <a:lnTo>
                  <a:pt x="1964" y="13745"/>
                </a:lnTo>
                <a:cubicBezTo>
                  <a:pt x="879" y="13745"/>
                  <a:pt x="0" y="14625"/>
                  <a:pt x="0" y="15709"/>
                </a:cubicBezTo>
                <a:lnTo>
                  <a:pt x="0" y="17673"/>
                </a:lnTo>
                <a:cubicBezTo>
                  <a:pt x="0" y="18757"/>
                  <a:pt x="879" y="19636"/>
                  <a:pt x="1964" y="19636"/>
                </a:cubicBezTo>
                <a:lnTo>
                  <a:pt x="2013" y="19636"/>
                </a:lnTo>
                <a:cubicBezTo>
                  <a:pt x="2241" y="20757"/>
                  <a:pt x="3231" y="21600"/>
                  <a:pt x="4418" y="21600"/>
                </a:cubicBezTo>
                <a:cubicBezTo>
                  <a:pt x="5774" y="21600"/>
                  <a:pt x="6873" y="20501"/>
                  <a:pt x="6873" y="19145"/>
                </a:cubicBezTo>
                <a:lnTo>
                  <a:pt x="6873" y="14236"/>
                </a:lnTo>
                <a:cubicBezTo>
                  <a:pt x="6873" y="12881"/>
                  <a:pt x="5774" y="11782"/>
                  <a:pt x="4418" y="11782"/>
                </a:cubicBezTo>
                <a:cubicBezTo>
                  <a:pt x="3864" y="11782"/>
                  <a:pt x="3356" y="11971"/>
                  <a:pt x="2945" y="12282"/>
                </a:cubicBezTo>
                <a:lnTo>
                  <a:pt x="2945" y="8836"/>
                </a:lnTo>
                <a:cubicBezTo>
                  <a:pt x="2945" y="4499"/>
                  <a:pt x="6462" y="982"/>
                  <a:pt x="10800" y="982"/>
                </a:cubicBezTo>
                <a:cubicBezTo>
                  <a:pt x="15138" y="982"/>
                  <a:pt x="18655" y="4499"/>
                  <a:pt x="18655" y="8836"/>
                </a:cubicBezTo>
                <a:lnTo>
                  <a:pt x="18655" y="12282"/>
                </a:lnTo>
                <a:cubicBezTo>
                  <a:pt x="18244" y="11971"/>
                  <a:pt x="17736" y="11782"/>
                  <a:pt x="17182" y="11782"/>
                </a:cubicBezTo>
                <a:cubicBezTo>
                  <a:pt x="15826" y="11782"/>
                  <a:pt x="14727" y="12881"/>
                  <a:pt x="14727" y="14236"/>
                </a:cubicBezTo>
                <a:lnTo>
                  <a:pt x="14727" y="19145"/>
                </a:lnTo>
                <a:cubicBezTo>
                  <a:pt x="14727" y="20501"/>
                  <a:pt x="15826" y="21600"/>
                  <a:pt x="17182" y="21600"/>
                </a:cubicBezTo>
                <a:cubicBezTo>
                  <a:pt x="18369" y="21600"/>
                  <a:pt x="19360" y="20757"/>
                  <a:pt x="19587" y="19636"/>
                </a:cubicBezTo>
                <a:lnTo>
                  <a:pt x="19636" y="19636"/>
                </a:lnTo>
                <a:cubicBezTo>
                  <a:pt x="20721" y="19636"/>
                  <a:pt x="21600" y="18757"/>
                  <a:pt x="21600" y="17673"/>
                </a:cubicBezTo>
                <a:lnTo>
                  <a:pt x="21600" y="15709"/>
                </a:lnTo>
                <a:cubicBezTo>
                  <a:pt x="21600" y="14625"/>
                  <a:pt x="20721" y="13745"/>
                  <a:pt x="19636" y="13745"/>
                </a:cubicBezTo>
              </a:path>
            </a:pathLst>
          </a:custGeom>
          <a:solidFill>
            <a:schemeClr val="bg1"/>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chemeClr val="tx1">
                  <a:lumMod val="75000"/>
                  <a:lumOff val="25000"/>
                </a:schemeClr>
              </a:solidFill>
              <a:cs typeface="+mn-ea"/>
              <a:sym typeface="+mn-lt"/>
            </a:endParaRPr>
          </a:p>
        </p:txBody>
      </p:sp>
      <p:sp>
        <p:nvSpPr>
          <p:cNvPr id="8" name="Shape 2645">
            <a:extLst>
              <a:ext uri="{FF2B5EF4-FFF2-40B4-BE49-F238E27FC236}">
                <a16:creationId xmlns:a16="http://schemas.microsoft.com/office/drawing/2014/main" id="{EBD9A485-FB37-4317-863F-6DE070E8B6CE}"/>
              </a:ext>
            </a:extLst>
          </p:cNvPr>
          <p:cNvSpPr/>
          <p:nvPr/>
        </p:nvSpPr>
        <p:spPr>
          <a:xfrm>
            <a:off x="7966368" y="2330579"/>
            <a:ext cx="351987" cy="25599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chemeClr val="tx1"/>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chemeClr val="tx1">
                  <a:lumMod val="75000"/>
                  <a:lumOff val="25000"/>
                </a:schemeClr>
              </a:solidFill>
              <a:cs typeface="+mn-ea"/>
              <a:sym typeface="+mn-lt"/>
            </a:endParaRPr>
          </a:p>
        </p:txBody>
      </p:sp>
      <p:sp>
        <p:nvSpPr>
          <p:cNvPr id="9" name="Shape 2562">
            <a:extLst>
              <a:ext uri="{FF2B5EF4-FFF2-40B4-BE49-F238E27FC236}">
                <a16:creationId xmlns:a16="http://schemas.microsoft.com/office/drawing/2014/main" id="{3E8D80F1-2F0D-4C35-BF49-5DB8D83A03D1}"/>
              </a:ext>
            </a:extLst>
          </p:cNvPr>
          <p:cNvSpPr>
            <a:spLocks noChangeAspect="1"/>
          </p:cNvSpPr>
          <p:nvPr/>
        </p:nvSpPr>
        <p:spPr>
          <a:xfrm>
            <a:off x="7966368" y="5273508"/>
            <a:ext cx="298540" cy="298540"/>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9"/>
                  <a:pt x="19636" y="20619"/>
                </a:cubicBezTo>
                <a:lnTo>
                  <a:pt x="1964" y="20619"/>
                </a:lnTo>
                <a:cubicBezTo>
                  <a:pt x="1421" y="20619"/>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4294" y="17673"/>
                </a:moveTo>
                <a:lnTo>
                  <a:pt x="8376" y="10732"/>
                </a:lnTo>
                <a:lnTo>
                  <a:pt x="10838" y="14425"/>
                </a:lnTo>
                <a:cubicBezTo>
                  <a:pt x="10862" y="14484"/>
                  <a:pt x="10898" y="14536"/>
                  <a:pt x="10942" y="14581"/>
                </a:cubicBezTo>
                <a:lnTo>
                  <a:pt x="10944" y="14583"/>
                </a:lnTo>
                <a:cubicBezTo>
                  <a:pt x="11033" y="14673"/>
                  <a:pt x="11155" y="14727"/>
                  <a:pt x="11291" y="14727"/>
                </a:cubicBezTo>
                <a:cubicBezTo>
                  <a:pt x="11427" y="14727"/>
                  <a:pt x="11549" y="14673"/>
                  <a:pt x="11638" y="14583"/>
                </a:cubicBezTo>
                <a:lnTo>
                  <a:pt x="13686" y="12536"/>
                </a:lnTo>
                <a:lnTo>
                  <a:pt x="17242" y="17673"/>
                </a:lnTo>
                <a:cubicBezTo>
                  <a:pt x="17242" y="17673"/>
                  <a:pt x="4294" y="17673"/>
                  <a:pt x="4294" y="17673"/>
                </a:cubicBezTo>
                <a:close/>
                <a:moveTo>
                  <a:pt x="18620" y="17982"/>
                </a:moveTo>
                <a:lnTo>
                  <a:pt x="18617" y="17978"/>
                </a:lnTo>
                <a:cubicBezTo>
                  <a:pt x="18590" y="17913"/>
                  <a:pt x="18551" y="17858"/>
                  <a:pt x="18501" y="17810"/>
                </a:cubicBezTo>
                <a:lnTo>
                  <a:pt x="14201" y="11600"/>
                </a:lnTo>
                <a:lnTo>
                  <a:pt x="14200" y="11601"/>
                </a:lnTo>
                <a:cubicBezTo>
                  <a:pt x="14127" y="11420"/>
                  <a:pt x="13952" y="11291"/>
                  <a:pt x="13745" y="11291"/>
                </a:cubicBezTo>
                <a:cubicBezTo>
                  <a:pt x="13610" y="11291"/>
                  <a:pt x="13488" y="11346"/>
                  <a:pt x="13398" y="11435"/>
                </a:cubicBezTo>
                <a:lnTo>
                  <a:pt x="11360" y="13473"/>
                </a:lnTo>
                <a:lnTo>
                  <a:pt x="8798" y="9630"/>
                </a:lnTo>
                <a:cubicBezTo>
                  <a:pt x="8724" y="9453"/>
                  <a:pt x="8550" y="9327"/>
                  <a:pt x="8345" y="9327"/>
                </a:cubicBezTo>
                <a:cubicBezTo>
                  <a:pt x="8175" y="9327"/>
                  <a:pt x="8033" y="9420"/>
                  <a:pt x="7945" y="9551"/>
                </a:cubicBezTo>
                <a:lnTo>
                  <a:pt x="7937" y="9546"/>
                </a:lnTo>
                <a:lnTo>
                  <a:pt x="3028" y="17891"/>
                </a:lnTo>
                <a:lnTo>
                  <a:pt x="3036" y="17897"/>
                </a:lnTo>
                <a:cubicBezTo>
                  <a:pt x="2983" y="17974"/>
                  <a:pt x="2945" y="18063"/>
                  <a:pt x="2945" y="18164"/>
                </a:cubicBezTo>
                <a:cubicBezTo>
                  <a:pt x="2945" y="18435"/>
                  <a:pt x="3165" y="18655"/>
                  <a:pt x="3436" y="18655"/>
                </a:cubicBezTo>
                <a:lnTo>
                  <a:pt x="18164" y="18655"/>
                </a:lnTo>
                <a:cubicBezTo>
                  <a:pt x="18435" y="18655"/>
                  <a:pt x="18655" y="18435"/>
                  <a:pt x="18655" y="18164"/>
                </a:cubicBezTo>
                <a:cubicBezTo>
                  <a:pt x="18655" y="18099"/>
                  <a:pt x="18640" y="18039"/>
                  <a:pt x="18618" y="17983"/>
                </a:cubicBezTo>
                <a:cubicBezTo>
                  <a:pt x="18618" y="17983"/>
                  <a:pt x="18620" y="17982"/>
                  <a:pt x="18620" y="17982"/>
                </a:cubicBezTo>
                <a:close/>
                <a:moveTo>
                  <a:pt x="5400" y="3927"/>
                </a:moveTo>
                <a:cubicBezTo>
                  <a:pt x="6213" y="3927"/>
                  <a:pt x="6873" y="4587"/>
                  <a:pt x="6873" y="5400"/>
                </a:cubicBezTo>
                <a:cubicBezTo>
                  <a:pt x="6873" y="6214"/>
                  <a:pt x="6213" y="6873"/>
                  <a:pt x="5400" y="6873"/>
                </a:cubicBezTo>
                <a:cubicBezTo>
                  <a:pt x="4587" y="6873"/>
                  <a:pt x="3927" y="6214"/>
                  <a:pt x="3927" y="5400"/>
                </a:cubicBezTo>
                <a:cubicBezTo>
                  <a:pt x="3927" y="4587"/>
                  <a:pt x="4587" y="3927"/>
                  <a:pt x="5400" y="3927"/>
                </a:cubicBezTo>
                <a:moveTo>
                  <a:pt x="5400" y="7855"/>
                </a:moveTo>
                <a:cubicBezTo>
                  <a:pt x="6756" y="7855"/>
                  <a:pt x="7855" y="6756"/>
                  <a:pt x="7855" y="5400"/>
                </a:cubicBezTo>
                <a:cubicBezTo>
                  <a:pt x="7855" y="4045"/>
                  <a:pt x="6756" y="2945"/>
                  <a:pt x="5400" y="2945"/>
                </a:cubicBezTo>
                <a:cubicBezTo>
                  <a:pt x="4044" y="2945"/>
                  <a:pt x="2945" y="4045"/>
                  <a:pt x="2945" y="5400"/>
                </a:cubicBezTo>
                <a:cubicBezTo>
                  <a:pt x="2945" y="6756"/>
                  <a:pt x="4044" y="7855"/>
                  <a:pt x="5400" y="7855"/>
                </a:cubicBezTo>
              </a:path>
            </a:pathLst>
          </a:custGeom>
          <a:solidFill>
            <a:schemeClr val="bg1"/>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chemeClr val="tx1">
                  <a:lumMod val="75000"/>
                  <a:lumOff val="25000"/>
                </a:schemeClr>
              </a:solidFill>
              <a:cs typeface="+mn-ea"/>
              <a:sym typeface="+mn-lt"/>
            </a:endParaRPr>
          </a:p>
        </p:txBody>
      </p:sp>
      <p:sp>
        <p:nvSpPr>
          <p:cNvPr id="10" name="Rectangle 23">
            <a:extLst>
              <a:ext uri="{FF2B5EF4-FFF2-40B4-BE49-F238E27FC236}">
                <a16:creationId xmlns:a16="http://schemas.microsoft.com/office/drawing/2014/main" id="{34427312-9DCE-482C-87E3-F02F3EAE03FF}"/>
              </a:ext>
            </a:extLst>
          </p:cNvPr>
          <p:cNvSpPr/>
          <p:nvPr/>
        </p:nvSpPr>
        <p:spPr>
          <a:xfrm>
            <a:off x="8433819" y="2171252"/>
            <a:ext cx="2764216" cy="526811"/>
          </a:xfrm>
          <a:prstGeom prst="rect">
            <a:avLst/>
          </a:prstGeom>
        </p:spPr>
        <p:txBody>
          <a:bodyPr wrap="square">
            <a:spAutoFit/>
          </a:bodyPr>
          <a:lstStyle/>
          <a:p>
            <a:pPr algn="just">
              <a:lnSpc>
                <a:spcPct val="150000"/>
              </a:lnSpc>
              <a:defRPr/>
            </a:pPr>
            <a:r>
              <a:rPr lang="zh-CN" altLang="en-US" sz="1000" noProof="1">
                <a:solidFill>
                  <a:schemeClr val="bg1">
                    <a:lumMod val="50000"/>
                  </a:schemeClr>
                </a:solidFill>
                <a:cs typeface="+mn-ea"/>
                <a:sym typeface="+mn-lt"/>
              </a:rPr>
              <a:t>您的内容打在这里，或者通过复制您的文本后，在此框中选择粘贴，并选择只保留文字。</a:t>
            </a:r>
          </a:p>
        </p:txBody>
      </p:sp>
      <p:sp>
        <p:nvSpPr>
          <p:cNvPr id="11" name="Rectangle 23">
            <a:extLst>
              <a:ext uri="{FF2B5EF4-FFF2-40B4-BE49-F238E27FC236}">
                <a16:creationId xmlns:a16="http://schemas.microsoft.com/office/drawing/2014/main" id="{67D5D09F-43A7-4F55-9A27-D839A3E81243}"/>
              </a:ext>
            </a:extLst>
          </p:cNvPr>
          <p:cNvSpPr/>
          <p:nvPr/>
        </p:nvSpPr>
        <p:spPr>
          <a:xfrm>
            <a:off x="8433819" y="4220122"/>
            <a:ext cx="2764216" cy="526811"/>
          </a:xfrm>
          <a:prstGeom prst="rect">
            <a:avLst/>
          </a:prstGeom>
        </p:spPr>
        <p:txBody>
          <a:bodyPr wrap="square">
            <a:spAutoFit/>
          </a:bodyPr>
          <a:lstStyle/>
          <a:p>
            <a:pPr algn="just">
              <a:lnSpc>
                <a:spcPct val="150000"/>
              </a:lnSpc>
              <a:defRPr/>
            </a:pPr>
            <a:r>
              <a:rPr lang="zh-CN" altLang="en-US" sz="1000" noProof="1">
                <a:solidFill>
                  <a:schemeClr val="bg1"/>
                </a:solidFill>
                <a:cs typeface="+mn-ea"/>
                <a:sym typeface="+mn-lt"/>
              </a:rPr>
              <a:t>您的内容打在这里，或者通过复制您的文本后，在此框中选择粘贴，并选择只保留文字。</a:t>
            </a:r>
          </a:p>
        </p:txBody>
      </p:sp>
      <p:sp>
        <p:nvSpPr>
          <p:cNvPr id="12" name="Rectangle 23">
            <a:extLst>
              <a:ext uri="{FF2B5EF4-FFF2-40B4-BE49-F238E27FC236}">
                <a16:creationId xmlns:a16="http://schemas.microsoft.com/office/drawing/2014/main" id="{57E5E3F6-F83D-47E4-8609-5F5FF96BA74E}"/>
              </a:ext>
            </a:extLst>
          </p:cNvPr>
          <p:cNvSpPr/>
          <p:nvPr/>
        </p:nvSpPr>
        <p:spPr>
          <a:xfrm>
            <a:off x="8433819" y="5144622"/>
            <a:ext cx="2764216" cy="526811"/>
          </a:xfrm>
          <a:prstGeom prst="rect">
            <a:avLst/>
          </a:prstGeom>
        </p:spPr>
        <p:txBody>
          <a:bodyPr wrap="square">
            <a:spAutoFit/>
          </a:bodyPr>
          <a:lstStyle/>
          <a:p>
            <a:pPr algn="just">
              <a:lnSpc>
                <a:spcPct val="150000"/>
              </a:lnSpc>
              <a:defRPr/>
            </a:pPr>
            <a:r>
              <a:rPr lang="zh-CN" altLang="en-US" sz="1000" noProof="1">
                <a:solidFill>
                  <a:schemeClr val="bg1"/>
                </a:solidFill>
                <a:cs typeface="+mn-ea"/>
                <a:sym typeface="+mn-lt"/>
              </a:rPr>
              <a:t>您的内容打在这里，或者通过复制您的文本后，在此框中选择粘贴，并选择只保留文字。</a:t>
            </a:r>
          </a:p>
        </p:txBody>
      </p:sp>
      <p:sp>
        <p:nvSpPr>
          <p:cNvPr id="13" name="Shape 2783">
            <a:extLst>
              <a:ext uri="{FF2B5EF4-FFF2-40B4-BE49-F238E27FC236}">
                <a16:creationId xmlns:a16="http://schemas.microsoft.com/office/drawing/2014/main" id="{4F38CB08-D0DA-494A-83BB-5817A981BA5B}"/>
              </a:ext>
            </a:extLst>
          </p:cNvPr>
          <p:cNvSpPr/>
          <p:nvPr/>
        </p:nvSpPr>
        <p:spPr>
          <a:xfrm>
            <a:off x="901481" y="2287785"/>
            <a:ext cx="362452" cy="313027"/>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tx1"/>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chemeClr val="tx1">
                  <a:lumMod val="75000"/>
                  <a:lumOff val="25000"/>
                </a:schemeClr>
              </a:solidFill>
              <a:cs typeface="+mn-ea"/>
              <a:sym typeface="+mn-lt"/>
            </a:endParaRPr>
          </a:p>
        </p:txBody>
      </p:sp>
      <p:sp>
        <p:nvSpPr>
          <p:cNvPr id="14" name="Rectangle 23">
            <a:extLst>
              <a:ext uri="{FF2B5EF4-FFF2-40B4-BE49-F238E27FC236}">
                <a16:creationId xmlns:a16="http://schemas.microsoft.com/office/drawing/2014/main" id="{57650C65-051D-48B9-9DC2-627300D4369D}"/>
              </a:ext>
            </a:extLst>
          </p:cNvPr>
          <p:cNvSpPr/>
          <p:nvPr/>
        </p:nvSpPr>
        <p:spPr>
          <a:xfrm>
            <a:off x="1337710" y="2171252"/>
            <a:ext cx="2764216" cy="526811"/>
          </a:xfrm>
          <a:prstGeom prst="rect">
            <a:avLst/>
          </a:prstGeom>
        </p:spPr>
        <p:txBody>
          <a:bodyPr wrap="square">
            <a:spAutoFit/>
          </a:bodyPr>
          <a:lstStyle/>
          <a:p>
            <a:pPr algn="just">
              <a:lnSpc>
                <a:spcPct val="150000"/>
              </a:lnSpc>
              <a:defRPr/>
            </a:pPr>
            <a:r>
              <a:rPr lang="zh-CN" altLang="en-US" sz="1000" noProof="1">
                <a:solidFill>
                  <a:schemeClr val="bg1">
                    <a:lumMod val="50000"/>
                  </a:schemeClr>
                </a:solidFill>
                <a:cs typeface="+mn-ea"/>
                <a:sym typeface="+mn-lt"/>
              </a:rPr>
              <a:t>您的内容打在这里，或者通过复制您的文本后，在此框中选择粘贴，并选择只保留文字。</a:t>
            </a:r>
          </a:p>
        </p:txBody>
      </p:sp>
      <p:sp>
        <p:nvSpPr>
          <p:cNvPr id="24" name="Shape 3158">
            <a:extLst>
              <a:ext uri="{FF2B5EF4-FFF2-40B4-BE49-F238E27FC236}">
                <a16:creationId xmlns:a16="http://schemas.microsoft.com/office/drawing/2014/main" id="{B1A73E65-A2AB-43B9-8C64-6E9279C315AA}"/>
              </a:ext>
            </a:extLst>
          </p:cNvPr>
          <p:cNvSpPr txBox="1">
            <a:spLocks/>
          </p:cNvSpPr>
          <p:nvPr/>
        </p:nvSpPr>
        <p:spPr>
          <a:xfrm>
            <a:off x="1229184" y="3660427"/>
            <a:ext cx="3048000" cy="1727697"/>
          </a:xfrm>
          <a:prstGeom prst="rect">
            <a:avLst/>
          </a:prstGeom>
        </p:spPr>
        <p:txBody>
          <a:bodyPr numCol="1" spcCol="38100"/>
          <a:lstStyle>
            <a:lvl1pPr marL="0" marR="0" indent="0" algn="l" defTabSz="410766" rtl="0" latinLnBrk="0">
              <a:lnSpc>
                <a:spcPct val="130000"/>
              </a:lnSpc>
              <a:spcBef>
                <a:spcPts val="0"/>
              </a:spcBef>
              <a:spcAft>
                <a:spcPts val="0"/>
              </a:spcAft>
              <a:buClrTx/>
              <a:buSzTx/>
              <a:buFontTx/>
              <a:buNone/>
              <a:tabLst/>
              <a:defRPr sz="1500" b="0" i="0" u="none" strike="noStrike" cap="none" spc="0" baseline="0">
                <a:ln>
                  <a:noFill/>
                </a:ln>
                <a:solidFill>
                  <a:srgbClr val="1C1E21"/>
                </a:solidFill>
                <a:uFillTx/>
                <a:latin typeface="+mn-lt"/>
                <a:ea typeface="+mn-ea"/>
                <a:cs typeface="+mn-cs"/>
                <a:sym typeface="Titillium Web"/>
              </a:defRPr>
            </a:lvl1pPr>
            <a:lvl2pPr marL="0" marR="0" indent="114300" algn="l" defTabSz="410766" rtl="0" latinLnBrk="0">
              <a:lnSpc>
                <a:spcPct val="130000"/>
              </a:lnSpc>
              <a:spcBef>
                <a:spcPts val="0"/>
              </a:spcBef>
              <a:spcAft>
                <a:spcPts val="0"/>
              </a:spcAft>
              <a:buClrTx/>
              <a:buSzTx/>
              <a:buFontTx/>
              <a:buNone/>
              <a:tabLst/>
              <a:defRPr sz="1500" b="0" i="0" u="none" strike="noStrike" cap="none" spc="0" baseline="0">
                <a:ln>
                  <a:noFill/>
                </a:ln>
                <a:solidFill>
                  <a:schemeClr val="accent6">
                    <a:hueOff val="-2214564"/>
                    <a:satOff val="-18455"/>
                    <a:lumOff val="-82930"/>
                    <a:alpha val="70145"/>
                  </a:schemeClr>
                </a:solidFill>
                <a:uFillTx/>
                <a:latin typeface="+mn-lt"/>
                <a:ea typeface="+mn-ea"/>
                <a:cs typeface="+mn-cs"/>
                <a:sym typeface="Titillium Web"/>
              </a:defRPr>
            </a:lvl2pPr>
            <a:lvl3pPr marL="0" marR="0" indent="228600" algn="l" defTabSz="410766" rtl="0" latinLnBrk="0">
              <a:lnSpc>
                <a:spcPct val="130000"/>
              </a:lnSpc>
              <a:spcBef>
                <a:spcPts val="0"/>
              </a:spcBef>
              <a:spcAft>
                <a:spcPts val="0"/>
              </a:spcAft>
              <a:buClrTx/>
              <a:buSzTx/>
              <a:buFontTx/>
              <a:buNone/>
              <a:tabLst/>
              <a:defRPr sz="1500" b="0" i="0" u="none" strike="noStrike" cap="none" spc="0" baseline="0">
                <a:ln>
                  <a:noFill/>
                </a:ln>
                <a:solidFill>
                  <a:schemeClr val="accent6">
                    <a:hueOff val="-2214564"/>
                    <a:satOff val="-18455"/>
                    <a:lumOff val="-82930"/>
                    <a:alpha val="70145"/>
                  </a:schemeClr>
                </a:solidFill>
                <a:uFillTx/>
                <a:latin typeface="+mn-lt"/>
                <a:ea typeface="+mn-ea"/>
                <a:cs typeface="+mn-cs"/>
                <a:sym typeface="Titillium Web"/>
              </a:defRPr>
            </a:lvl3pPr>
            <a:lvl4pPr marL="0" marR="0" indent="342900" algn="l" defTabSz="410766" rtl="0" latinLnBrk="0">
              <a:lnSpc>
                <a:spcPct val="130000"/>
              </a:lnSpc>
              <a:spcBef>
                <a:spcPts val="0"/>
              </a:spcBef>
              <a:spcAft>
                <a:spcPts val="0"/>
              </a:spcAft>
              <a:buClrTx/>
              <a:buSzTx/>
              <a:buFontTx/>
              <a:buNone/>
              <a:tabLst/>
              <a:defRPr sz="1500" b="0" i="0" u="none" strike="noStrike" cap="none" spc="0" baseline="0">
                <a:ln>
                  <a:noFill/>
                </a:ln>
                <a:solidFill>
                  <a:schemeClr val="accent6">
                    <a:hueOff val="-2214564"/>
                    <a:satOff val="-18455"/>
                    <a:lumOff val="-82930"/>
                    <a:alpha val="70145"/>
                  </a:schemeClr>
                </a:solidFill>
                <a:uFillTx/>
                <a:latin typeface="+mn-lt"/>
                <a:ea typeface="+mn-ea"/>
                <a:cs typeface="+mn-cs"/>
                <a:sym typeface="Titillium Web"/>
              </a:defRPr>
            </a:lvl4pPr>
            <a:lvl5pPr marL="0" marR="0" indent="457200" algn="l" defTabSz="410766" rtl="0" latinLnBrk="0">
              <a:lnSpc>
                <a:spcPct val="130000"/>
              </a:lnSpc>
              <a:spcBef>
                <a:spcPts val="0"/>
              </a:spcBef>
              <a:spcAft>
                <a:spcPts val="0"/>
              </a:spcAft>
              <a:buClrTx/>
              <a:buSzTx/>
              <a:buFontTx/>
              <a:buNone/>
              <a:tabLst/>
              <a:defRPr sz="1500" b="0" i="0" u="none" strike="noStrike" cap="none" spc="0" baseline="0">
                <a:ln>
                  <a:noFill/>
                </a:ln>
                <a:solidFill>
                  <a:schemeClr val="accent6">
                    <a:hueOff val="-2214564"/>
                    <a:satOff val="-18455"/>
                    <a:lumOff val="-82930"/>
                    <a:alpha val="70145"/>
                  </a:schemeClr>
                </a:solidFill>
                <a:uFillTx/>
                <a:latin typeface="+mn-lt"/>
                <a:ea typeface="+mn-ea"/>
                <a:cs typeface="+mn-cs"/>
                <a:sym typeface="Titillium Web"/>
              </a:defRPr>
            </a:lvl5pPr>
            <a:lvl6pPr marL="0" marR="0" indent="571500" algn="l" defTabSz="410766" rtl="0" latinLnBrk="0">
              <a:lnSpc>
                <a:spcPct val="100000"/>
              </a:lnSpc>
              <a:spcBef>
                <a:spcPts val="0"/>
              </a:spcBef>
              <a:spcAft>
                <a:spcPts val="0"/>
              </a:spcAft>
              <a:buClrTx/>
              <a:buSzTx/>
              <a:buFontTx/>
              <a:buNone/>
              <a:tabLst/>
              <a:defRPr sz="1500" b="0" i="0" u="none" strike="noStrike" cap="none" spc="0" baseline="0">
                <a:ln>
                  <a:noFill/>
                </a:ln>
                <a:solidFill>
                  <a:schemeClr val="accent6">
                    <a:hueOff val="-2214564"/>
                    <a:satOff val="-18455"/>
                    <a:lumOff val="-82930"/>
                    <a:alpha val="70145"/>
                  </a:schemeClr>
                </a:solidFill>
                <a:uFillTx/>
                <a:latin typeface="+mn-lt"/>
                <a:ea typeface="+mn-ea"/>
                <a:cs typeface="+mn-cs"/>
                <a:sym typeface="Titillium Web"/>
              </a:defRPr>
            </a:lvl6pPr>
            <a:lvl7pPr marL="0" marR="0" indent="685800" algn="l" defTabSz="410766" rtl="0" latinLnBrk="0">
              <a:lnSpc>
                <a:spcPct val="100000"/>
              </a:lnSpc>
              <a:spcBef>
                <a:spcPts val="0"/>
              </a:spcBef>
              <a:spcAft>
                <a:spcPts val="0"/>
              </a:spcAft>
              <a:buClrTx/>
              <a:buSzTx/>
              <a:buFontTx/>
              <a:buNone/>
              <a:tabLst/>
              <a:defRPr sz="1500" b="0" i="0" u="none" strike="noStrike" cap="none" spc="0" baseline="0">
                <a:ln>
                  <a:noFill/>
                </a:ln>
                <a:solidFill>
                  <a:schemeClr val="accent6">
                    <a:hueOff val="-2214564"/>
                    <a:satOff val="-18455"/>
                    <a:lumOff val="-82930"/>
                    <a:alpha val="70145"/>
                  </a:schemeClr>
                </a:solidFill>
                <a:uFillTx/>
                <a:latin typeface="+mn-lt"/>
                <a:ea typeface="+mn-ea"/>
                <a:cs typeface="+mn-cs"/>
                <a:sym typeface="Titillium Web"/>
              </a:defRPr>
            </a:lvl7pPr>
            <a:lvl8pPr marL="0" marR="0" indent="800100" algn="l" defTabSz="410766" rtl="0" latinLnBrk="0">
              <a:lnSpc>
                <a:spcPct val="100000"/>
              </a:lnSpc>
              <a:spcBef>
                <a:spcPts val="0"/>
              </a:spcBef>
              <a:spcAft>
                <a:spcPts val="0"/>
              </a:spcAft>
              <a:buClrTx/>
              <a:buSzTx/>
              <a:buFontTx/>
              <a:buNone/>
              <a:tabLst/>
              <a:defRPr sz="1500" b="0" i="0" u="none" strike="noStrike" cap="none" spc="0" baseline="0">
                <a:ln>
                  <a:noFill/>
                </a:ln>
                <a:solidFill>
                  <a:schemeClr val="accent6">
                    <a:hueOff val="-2214564"/>
                    <a:satOff val="-18455"/>
                    <a:lumOff val="-82930"/>
                    <a:alpha val="70145"/>
                  </a:schemeClr>
                </a:solidFill>
                <a:uFillTx/>
                <a:latin typeface="+mn-lt"/>
                <a:ea typeface="+mn-ea"/>
                <a:cs typeface="+mn-cs"/>
                <a:sym typeface="Titillium Web"/>
              </a:defRPr>
            </a:lvl8pPr>
            <a:lvl9pPr marL="0" marR="0" indent="914400" algn="l" defTabSz="410766" rtl="0" latinLnBrk="0">
              <a:lnSpc>
                <a:spcPct val="100000"/>
              </a:lnSpc>
              <a:spcBef>
                <a:spcPts val="0"/>
              </a:spcBef>
              <a:spcAft>
                <a:spcPts val="0"/>
              </a:spcAft>
              <a:buClrTx/>
              <a:buSzTx/>
              <a:buFontTx/>
              <a:buNone/>
              <a:tabLst/>
              <a:defRPr sz="1500" b="0" i="0" u="none" strike="noStrike" cap="none" spc="0" baseline="0">
                <a:ln>
                  <a:noFill/>
                </a:ln>
                <a:solidFill>
                  <a:schemeClr val="accent6">
                    <a:hueOff val="-2214564"/>
                    <a:satOff val="-18455"/>
                    <a:lumOff val="-82930"/>
                    <a:alpha val="70145"/>
                  </a:schemeClr>
                </a:solidFill>
                <a:uFillTx/>
                <a:latin typeface="+mn-lt"/>
                <a:ea typeface="+mn-ea"/>
                <a:cs typeface="+mn-cs"/>
                <a:sym typeface="Titillium Web"/>
              </a:defRPr>
            </a:lvl9pPr>
          </a:lstStyle>
          <a:p>
            <a:pPr lvl="0"/>
            <a:r>
              <a:rPr lang="zh-CN" altLang="en-US" sz="1000" kern="0" dirty="0">
                <a:solidFill>
                  <a:schemeClr val="bg1"/>
                </a:solidFill>
                <a:cs typeface="+mn-ea"/>
                <a:sym typeface="+mn-lt"/>
              </a:rPr>
              <a:t>单击添加详细文字说明，或复制文本黏贴自此右键只保留文字单击添加详细文字说明，或复制文本黏贴自此单击添加详细文字说明，或复制文本黏贴自此右键只保留文字单击添加详细文字说明，或复制文本黏贴自此单击添加详细文字说明，或复制文本黏贴自此单击添加详细文字说明，或复制文本黏贴自此右键只保留文字单击添加详细文字说明，或复制文本黏贴自此单击添加</a:t>
            </a:r>
          </a:p>
        </p:txBody>
      </p:sp>
      <p:sp>
        <p:nvSpPr>
          <p:cNvPr id="25" name="Shape 2413">
            <a:extLst>
              <a:ext uri="{FF2B5EF4-FFF2-40B4-BE49-F238E27FC236}">
                <a16:creationId xmlns:a16="http://schemas.microsoft.com/office/drawing/2014/main" id="{7F15198A-12CE-4CC4-BEBE-56E99678AF13}"/>
              </a:ext>
            </a:extLst>
          </p:cNvPr>
          <p:cNvSpPr/>
          <p:nvPr/>
        </p:nvSpPr>
        <p:spPr>
          <a:xfrm>
            <a:off x="1337710" y="5629659"/>
            <a:ext cx="346684" cy="338782"/>
          </a:xfrm>
          <a:custGeom>
            <a:avLst/>
            <a:gdLst/>
            <a:ahLst/>
            <a:cxnLst>
              <a:cxn ang="0">
                <a:pos x="wd2" y="hd2"/>
              </a:cxn>
              <a:cxn ang="5400000">
                <a:pos x="wd2" y="hd2"/>
              </a:cxn>
              <a:cxn ang="10800000">
                <a:pos x="wd2" y="hd2"/>
              </a:cxn>
              <a:cxn ang="16200000">
                <a:pos x="wd2" y="hd2"/>
              </a:cxn>
            </a:cxnLst>
            <a:rect l="0" t="0" r="r" b="b"/>
            <a:pathLst>
              <a:path w="21600" h="21319" extrusionOk="0">
                <a:moveTo>
                  <a:pt x="7530" y="4197"/>
                </a:moveTo>
                <a:lnTo>
                  <a:pt x="6680" y="3701"/>
                </a:lnTo>
                <a:lnTo>
                  <a:pt x="6189" y="4560"/>
                </a:lnTo>
                <a:lnTo>
                  <a:pt x="7040" y="5056"/>
                </a:lnTo>
                <a:cubicBezTo>
                  <a:pt x="7040" y="5056"/>
                  <a:pt x="7530" y="4197"/>
                  <a:pt x="7530" y="4197"/>
                </a:cubicBezTo>
                <a:close/>
                <a:moveTo>
                  <a:pt x="8512" y="2479"/>
                </a:moveTo>
                <a:lnTo>
                  <a:pt x="7662" y="1984"/>
                </a:lnTo>
                <a:lnTo>
                  <a:pt x="7171" y="2843"/>
                </a:lnTo>
                <a:lnTo>
                  <a:pt x="8021" y="3339"/>
                </a:lnTo>
                <a:cubicBezTo>
                  <a:pt x="8021" y="3339"/>
                  <a:pt x="8512" y="2479"/>
                  <a:pt x="8512" y="2479"/>
                </a:cubicBezTo>
                <a:close/>
                <a:moveTo>
                  <a:pt x="20618" y="8428"/>
                </a:moveTo>
                <a:lnTo>
                  <a:pt x="982" y="8428"/>
                </a:lnTo>
                <a:lnTo>
                  <a:pt x="982" y="6445"/>
                </a:lnTo>
                <a:lnTo>
                  <a:pt x="20618" y="6445"/>
                </a:lnTo>
                <a:cubicBezTo>
                  <a:pt x="20618" y="6445"/>
                  <a:pt x="20618" y="8428"/>
                  <a:pt x="20618" y="8428"/>
                </a:cubicBezTo>
                <a:close/>
                <a:moveTo>
                  <a:pt x="18655" y="20327"/>
                </a:moveTo>
                <a:lnTo>
                  <a:pt x="2945" y="20327"/>
                </a:lnTo>
                <a:lnTo>
                  <a:pt x="2945" y="9420"/>
                </a:lnTo>
                <a:lnTo>
                  <a:pt x="18655" y="9420"/>
                </a:lnTo>
                <a:cubicBezTo>
                  <a:pt x="18655" y="9420"/>
                  <a:pt x="18655" y="20327"/>
                  <a:pt x="18655" y="20327"/>
                </a:cubicBezTo>
                <a:close/>
                <a:moveTo>
                  <a:pt x="6811" y="1488"/>
                </a:moveTo>
                <a:cubicBezTo>
                  <a:pt x="7083" y="1014"/>
                  <a:pt x="7683" y="851"/>
                  <a:pt x="8153" y="1125"/>
                </a:cubicBezTo>
                <a:lnTo>
                  <a:pt x="9854" y="2117"/>
                </a:lnTo>
                <a:lnTo>
                  <a:pt x="7946" y="5454"/>
                </a:lnTo>
                <a:lnTo>
                  <a:pt x="5759" y="5454"/>
                </a:lnTo>
                <a:lnTo>
                  <a:pt x="5698" y="5419"/>
                </a:lnTo>
                <a:lnTo>
                  <a:pt x="5678" y="5454"/>
                </a:lnTo>
                <a:lnTo>
                  <a:pt x="4545" y="5454"/>
                </a:lnTo>
                <a:cubicBezTo>
                  <a:pt x="4545" y="5454"/>
                  <a:pt x="6811" y="1488"/>
                  <a:pt x="6811" y="1488"/>
                </a:cubicBezTo>
                <a:close/>
                <a:moveTo>
                  <a:pt x="15577" y="5454"/>
                </a:moveTo>
                <a:lnTo>
                  <a:pt x="9079" y="5454"/>
                </a:lnTo>
                <a:lnTo>
                  <a:pt x="10704" y="2612"/>
                </a:lnTo>
                <a:cubicBezTo>
                  <a:pt x="10704" y="2612"/>
                  <a:pt x="15577" y="5454"/>
                  <a:pt x="15577" y="5454"/>
                </a:cubicBezTo>
                <a:close/>
                <a:moveTo>
                  <a:pt x="15930" y="2759"/>
                </a:moveTo>
                <a:cubicBezTo>
                  <a:pt x="16454" y="2617"/>
                  <a:pt x="16991" y="2931"/>
                  <a:pt x="17132" y="3460"/>
                </a:cubicBezTo>
                <a:lnTo>
                  <a:pt x="17661" y="5454"/>
                </a:lnTo>
                <a:lnTo>
                  <a:pt x="17540" y="5454"/>
                </a:lnTo>
                <a:lnTo>
                  <a:pt x="16279" y="4718"/>
                </a:lnTo>
                <a:lnTo>
                  <a:pt x="16438" y="4674"/>
                </a:lnTo>
                <a:lnTo>
                  <a:pt x="16184" y="3716"/>
                </a:lnTo>
                <a:lnTo>
                  <a:pt x="15236" y="3973"/>
                </a:lnTo>
                <a:lnTo>
                  <a:pt x="15279" y="4135"/>
                </a:lnTo>
                <a:lnTo>
                  <a:pt x="14076" y="3434"/>
                </a:lnTo>
                <a:lnTo>
                  <a:pt x="14033" y="3272"/>
                </a:lnTo>
                <a:cubicBezTo>
                  <a:pt x="14033" y="3272"/>
                  <a:pt x="15930" y="2759"/>
                  <a:pt x="15930" y="2759"/>
                </a:cubicBezTo>
                <a:close/>
                <a:moveTo>
                  <a:pt x="20618" y="5454"/>
                </a:moveTo>
                <a:lnTo>
                  <a:pt x="18678" y="5454"/>
                </a:lnTo>
                <a:lnTo>
                  <a:pt x="18081" y="3203"/>
                </a:lnTo>
                <a:cubicBezTo>
                  <a:pt x="17800" y="2145"/>
                  <a:pt x="16724" y="1518"/>
                  <a:pt x="15676" y="1801"/>
                </a:cubicBezTo>
                <a:lnTo>
                  <a:pt x="12671" y="2615"/>
                </a:lnTo>
                <a:lnTo>
                  <a:pt x="8644" y="266"/>
                </a:lnTo>
                <a:cubicBezTo>
                  <a:pt x="7704" y="-281"/>
                  <a:pt x="6504" y="44"/>
                  <a:pt x="5961" y="992"/>
                </a:cubicBezTo>
                <a:lnTo>
                  <a:pt x="3410" y="5454"/>
                </a:lnTo>
                <a:lnTo>
                  <a:pt x="982" y="5454"/>
                </a:lnTo>
                <a:cubicBezTo>
                  <a:pt x="440" y="5454"/>
                  <a:pt x="0" y="5898"/>
                  <a:pt x="0" y="6445"/>
                </a:cubicBezTo>
                <a:lnTo>
                  <a:pt x="0" y="8428"/>
                </a:lnTo>
                <a:cubicBezTo>
                  <a:pt x="0" y="8977"/>
                  <a:pt x="440" y="9420"/>
                  <a:pt x="982" y="9420"/>
                </a:cubicBezTo>
                <a:lnTo>
                  <a:pt x="1964" y="9420"/>
                </a:lnTo>
                <a:lnTo>
                  <a:pt x="1964" y="20327"/>
                </a:lnTo>
                <a:cubicBezTo>
                  <a:pt x="1964" y="20875"/>
                  <a:pt x="2403" y="21319"/>
                  <a:pt x="2945" y="21319"/>
                </a:cubicBezTo>
                <a:lnTo>
                  <a:pt x="18655" y="21319"/>
                </a:lnTo>
                <a:cubicBezTo>
                  <a:pt x="19197" y="21319"/>
                  <a:pt x="19636" y="20875"/>
                  <a:pt x="19636" y="20327"/>
                </a:cubicBezTo>
                <a:lnTo>
                  <a:pt x="19636" y="9420"/>
                </a:lnTo>
                <a:lnTo>
                  <a:pt x="20618" y="9420"/>
                </a:lnTo>
                <a:cubicBezTo>
                  <a:pt x="21160" y="9420"/>
                  <a:pt x="21600" y="8977"/>
                  <a:pt x="21600" y="8428"/>
                </a:cubicBezTo>
                <a:lnTo>
                  <a:pt x="21600" y="6445"/>
                </a:lnTo>
                <a:cubicBezTo>
                  <a:pt x="21600" y="5898"/>
                  <a:pt x="21160" y="5454"/>
                  <a:pt x="20618" y="5454"/>
                </a:cubicBezTo>
                <a:moveTo>
                  <a:pt x="7855" y="12395"/>
                </a:moveTo>
                <a:lnTo>
                  <a:pt x="13745" y="12395"/>
                </a:lnTo>
                <a:lnTo>
                  <a:pt x="13745" y="13386"/>
                </a:lnTo>
                <a:lnTo>
                  <a:pt x="7855" y="13386"/>
                </a:lnTo>
                <a:cubicBezTo>
                  <a:pt x="7855" y="13386"/>
                  <a:pt x="7855" y="12395"/>
                  <a:pt x="7855" y="12395"/>
                </a:cubicBezTo>
                <a:close/>
                <a:moveTo>
                  <a:pt x="7855" y="14378"/>
                </a:moveTo>
                <a:lnTo>
                  <a:pt x="13745" y="14378"/>
                </a:lnTo>
                <a:cubicBezTo>
                  <a:pt x="14288" y="14378"/>
                  <a:pt x="14727" y="13934"/>
                  <a:pt x="14727" y="13386"/>
                </a:cubicBezTo>
                <a:lnTo>
                  <a:pt x="14727" y="12395"/>
                </a:lnTo>
                <a:cubicBezTo>
                  <a:pt x="14727" y="11847"/>
                  <a:pt x="14288" y="11403"/>
                  <a:pt x="13745" y="11403"/>
                </a:cubicBezTo>
                <a:lnTo>
                  <a:pt x="7855" y="11403"/>
                </a:lnTo>
                <a:cubicBezTo>
                  <a:pt x="7312" y="11403"/>
                  <a:pt x="6873" y="11847"/>
                  <a:pt x="6873" y="12395"/>
                </a:cubicBezTo>
                <a:lnTo>
                  <a:pt x="6873" y="13386"/>
                </a:lnTo>
                <a:cubicBezTo>
                  <a:pt x="6873" y="13934"/>
                  <a:pt x="7312" y="14378"/>
                  <a:pt x="7855" y="14378"/>
                </a:cubicBezTo>
              </a:path>
            </a:pathLst>
          </a:custGeom>
          <a:solidFill>
            <a:schemeClr val="bg1"/>
          </a:solidFill>
          <a:ln w="12700">
            <a:miter lim="400000"/>
          </a:ln>
        </p:spPr>
        <p:txBody>
          <a:bodyPr lIns="19507" tIns="19507" rIns="19507" bIns="19507" anchor="ctr"/>
          <a:lstStyle/>
          <a:p>
            <a:pPr algn="ctr" defTabSz="23406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600">
              <a:solidFill>
                <a:srgbClr val="FFFFFF"/>
              </a:solidFill>
              <a:effectLst>
                <a:outerShdw blurRad="38100" dist="12700" dir="5400000" rotWithShape="0">
                  <a:srgbClr val="000000">
                    <a:alpha val="50000"/>
                  </a:srgbClr>
                </a:outerShdw>
              </a:effectLst>
              <a:cs typeface="+mn-ea"/>
              <a:sym typeface="+mn-lt"/>
            </a:endParaRPr>
          </a:p>
        </p:txBody>
      </p:sp>
      <p:sp>
        <p:nvSpPr>
          <p:cNvPr id="26" name="Shape 2430">
            <a:extLst>
              <a:ext uri="{FF2B5EF4-FFF2-40B4-BE49-F238E27FC236}">
                <a16:creationId xmlns:a16="http://schemas.microsoft.com/office/drawing/2014/main" id="{5AE4D530-F251-44FC-A1FE-9F5B4724BB94}"/>
              </a:ext>
            </a:extLst>
          </p:cNvPr>
          <p:cNvSpPr/>
          <p:nvPr/>
        </p:nvSpPr>
        <p:spPr>
          <a:xfrm>
            <a:off x="3012862" y="5639209"/>
            <a:ext cx="346685" cy="346658"/>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bg1"/>
          </a:solidFill>
          <a:ln w="12700">
            <a:miter lim="400000"/>
          </a:ln>
        </p:spPr>
        <p:txBody>
          <a:bodyPr lIns="19507" tIns="19507" rIns="19507" bIns="19507" anchor="ctr"/>
          <a:lstStyle/>
          <a:p>
            <a:pPr algn="ctr" defTabSz="23406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600">
              <a:solidFill>
                <a:srgbClr val="FFFFFF"/>
              </a:solidFill>
              <a:effectLst>
                <a:outerShdw blurRad="38100" dist="12700" dir="5400000" rotWithShape="0">
                  <a:srgbClr val="000000">
                    <a:alpha val="50000"/>
                  </a:srgbClr>
                </a:outerShdw>
              </a:effectLst>
              <a:cs typeface="+mn-ea"/>
              <a:sym typeface="+mn-lt"/>
            </a:endParaRPr>
          </a:p>
        </p:txBody>
      </p:sp>
      <p:sp>
        <p:nvSpPr>
          <p:cNvPr id="27" name="Shape 2465">
            <a:extLst>
              <a:ext uri="{FF2B5EF4-FFF2-40B4-BE49-F238E27FC236}">
                <a16:creationId xmlns:a16="http://schemas.microsoft.com/office/drawing/2014/main" id="{ED6FCED1-95D8-4DEA-BCDA-3BD6BC7F597F}"/>
              </a:ext>
            </a:extLst>
          </p:cNvPr>
          <p:cNvSpPr/>
          <p:nvPr/>
        </p:nvSpPr>
        <p:spPr>
          <a:xfrm>
            <a:off x="2175286" y="5629659"/>
            <a:ext cx="346685" cy="346658"/>
          </a:xfrm>
          <a:custGeom>
            <a:avLst/>
            <a:gdLst/>
            <a:ahLst/>
            <a:cxnLst>
              <a:cxn ang="0">
                <a:pos x="wd2" y="hd2"/>
              </a:cxn>
              <a:cxn ang="5400000">
                <a:pos x="wd2" y="hd2"/>
              </a:cxn>
              <a:cxn ang="10800000">
                <a:pos x="wd2" y="hd2"/>
              </a:cxn>
              <a:cxn ang="16200000">
                <a:pos x="wd2" y="hd2"/>
              </a:cxn>
            </a:cxnLst>
            <a:rect l="0" t="0" r="r" b="b"/>
            <a:pathLst>
              <a:path w="21600" h="21600" extrusionOk="0">
                <a:moveTo>
                  <a:pt x="9579" y="17044"/>
                </a:moveTo>
                <a:cubicBezTo>
                  <a:pt x="9428" y="17174"/>
                  <a:pt x="9252" y="17274"/>
                  <a:pt x="9050" y="17344"/>
                </a:cubicBezTo>
                <a:cubicBezTo>
                  <a:pt x="8849" y="17415"/>
                  <a:pt x="8636" y="17450"/>
                  <a:pt x="8413" y="17450"/>
                </a:cubicBezTo>
                <a:cubicBezTo>
                  <a:pt x="7887" y="17450"/>
                  <a:pt x="7488" y="17288"/>
                  <a:pt x="7214" y="16966"/>
                </a:cubicBezTo>
                <a:cubicBezTo>
                  <a:pt x="6941" y="16644"/>
                  <a:pt x="6797" y="16226"/>
                  <a:pt x="6782" y="15715"/>
                </a:cubicBezTo>
                <a:lnTo>
                  <a:pt x="5864" y="15715"/>
                </a:lnTo>
                <a:cubicBezTo>
                  <a:pt x="5857" y="16122"/>
                  <a:pt x="5913" y="16486"/>
                  <a:pt x="6032" y="16805"/>
                </a:cubicBezTo>
                <a:cubicBezTo>
                  <a:pt x="6151" y="17123"/>
                  <a:pt x="6321" y="17393"/>
                  <a:pt x="6545" y="17611"/>
                </a:cubicBezTo>
                <a:cubicBezTo>
                  <a:pt x="6767" y="17830"/>
                  <a:pt x="7038" y="17995"/>
                  <a:pt x="7355" y="18106"/>
                </a:cubicBezTo>
                <a:cubicBezTo>
                  <a:pt x="7671" y="18218"/>
                  <a:pt x="8024" y="18273"/>
                  <a:pt x="8413" y="18273"/>
                </a:cubicBezTo>
                <a:cubicBezTo>
                  <a:pt x="8773" y="18273"/>
                  <a:pt x="9113" y="18223"/>
                  <a:pt x="9434" y="18123"/>
                </a:cubicBezTo>
                <a:cubicBezTo>
                  <a:pt x="9754" y="18023"/>
                  <a:pt x="10033" y="17873"/>
                  <a:pt x="10271" y="17672"/>
                </a:cubicBezTo>
                <a:cubicBezTo>
                  <a:pt x="10509" y="17472"/>
                  <a:pt x="10697" y="17222"/>
                  <a:pt x="10837" y="16922"/>
                </a:cubicBezTo>
                <a:cubicBezTo>
                  <a:pt x="10978" y="16621"/>
                  <a:pt x="11048" y="16275"/>
                  <a:pt x="11048" y="15881"/>
                </a:cubicBezTo>
                <a:cubicBezTo>
                  <a:pt x="11048" y="15407"/>
                  <a:pt x="10935" y="14995"/>
                  <a:pt x="10708" y="14646"/>
                </a:cubicBezTo>
                <a:cubicBezTo>
                  <a:pt x="10481" y="14298"/>
                  <a:pt x="10134" y="14072"/>
                  <a:pt x="9666" y="13968"/>
                </a:cubicBezTo>
                <a:lnTo>
                  <a:pt x="9666" y="13946"/>
                </a:lnTo>
                <a:cubicBezTo>
                  <a:pt x="9968" y="13805"/>
                  <a:pt x="10220" y="13597"/>
                  <a:pt x="10422" y="13323"/>
                </a:cubicBezTo>
                <a:cubicBezTo>
                  <a:pt x="10624" y="13048"/>
                  <a:pt x="10724" y="12734"/>
                  <a:pt x="10724" y="12377"/>
                </a:cubicBezTo>
                <a:cubicBezTo>
                  <a:pt x="10724" y="12014"/>
                  <a:pt x="10665" y="11698"/>
                  <a:pt x="10546" y="11432"/>
                </a:cubicBezTo>
                <a:cubicBezTo>
                  <a:pt x="10427" y="11165"/>
                  <a:pt x="10263" y="10946"/>
                  <a:pt x="10055" y="10776"/>
                </a:cubicBezTo>
                <a:cubicBezTo>
                  <a:pt x="9846" y="10605"/>
                  <a:pt x="9599" y="10477"/>
                  <a:pt x="9315" y="10392"/>
                </a:cubicBezTo>
                <a:cubicBezTo>
                  <a:pt x="9030" y="10306"/>
                  <a:pt x="8722" y="10264"/>
                  <a:pt x="8391" y="10264"/>
                </a:cubicBezTo>
                <a:cubicBezTo>
                  <a:pt x="8010" y="10264"/>
                  <a:pt x="7673" y="10326"/>
                  <a:pt x="7382" y="10453"/>
                </a:cubicBezTo>
                <a:cubicBezTo>
                  <a:pt x="7090" y="10579"/>
                  <a:pt x="6847" y="10753"/>
                  <a:pt x="6653" y="10976"/>
                </a:cubicBezTo>
                <a:cubicBezTo>
                  <a:pt x="6459" y="11198"/>
                  <a:pt x="6309" y="11466"/>
                  <a:pt x="6204" y="11777"/>
                </a:cubicBezTo>
                <a:cubicBezTo>
                  <a:pt x="6100" y="12088"/>
                  <a:pt x="6040" y="12433"/>
                  <a:pt x="6026" y="12811"/>
                </a:cubicBezTo>
                <a:lnTo>
                  <a:pt x="6944" y="12811"/>
                </a:lnTo>
                <a:cubicBezTo>
                  <a:pt x="6944" y="12581"/>
                  <a:pt x="6972" y="12363"/>
                  <a:pt x="7031" y="12155"/>
                </a:cubicBezTo>
                <a:cubicBezTo>
                  <a:pt x="7088" y="11947"/>
                  <a:pt x="7177" y="11766"/>
                  <a:pt x="7296" y="11610"/>
                </a:cubicBezTo>
                <a:cubicBezTo>
                  <a:pt x="7414" y="11454"/>
                  <a:pt x="7565" y="11330"/>
                  <a:pt x="7749" y="11237"/>
                </a:cubicBezTo>
                <a:cubicBezTo>
                  <a:pt x="7932" y="11144"/>
                  <a:pt x="8147" y="11098"/>
                  <a:pt x="8391" y="11098"/>
                </a:cubicBezTo>
                <a:cubicBezTo>
                  <a:pt x="8780" y="11098"/>
                  <a:pt x="9104" y="11204"/>
                  <a:pt x="9364" y="11415"/>
                </a:cubicBezTo>
                <a:cubicBezTo>
                  <a:pt x="9623" y="11627"/>
                  <a:pt x="9752" y="11943"/>
                  <a:pt x="9752" y="12366"/>
                </a:cubicBezTo>
                <a:cubicBezTo>
                  <a:pt x="9752" y="12574"/>
                  <a:pt x="9713" y="12759"/>
                  <a:pt x="9634" y="12922"/>
                </a:cubicBezTo>
                <a:cubicBezTo>
                  <a:pt x="9554" y="13086"/>
                  <a:pt x="9448" y="13221"/>
                  <a:pt x="9315" y="13329"/>
                </a:cubicBezTo>
                <a:cubicBezTo>
                  <a:pt x="9182" y="13436"/>
                  <a:pt x="9027" y="13517"/>
                  <a:pt x="8851" y="13574"/>
                </a:cubicBezTo>
                <a:cubicBezTo>
                  <a:pt x="8674" y="13629"/>
                  <a:pt x="8488" y="13657"/>
                  <a:pt x="8294" y="13657"/>
                </a:cubicBezTo>
                <a:lnTo>
                  <a:pt x="7992" y="13657"/>
                </a:lnTo>
                <a:cubicBezTo>
                  <a:pt x="7963" y="13657"/>
                  <a:pt x="7930" y="13653"/>
                  <a:pt x="7895" y="13645"/>
                </a:cubicBezTo>
                <a:lnTo>
                  <a:pt x="7895" y="14447"/>
                </a:lnTo>
                <a:cubicBezTo>
                  <a:pt x="8067" y="14424"/>
                  <a:pt x="8251" y="14413"/>
                  <a:pt x="8445" y="14413"/>
                </a:cubicBezTo>
                <a:cubicBezTo>
                  <a:pt x="8676" y="14413"/>
                  <a:pt x="8890" y="14444"/>
                  <a:pt x="9088" y="14507"/>
                </a:cubicBezTo>
                <a:cubicBezTo>
                  <a:pt x="9286" y="14571"/>
                  <a:pt x="9457" y="14667"/>
                  <a:pt x="9601" y="14797"/>
                </a:cubicBezTo>
                <a:cubicBezTo>
                  <a:pt x="9745" y="14927"/>
                  <a:pt x="9860" y="15086"/>
                  <a:pt x="9947" y="15275"/>
                </a:cubicBezTo>
                <a:cubicBezTo>
                  <a:pt x="10033" y="15464"/>
                  <a:pt x="10076" y="15682"/>
                  <a:pt x="10076" y="15926"/>
                </a:cubicBezTo>
                <a:cubicBezTo>
                  <a:pt x="10076" y="16163"/>
                  <a:pt x="10031" y="16377"/>
                  <a:pt x="9941" y="16565"/>
                </a:cubicBezTo>
                <a:cubicBezTo>
                  <a:pt x="9851" y="16754"/>
                  <a:pt x="9731" y="16914"/>
                  <a:pt x="9579" y="17044"/>
                </a:cubicBezTo>
                <a:moveTo>
                  <a:pt x="14257" y="18151"/>
                </a:moveTo>
                <a:lnTo>
                  <a:pt x="15175" y="18151"/>
                </a:lnTo>
                <a:lnTo>
                  <a:pt x="15175" y="10264"/>
                </a:lnTo>
                <a:lnTo>
                  <a:pt x="14473" y="10264"/>
                </a:lnTo>
                <a:cubicBezTo>
                  <a:pt x="14422" y="10561"/>
                  <a:pt x="14329" y="10805"/>
                  <a:pt x="14192" y="10998"/>
                </a:cubicBezTo>
                <a:cubicBezTo>
                  <a:pt x="14055" y="11191"/>
                  <a:pt x="13888" y="11343"/>
                  <a:pt x="13690" y="11454"/>
                </a:cubicBezTo>
                <a:cubicBezTo>
                  <a:pt x="13492" y="11565"/>
                  <a:pt x="13271" y="11641"/>
                  <a:pt x="13026" y="11682"/>
                </a:cubicBezTo>
                <a:cubicBezTo>
                  <a:pt x="12781" y="11723"/>
                  <a:pt x="12529" y="11743"/>
                  <a:pt x="12270" y="11743"/>
                </a:cubicBezTo>
                <a:lnTo>
                  <a:pt x="12270" y="12499"/>
                </a:lnTo>
                <a:lnTo>
                  <a:pt x="14257" y="12499"/>
                </a:lnTo>
                <a:cubicBezTo>
                  <a:pt x="14257" y="12499"/>
                  <a:pt x="14257" y="18151"/>
                  <a:pt x="14257" y="18151"/>
                </a:cubicBezTo>
                <a:close/>
                <a:moveTo>
                  <a:pt x="20618" y="6873"/>
                </a:moveTo>
                <a:lnTo>
                  <a:pt x="982" y="6873"/>
                </a:lnTo>
                <a:lnTo>
                  <a:pt x="982" y="3928"/>
                </a:lnTo>
                <a:cubicBezTo>
                  <a:pt x="982" y="3385"/>
                  <a:pt x="1421" y="2945"/>
                  <a:pt x="1964" y="2945"/>
                </a:cubicBezTo>
                <a:lnTo>
                  <a:pt x="3927" y="2945"/>
                </a:lnTo>
                <a:lnTo>
                  <a:pt x="3927" y="4418"/>
                </a:lnTo>
                <a:cubicBezTo>
                  <a:pt x="3927" y="4690"/>
                  <a:pt x="4147" y="4909"/>
                  <a:pt x="4418" y="4909"/>
                </a:cubicBezTo>
                <a:cubicBezTo>
                  <a:pt x="4690" y="4909"/>
                  <a:pt x="4909" y="4690"/>
                  <a:pt x="4909" y="4418"/>
                </a:cubicBezTo>
                <a:lnTo>
                  <a:pt x="4909" y="2945"/>
                </a:lnTo>
                <a:lnTo>
                  <a:pt x="16691" y="2945"/>
                </a:lnTo>
                <a:lnTo>
                  <a:pt x="16691" y="4418"/>
                </a:lnTo>
                <a:cubicBezTo>
                  <a:pt x="16691" y="4690"/>
                  <a:pt x="16910" y="4909"/>
                  <a:pt x="17182" y="4909"/>
                </a:cubicBezTo>
                <a:cubicBezTo>
                  <a:pt x="17453" y="4909"/>
                  <a:pt x="17673" y="4690"/>
                  <a:pt x="17673" y="4418"/>
                </a:cubicBezTo>
                <a:lnTo>
                  <a:pt x="17673" y="2945"/>
                </a:lnTo>
                <a:lnTo>
                  <a:pt x="19636" y="2945"/>
                </a:lnTo>
                <a:cubicBezTo>
                  <a:pt x="20179" y="2945"/>
                  <a:pt x="20618" y="3385"/>
                  <a:pt x="20618" y="3928"/>
                </a:cubicBezTo>
                <a:cubicBezTo>
                  <a:pt x="20618" y="3928"/>
                  <a:pt x="20618" y="6873"/>
                  <a:pt x="20618" y="6873"/>
                </a:cubicBezTo>
                <a:close/>
                <a:moveTo>
                  <a:pt x="20618" y="19636"/>
                </a:moveTo>
                <a:cubicBezTo>
                  <a:pt x="20618" y="20179"/>
                  <a:pt x="20179" y="20618"/>
                  <a:pt x="19636" y="20618"/>
                </a:cubicBezTo>
                <a:lnTo>
                  <a:pt x="1964" y="20618"/>
                </a:lnTo>
                <a:cubicBezTo>
                  <a:pt x="1421" y="20618"/>
                  <a:pt x="982" y="20179"/>
                  <a:pt x="982" y="19636"/>
                </a:cubicBezTo>
                <a:lnTo>
                  <a:pt x="982" y="7855"/>
                </a:lnTo>
                <a:lnTo>
                  <a:pt x="20618" y="7855"/>
                </a:lnTo>
                <a:cubicBezTo>
                  <a:pt x="20618" y="7855"/>
                  <a:pt x="20618" y="19636"/>
                  <a:pt x="20618" y="19636"/>
                </a:cubicBezTo>
                <a:close/>
                <a:moveTo>
                  <a:pt x="19636" y="1964"/>
                </a:moveTo>
                <a:lnTo>
                  <a:pt x="17673" y="1964"/>
                </a:lnTo>
                <a:lnTo>
                  <a:pt x="17673" y="491"/>
                </a:lnTo>
                <a:cubicBezTo>
                  <a:pt x="17673" y="220"/>
                  <a:pt x="17453" y="0"/>
                  <a:pt x="17182" y="0"/>
                </a:cubicBezTo>
                <a:cubicBezTo>
                  <a:pt x="16910" y="0"/>
                  <a:pt x="16691" y="220"/>
                  <a:pt x="16691" y="491"/>
                </a:cubicBezTo>
                <a:lnTo>
                  <a:pt x="16691" y="1964"/>
                </a:lnTo>
                <a:lnTo>
                  <a:pt x="4909" y="1964"/>
                </a:lnTo>
                <a:lnTo>
                  <a:pt x="4909" y="491"/>
                </a:lnTo>
                <a:cubicBezTo>
                  <a:pt x="4909" y="220"/>
                  <a:pt x="4690" y="0"/>
                  <a:pt x="4418" y="0"/>
                </a:cubicBezTo>
                <a:cubicBezTo>
                  <a:pt x="4147" y="0"/>
                  <a:pt x="3927" y="220"/>
                  <a:pt x="3927" y="491"/>
                </a:cubicBezTo>
                <a:lnTo>
                  <a:pt x="3927" y="1964"/>
                </a:lnTo>
                <a:lnTo>
                  <a:pt x="1964" y="1964"/>
                </a:lnTo>
                <a:cubicBezTo>
                  <a:pt x="879" y="1964"/>
                  <a:pt x="0" y="2843"/>
                  <a:pt x="0" y="3928"/>
                </a:cubicBezTo>
                <a:lnTo>
                  <a:pt x="0" y="19636"/>
                </a:lnTo>
                <a:cubicBezTo>
                  <a:pt x="0" y="20721"/>
                  <a:pt x="879" y="21600"/>
                  <a:pt x="1964" y="21600"/>
                </a:cubicBezTo>
                <a:lnTo>
                  <a:pt x="19636" y="21600"/>
                </a:lnTo>
                <a:cubicBezTo>
                  <a:pt x="20721" y="21600"/>
                  <a:pt x="21600" y="20721"/>
                  <a:pt x="21600" y="19636"/>
                </a:cubicBezTo>
                <a:lnTo>
                  <a:pt x="21600" y="3928"/>
                </a:lnTo>
                <a:cubicBezTo>
                  <a:pt x="21600" y="2843"/>
                  <a:pt x="20721" y="1964"/>
                  <a:pt x="19636" y="1964"/>
                </a:cubicBezTo>
              </a:path>
            </a:pathLst>
          </a:custGeom>
          <a:solidFill>
            <a:schemeClr val="bg1"/>
          </a:solidFill>
          <a:ln w="12700">
            <a:miter lim="400000"/>
          </a:ln>
        </p:spPr>
        <p:txBody>
          <a:bodyPr lIns="19507" tIns="19507" rIns="19507" bIns="19507" anchor="ctr"/>
          <a:lstStyle/>
          <a:p>
            <a:pPr algn="ctr" defTabSz="23406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600">
              <a:solidFill>
                <a:srgbClr val="FFFFFF"/>
              </a:solidFill>
              <a:effectLst>
                <a:outerShdw blurRad="38100" dist="12700" dir="5400000" rotWithShape="0">
                  <a:srgbClr val="000000">
                    <a:alpha val="50000"/>
                  </a:srgbClr>
                </a:outerShdw>
              </a:effectLst>
              <a:cs typeface="+mn-ea"/>
              <a:sym typeface="+mn-lt"/>
            </a:endParaRPr>
          </a:p>
        </p:txBody>
      </p:sp>
      <p:sp>
        <p:nvSpPr>
          <p:cNvPr id="20" name="圆角矩形 19"/>
          <p:cNvSpPr/>
          <p:nvPr/>
        </p:nvSpPr>
        <p:spPr>
          <a:xfrm>
            <a:off x="469900" y="313464"/>
            <a:ext cx="4610100" cy="654317"/>
          </a:xfrm>
          <a:prstGeom prst="roundRect">
            <a:avLst>
              <a:gd name="adj" fmla="val 0"/>
            </a:avLst>
          </a:prstGeom>
          <a:noFill/>
          <a:ln w="38100">
            <a:solidFill>
              <a:schemeClr val="bg1"/>
            </a:solidFill>
          </a:ln>
          <a:effectLst>
            <a:outerShdw blurRad="482600" sx="101000" sy="101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圆角矩形 20"/>
          <p:cNvSpPr/>
          <p:nvPr/>
        </p:nvSpPr>
        <p:spPr>
          <a:xfrm>
            <a:off x="317500" y="161659"/>
            <a:ext cx="571500" cy="561472"/>
          </a:xfrm>
          <a:prstGeom prst="roundRect">
            <a:avLst>
              <a:gd name="adj" fmla="val 0"/>
            </a:avLst>
          </a:prstGeom>
          <a:solidFill>
            <a:schemeClr val="bg1"/>
          </a:solidFill>
          <a:ln w="38100">
            <a:solidFill>
              <a:schemeClr val="bg1"/>
            </a:solidFill>
          </a:ln>
          <a:effectLst>
            <a:outerShdw blurRad="482600" sx="101000" sy="101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34925B"/>
                </a:solidFill>
              </a:rPr>
              <a:t>01</a:t>
            </a:r>
            <a:endParaRPr lang="zh-CN" altLang="en-US" sz="2400" dirty="0">
              <a:solidFill>
                <a:srgbClr val="34925B"/>
              </a:solidFill>
            </a:endParaRPr>
          </a:p>
        </p:txBody>
      </p:sp>
      <p:sp>
        <p:nvSpPr>
          <p:cNvPr id="28" name="矩形 27"/>
          <p:cNvSpPr/>
          <p:nvPr/>
        </p:nvSpPr>
        <p:spPr>
          <a:xfrm>
            <a:off x="1143734" y="409789"/>
            <a:ext cx="3775393" cy="523220"/>
          </a:xfrm>
          <a:prstGeom prst="rect">
            <a:avLst/>
          </a:prstGeom>
        </p:spPr>
        <p:txBody>
          <a:bodyPr wrap="none">
            <a:spAutoFit/>
          </a:bodyPr>
          <a:lstStyle/>
          <a:p>
            <a:r>
              <a:rPr lang="zh-CN" altLang="en-US" sz="2800" dirty="0">
                <a:latin typeface="方正书宋简体" panose="03000509000000000000" pitchFamily="65" charset="-122"/>
                <a:ea typeface="方正书宋简体" panose="03000509000000000000" pitchFamily="65" charset="-122"/>
              </a:rPr>
              <a:t>单击此处添加标题文本</a:t>
            </a:r>
          </a:p>
        </p:txBody>
      </p:sp>
    </p:spTree>
    <p:extLst>
      <p:ext uri="{BB962C8B-B14F-4D97-AF65-F5344CB8AC3E}">
        <p14:creationId xmlns:p14="http://schemas.microsoft.com/office/powerpoint/2010/main" val="11896045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9"/>
          <p:cNvSpPr/>
          <p:nvPr/>
        </p:nvSpPr>
        <p:spPr>
          <a:xfrm>
            <a:off x="647700" y="552323"/>
            <a:ext cx="10922000" cy="5668144"/>
          </a:xfrm>
          <a:prstGeom prst="roundRect">
            <a:avLst>
              <a:gd name="adj" fmla="val 0"/>
            </a:avLst>
          </a:prstGeom>
          <a:noFill/>
          <a:ln w="38100">
            <a:solidFill>
              <a:schemeClr val="bg1"/>
            </a:solidFill>
          </a:ln>
          <a:effectLst>
            <a:outerShdw blurRad="482600" sx="101000" sy="101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87C0E818-F8E3-4766-954D-4F0059D56446}"/>
              </a:ext>
            </a:extLst>
          </p:cNvPr>
          <p:cNvSpPr txBox="1"/>
          <p:nvPr/>
        </p:nvSpPr>
        <p:spPr>
          <a:xfrm>
            <a:off x="1381505" y="4066198"/>
            <a:ext cx="2364995" cy="374571"/>
          </a:xfrm>
          <a:prstGeom prst="roundRect">
            <a:avLst/>
          </a:prstGeom>
          <a:solidFill>
            <a:srgbClr val="34925B"/>
          </a:solidFill>
        </p:spPr>
        <p:txBody>
          <a:bodyPr wrap="square" rtlCol="0">
            <a:spAutoFit/>
          </a:bodyPr>
          <a:lstStyle/>
          <a:p>
            <a:pPr algn="ctr"/>
            <a:r>
              <a:rPr lang="zh-CN" altLang="en-US" sz="16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mn-lt"/>
              </a:rPr>
              <a:t>汇报人：</a:t>
            </a:r>
            <a:r>
              <a:rPr lang="en-US" altLang="zh-CN" sz="16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mn-lt"/>
              </a:rPr>
              <a:t>51PPT</a:t>
            </a:r>
            <a:r>
              <a:rPr lang="zh-CN" altLang="en-US" sz="16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mn-lt"/>
              </a:rPr>
              <a:t>模板网</a:t>
            </a:r>
            <a:endParaRPr lang="en-US" altLang="zh-CN" sz="16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mn-lt"/>
            </a:endParaRPr>
          </a:p>
        </p:txBody>
      </p:sp>
      <p:sp>
        <p:nvSpPr>
          <p:cNvPr id="14" name="圆角矩形 13"/>
          <p:cNvSpPr/>
          <p:nvPr/>
        </p:nvSpPr>
        <p:spPr>
          <a:xfrm>
            <a:off x="406400" y="1813460"/>
            <a:ext cx="11404600" cy="1739203"/>
          </a:xfrm>
          <a:prstGeom prst="roundRect">
            <a:avLst>
              <a:gd name="adj" fmla="val 0"/>
            </a:avLst>
          </a:prstGeom>
          <a:solidFill>
            <a:schemeClr val="bg1"/>
          </a:solidFill>
          <a:ln w="38100">
            <a:solidFill>
              <a:schemeClr val="bg1"/>
            </a:solidFill>
          </a:ln>
          <a:effectLst>
            <a:outerShdw blurRad="482600" sx="101000" sy="101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4F5EB0F6-2C2D-45CD-806C-425E035A85DA}"/>
              </a:ext>
            </a:extLst>
          </p:cNvPr>
          <p:cNvSpPr txBox="1"/>
          <p:nvPr/>
        </p:nvSpPr>
        <p:spPr>
          <a:xfrm>
            <a:off x="-236127" y="1904581"/>
            <a:ext cx="10668002" cy="1323439"/>
          </a:xfrm>
          <a:prstGeom prst="rect">
            <a:avLst/>
          </a:prstGeom>
          <a:noFill/>
          <a:ln>
            <a:noFill/>
          </a:ln>
        </p:spPr>
        <p:txBody>
          <a:bodyPr wrap="square" rtlCol="0">
            <a:spAutoFit/>
          </a:bodyPr>
          <a:lstStyle/>
          <a:p>
            <a:pPr algn="ctr" defTabSz="914377"/>
            <a:r>
              <a:rPr lang="zh-CN" altLang="en-US" sz="8000" dirty="0">
                <a:ln w="9525">
                  <a:noFill/>
                </a:ln>
                <a:solidFill>
                  <a:srgbClr val="34925B"/>
                </a:solidFill>
                <a:latin typeface="方正书宋简体" panose="03000509000000000000" pitchFamily="65" charset="-122"/>
                <a:ea typeface="方正书宋简体" panose="03000509000000000000" pitchFamily="65" charset="-122"/>
                <a:cs typeface="+mn-ea"/>
                <a:sym typeface="+mn-lt"/>
              </a:rPr>
              <a:t>谢谢观看  </a:t>
            </a:r>
            <a:r>
              <a:rPr lang="en-US" altLang="zh-CN" sz="8000" dirty="0">
                <a:ln w="9525">
                  <a:noFill/>
                </a:ln>
                <a:solidFill>
                  <a:srgbClr val="34925B"/>
                </a:solidFill>
                <a:latin typeface="方正书宋简体" panose="03000509000000000000" pitchFamily="65" charset="-122"/>
                <a:ea typeface="方正书宋简体" panose="03000509000000000000" pitchFamily="65" charset="-122"/>
                <a:cs typeface="+mn-ea"/>
                <a:sym typeface="+mn-lt"/>
              </a:rPr>
              <a:t>THANKS</a:t>
            </a:r>
            <a:endParaRPr lang="zh-CN" altLang="en-US" sz="8000" dirty="0">
              <a:ln w="9525">
                <a:noFill/>
              </a:ln>
              <a:solidFill>
                <a:srgbClr val="34925B"/>
              </a:solidFill>
              <a:latin typeface="方正书宋简体" panose="03000509000000000000" pitchFamily="65" charset="-122"/>
              <a:ea typeface="方正书宋简体" panose="03000509000000000000" pitchFamily="65" charset="-122"/>
              <a:cs typeface="+mn-ea"/>
              <a:sym typeface="+mn-lt"/>
            </a:endParaRPr>
          </a:p>
        </p:txBody>
      </p:sp>
      <p:sp>
        <p:nvSpPr>
          <p:cNvPr id="7" name="矩形 6">
            <a:extLst>
              <a:ext uri="{FF2B5EF4-FFF2-40B4-BE49-F238E27FC236}">
                <a16:creationId xmlns:a16="http://schemas.microsoft.com/office/drawing/2014/main" id="{63B598CD-3DC4-4D9F-B1A2-5865A8508A17}"/>
              </a:ext>
            </a:extLst>
          </p:cNvPr>
          <p:cNvSpPr/>
          <p:nvPr/>
        </p:nvSpPr>
        <p:spPr>
          <a:xfrm>
            <a:off x="843380" y="3072451"/>
            <a:ext cx="8508988" cy="369332"/>
          </a:xfrm>
          <a:prstGeom prst="rect">
            <a:avLst/>
          </a:prstGeom>
        </p:spPr>
        <p:txBody>
          <a:bodyPr wrap="square">
            <a:spAutoFit/>
          </a:bodyPr>
          <a:lstStyle/>
          <a:p>
            <a:pPr lvl="1">
              <a:spcBef>
                <a:spcPct val="0"/>
              </a:spcBef>
            </a:pPr>
            <a:r>
              <a:rPr lang="zh-CN" altLang="en-US" dirty="0">
                <a:solidFill>
                  <a:schemeClr val="bg1">
                    <a:lumMod val="50000"/>
                  </a:schemeClr>
                </a:solidFill>
                <a:latin typeface="方正书宋简体" panose="03000509000000000000" pitchFamily="65" charset="-122"/>
                <a:ea typeface="方正书宋简体" panose="03000509000000000000" pitchFamily="65" charset="-122"/>
                <a:cs typeface="阿里巴巴普惠体 L" panose="00020600040101010101" pitchFamily="18" charset="-122"/>
                <a:sym typeface="+mn-lt"/>
              </a:rPr>
              <a:t>工作总结  </a:t>
            </a:r>
            <a:r>
              <a:rPr lang="en-US" altLang="zh-CN" dirty="0">
                <a:solidFill>
                  <a:schemeClr val="bg1">
                    <a:lumMod val="50000"/>
                  </a:schemeClr>
                </a:solidFill>
                <a:latin typeface="方正书宋简体" panose="03000509000000000000" pitchFamily="65" charset="-122"/>
                <a:ea typeface="方正书宋简体" panose="03000509000000000000" pitchFamily="65" charset="-122"/>
                <a:cs typeface="阿里巴巴普惠体 L" panose="00020600040101010101" pitchFamily="18" charset="-122"/>
                <a:sym typeface="+mn-lt"/>
              </a:rPr>
              <a:t>/  </a:t>
            </a:r>
            <a:r>
              <a:rPr lang="zh-CN" altLang="en-US" dirty="0">
                <a:solidFill>
                  <a:schemeClr val="bg1">
                    <a:lumMod val="50000"/>
                  </a:schemeClr>
                </a:solidFill>
                <a:latin typeface="方正书宋简体" panose="03000509000000000000" pitchFamily="65" charset="-122"/>
                <a:ea typeface="方正书宋简体" panose="03000509000000000000" pitchFamily="65" charset="-122"/>
                <a:cs typeface="阿里巴巴普惠体 L" panose="00020600040101010101" pitchFamily="18" charset="-122"/>
                <a:sym typeface="+mn-lt"/>
              </a:rPr>
              <a:t>工作汇报  </a:t>
            </a:r>
            <a:r>
              <a:rPr lang="en-US" altLang="zh-CN" dirty="0">
                <a:solidFill>
                  <a:schemeClr val="bg1">
                    <a:lumMod val="50000"/>
                  </a:schemeClr>
                </a:solidFill>
                <a:latin typeface="方正书宋简体" panose="03000509000000000000" pitchFamily="65" charset="-122"/>
                <a:ea typeface="方正书宋简体" panose="03000509000000000000" pitchFamily="65" charset="-122"/>
                <a:cs typeface="阿里巴巴普惠体 L" panose="00020600040101010101" pitchFamily="18" charset="-122"/>
                <a:sym typeface="+mn-lt"/>
              </a:rPr>
              <a:t>/  </a:t>
            </a:r>
            <a:r>
              <a:rPr lang="zh-CN" altLang="en-US" dirty="0">
                <a:solidFill>
                  <a:schemeClr val="bg1">
                    <a:lumMod val="50000"/>
                  </a:schemeClr>
                </a:solidFill>
                <a:latin typeface="方正书宋简体" panose="03000509000000000000" pitchFamily="65" charset="-122"/>
                <a:ea typeface="方正书宋简体" panose="03000509000000000000" pitchFamily="65" charset="-122"/>
                <a:cs typeface="阿里巴巴普惠体 L" panose="00020600040101010101" pitchFamily="18" charset="-122"/>
                <a:sym typeface="+mn-lt"/>
              </a:rPr>
              <a:t>商务述职  </a:t>
            </a:r>
            <a:r>
              <a:rPr lang="en-US" altLang="zh-CN" dirty="0">
                <a:solidFill>
                  <a:schemeClr val="bg1">
                    <a:lumMod val="50000"/>
                  </a:schemeClr>
                </a:solidFill>
                <a:latin typeface="方正书宋简体" panose="03000509000000000000" pitchFamily="65" charset="-122"/>
                <a:ea typeface="方正书宋简体" panose="03000509000000000000" pitchFamily="65" charset="-122"/>
                <a:cs typeface="阿里巴巴普惠体 L" panose="00020600040101010101" pitchFamily="18" charset="-122"/>
                <a:sym typeface="+mn-lt"/>
              </a:rPr>
              <a:t>/  </a:t>
            </a:r>
            <a:r>
              <a:rPr lang="zh-CN" altLang="en-US" dirty="0">
                <a:solidFill>
                  <a:schemeClr val="bg1">
                    <a:lumMod val="50000"/>
                  </a:schemeClr>
                </a:solidFill>
                <a:latin typeface="方正书宋简体" panose="03000509000000000000" pitchFamily="65" charset="-122"/>
                <a:ea typeface="方正书宋简体" panose="03000509000000000000" pitchFamily="65" charset="-122"/>
                <a:cs typeface="阿里巴巴普惠体 L" panose="00020600040101010101" pitchFamily="18" charset="-122"/>
                <a:sym typeface="+mn-lt"/>
              </a:rPr>
              <a:t>工作计划  </a:t>
            </a:r>
            <a:r>
              <a:rPr lang="en-US" altLang="zh-CN" dirty="0">
                <a:solidFill>
                  <a:schemeClr val="bg1">
                    <a:lumMod val="50000"/>
                  </a:schemeClr>
                </a:solidFill>
                <a:latin typeface="方正书宋简体" panose="03000509000000000000" pitchFamily="65" charset="-122"/>
                <a:ea typeface="方正书宋简体" panose="03000509000000000000" pitchFamily="65" charset="-122"/>
                <a:cs typeface="阿里巴巴普惠体 L" panose="00020600040101010101" pitchFamily="18" charset="-122"/>
                <a:sym typeface="+mn-lt"/>
              </a:rPr>
              <a:t>/  </a:t>
            </a:r>
            <a:r>
              <a:rPr lang="zh-CN" altLang="en-US" dirty="0">
                <a:solidFill>
                  <a:schemeClr val="bg1">
                    <a:lumMod val="50000"/>
                  </a:schemeClr>
                </a:solidFill>
                <a:latin typeface="方正书宋简体" panose="03000509000000000000" pitchFamily="65" charset="-122"/>
                <a:ea typeface="方正书宋简体" panose="03000509000000000000" pitchFamily="65" charset="-122"/>
                <a:cs typeface="阿里巴巴普惠体 L" panose="00020600040101010101" pitchFamily="18" charset="-122"/>
                <a:sym typeface="+mn-lt"/>
              </a:rPr>
              <a:t>商务演示</a:t>
            </a:r>
            <a:endParaRPr lang="en-US" altLang="zh-CN" dirty="0">
              <a:solidFill>
                <a:schemeClr val="bg1">
                  <a:lumMod val="50000"/>
                </a:schemeClr>
              </a:solidFill>
              <a:latin typeface="方正书宋简体" panose="03000509000000000000" pitchFamily="65" charset="-122"/>
              <a:ea typeface="方正书宋简体" panose="03000509000000000000" pitchFamily="65" charset="-122"/>
              <a:cs typeface="阿里巴巴普惠体 L" panose="00020600040101010101" pitchFamily="18" charset="-122"/>
              <a:sym typeface="+mn-lt"/>
            </a:endParaRPr>
          </a:p>
        </p:txBody>
      </p:sp>
      <p:grpSp>
        <p:nvGrpSpPr>
          <p:cNvPr id="9" name="组合 8"/>
          <p:cNvGrpSpPr/>
          <p:nvPr/>
        </p:nvGrpSpPr>
        <p:grpSpPr>
          <a:xfrm>
            <a:off x="8617873" y="406145"/>
            <a:ext cx="2789432" cy="5960499"/>
            <a:chOff x="8617873" y="649304"/>
            <a:chExt cx="2789432" cy="5960499"/>
          </a:xfrm>
        </p:grpSpPr>
        <p:pic>
          <p:nvPicPr>
            <p:cNvPr id="11" name="图片 10">
              <a:extLst>
                <a:ext uri="{FF2B5EF4-FFF2-40B4-BE49-F238E27FC236}">
                  <a16:creationId xmlns:a16="http://schemas.microsoft.com/office/drawing/2014/main" id="{35D1D00B-6D8F-49C0-99F3-DC4B5CF9252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9250" r="24992" b="9822"/>
            <a:stretch/>
          </p:blipFill>
          <p:spPr>
            <a:xfrm>
              <a:off x="8617873" y="1112514"/>
              <a:ext cx="2789432" cy="5497289"/>
            </a:xfrm>
            <a:prstGeom prst="rect">
              <a:avLst/>
            </a:prstGeom>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12692" y="649304"/>
              <a:ext cx="803153" cy="926419"/>
            </a:xfrm>
            <a:prstGeom prst="rect">
              <a:avLst/>
            </a:prstGeom>
          </p:spPr>
        </p:pic>
      </p:grpSp>
    </p:spTree>
    <p:extLst>
      <p:ext uri="{BB962C8B-B14F-4D97-AF65-F5344CB8AC3E}">
        <p14:creationId xmlns:p14="http://schemas.microsoft.com/office/powerpoint/2010/main" val="4076831340"/>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46950" y="3314700"/>
            <a:ext cx="5883812" cy="1200329"/>
          </a:xfrm>
          <a:prstGeom prst="rect">
            <a:avLst/>
          </a:prstGeom>
          <a:noFill/>
        </p:spPr>
        <p:txBody>
          <a:bodyPr wrap="square" rtlCol="0">
            <a:spAutoFit/>
          </a:bodyPr>
          <a:lstStyle/>
          <a:p>
            <a:r>
              <a:rPr lang="en-US" altLang="zh-CN" dirty="0"/>
              <a:t>51PPT</a:t>
            </a:r>
            <a:r>
              <a:rPr lang="zh-CN" altLang="en-US" dirty="0"/>
              <a:t>模板网   </a:t>
            </a:r>
            <a:r>
              <a:rPr lang="en-US" altLang="zh-CN" dirty="0">
                <a:hlinkClick r:id="rId2"/>
              </a:rPr>
              <a:t>www.51pptmoban.com</a:t>
            </a:r>
            <a:r>
              <a:rPr lang="en-US" altLang="zh-CN" dirty="0"/>
              <a:t>  </a:t>
            </a:r>
            <a:r>
              <a:rPr lang="zh-CN" altLang="en-US" dirty="0"/>
              <a:t>作品</a:t>
            </a:r>
            <a:endParaRPr lang="en-US" altLang="zh-CN" dirty="0"/>
          </a:p>
          <a:p>
            <a:endParaRPr lang="en-US" altLang="zh-CN" dirty="0"/>
          </a:p>
          <a:p>
            <a:endParaRPr lang="en-US" altLang="zh-CN" dirty="0"/>
          </a:p>
          <a:p>
            <a:r>
              <a:rPr lang="zh-CN" altLang="en-US" dirty="0"/>
              <a:t>仅供学习交流之用。</a:t>
            </a:r>
          </a:p>
        </p:txBody>
      </p:sp>
    </p:spTree>
    <p:extLst>
      <p:ext uri="{BB962C8B-B14F-4D97-AF65-F5344CB8AC3E}">
        <p14:creationId xmlns:p14="http://schemas.microsoft.com/office/powerpoint/2010/main" val="9532446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1C8CF194-A068-4F5A-838F-E6B46E236561}"/>
              </a:ext>
            </a:extLst>
          </p:cNvPr>
          <p:cNvSpPr/>
          <p:nvPr/>
        </p:nvSpPr>
        <p:spPr>
          <a:xfrm>
            <a:off x="3996448" y="-350076"/>
            <a:ext cx="8722321" cy="7725192"/>
          </a:xfrm>
          <a:prstGeom prst="rect">
            <a:avLst/>
          </a:prstGeom>
        </p:spPr>
        <p:txBody>
          <a:bodyPr wrap="square">
            <a:spAutoFit/>
          </a:bodyPr>
          <a:lstStyle/>
          <a:p>
            <a:pPr lvl="1">
              <a:spcBef>
                <a:spcPct val="0"/>
              </a:spcBef>
            </a:pPr>
            <a:r>
              <a:rPr lang="en-US" altLang="zh-CN" sz="49600" spc="300" dirty="0">
                <a:ln w="25400">
                  <a:solidFill>
                    <a:schemeClr val="bg1">
                      <a:alpha val="94000"/>
                    </a:schemeClr>
                  </a:solidFill>
                </a:ln>
                <a:noFill/>
                <a:effectLst>
                  <a:outerShdw blurRad="50800" dist="38100" sx="99000" sy="99000" algn="l" rotWithShape="0">
                    <a:prstClr val="black">
                      <a:alpha val="41000"/>
                    </a:prstClr>
                  </a:outerShdw>
                </a:effectLst>
                <a:cs typeface="+mn-ea"/>
                <a:sym typeface="+mn-lt"/>
              </a:rPr>
              <a:t>01</a:t>
            </a:r>
            <a:endParaRPr lang="zh-CN" altLang="en-US" sz="49600" spc="300" dirty="0">
              <a:ln w="25400">
                <a:solidFill>
                  <a:schemeClr val="bg1">
                    <a:alpha val="94000"/>
                  </a:schemeClr>
                </a:solidFill>
              </a:ln>
              <a:noFill/>
              <a:effectLst>
                <a:outerShdw blurRad="50800" dist="38100" sx="99000" sy="99000" algn="l" rotWithShape="0">
                  <a:prstClr val="black">
                    <a:alpha val="41000"/>
                  </a:prstClr>
                </a:outerShdw>
              </a:effectLst>
              <a:cs typeface="+mn-ea"/>
              <a:sym typeface="+mn-lt"/>
            </a:endParaRPr>
          </a:p>
        </p:txBody>
      </p:sp>
      <p:sp>
        <p:nvSpPr>
          <p:cNvPr id="6" name="圆角矩形 5"/>
          <p:cNvSpPr/>
          <p:nvPr/>
        </p:nvSpPr>
        <p:spPr>
          <a:xfrm>
            <a:off x="2470148" y="2315802"/>
            <a:ext cx="8197851" cy="2192698"/>
          </a:xfrm>
          <a:prstGeom prst="roundRect">
            <a:avLst>
              <a:gd name="adj" fmla="val 0"/>
            </a:avLst>
          </a:pr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84F5CCCD-ECAA-43D1-82C7-D1F38C586991}"/>
              </a:ext>
            </a:extLst>
          </p:cNvPr>
          <p:cNvSpPr txBox="1"/>
          <p:nvPr/>
        </p:nvSpPr>
        <p:spPr>
          <a:xfrm>
            <a:off x="3352344" y="2589981"/>
            <a:ext cx="6433457" cy="1200329"/>
          </a:xfrm>
          <a:prstGeom prst="rect">
            <a:avLst/>
          </a:prstGeom>
          <a:noFill/>
          <a:ln>
            <a:noFill/>
          </a:ln>
        </p:spPr>
        <p:txBody>
          <a:bodyPr wrap="square" rtlCol="0">
            <a:spAutoFit/>
          </a:bodyPr>
          <a:lstStyle/>
          <a:p>
            <a:pPr algn="ctr" defTabSz="914377"/>
            <a:r>
              <a:rPr lang="zh-CN" altLang="en-US" sz="7200" dirty="0">
                <a:ln w="9525">
                  <a:noFill/>
                </a:ln>
                <a:solidFill>
                  <a:srgbClr val="34925B"/>
                </a:solidFill>
                <a:latin typeface="方正书宋简体" panose="03000509000000000000" pitchFamily="65" charset="-122"/>
                <a:ea typeface="方正书宋简体" panose="03000509000000000000" pitchFamily="65" charset="-122"/>
                <a:cs typeface="+mn-ea"/>
                <a:sym typeface="+mn-lt"/>
              </a:rPr>
              <a:t>基本工作概述</a:t>
            </a:r>
          </a:p>
        </p:txBody>
      </p:sp>
      <p:pic>
        <p:nvPicPr>
          <p:cNvPr id="10" name="图片 9">
            <a:extLst>
              <a:ext uri="{FF2B5EF4-FFF2-40B4-BE49-F238E27FC236}">
                <a16:creationId xmlns:a16="http://schemas.microsoft.com/office/drawing/2014/main" id="{84EF4584-6674-43BD-8741-67251778C8E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3698" t="4820" r="34641" b="9893"/>
          <a:stretch/>
        </p:blipFill>
        <p:spPr>
          <a:xfrm>
            <a:off x="1347315" y="304785"/>
            <a:ext cx="2090057" cy="5630091"/>
          </a:xfrm>
          <a:prstGeom prst="rect">
            <a:avLst/>
          </a:prstGeom>
        </p:spPr>
      </p:pic>
      <p:sp>
        <p:nvSpPr>
          <p:cNvPr id="8" name="矩形 7"/>
          <p:cNvSpPr/>
          <p:nvPr/>
        </p:nvSpPr>
        <p:spPr>
          <a:xfrm>
            <a:off x="2464808" y="3785245"/>
            <a:ext cx="8382000" cy="369332"/>
          </a:xfrm>
          <a:prstGeom prst="rect">
            <a:avLst/>
          </a:prstGeom>
        </p:spPr>
        <p:txBody>
          <a:bodyPr wrap="square">
            <a:spAutoFit/>
          </a:bodyPr>
          <a:lstStyle/>
          <a:p>
            <a:pPr algn="ctr"/>
            <a:r>
              <a:rPr lang="zh-CN" altLang="en-US" dirty="0">
                <a:latin typeface="方正书宋简体" panose="03000509000000000000" pitchFamily="65" charset="-122"/>
                <a:ea typeface="方正书宋简体" panose="03000509000000000000" pitchFamily="65" charset="-122"/>
              </a:rPr>
              <a:t>点击输入简要文本内容，文字内容需概况精炼的说明该分项内容……</a:t>
            </a:r>
          </a:p>
        </p:txBody>
      </p:sp>
    </p:spTree>
    <p:extLst>
      <p:ext uri="{BB962C8B-B14F-4D97-AF65-F5344CB8AC3E}">
        <p14:creationId xmlns:p14="http://schemas.microsoft.com/office/powerpoint/2010/main" val="14187852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63B9449D-F6EF-4EFD-AD57-5D4AFB2C93A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89000" y="2242185"/>
            <a:ext cx="3248727" cy="3241899"/>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p:spPr>
      </p:pic>
      <p:sp>
        <p:nvSpPr>
          <p:cNvPr id="10" name="弧形 9">
            <a:extLst>
              <a:ext uri="{FF2B5EF4-FFF2-40B4-BE49-F238E27FC236}">
                <a16:creationId xmlns:a16="http://schemas.microsoft.com/office/drawing/2014/main" id="{EFE2402B-6D0D-4C9D-A9DE-72DDAAA94D09}"/>
              </a:ext>
            </a:extLst>
          </p:cNvPr>
          <p:cNvSpPr/>
          <p:nvPr/>
        </p:nvSpPr>
        <p:spPr>
          <a:xfrm>
            <a:off x="3756678" y="1497330"/>
            <a:ext cx="1772924" cy="1884680"/>
          </a:xfrm>
          <a:prstGeom prst="arc">
            <a:avLst>
              <a:gd name="adj1" fmla="val 17054429"/>
              <a:gd name="adj2" fmla="val 20275382"/>
            </a:avLst>
          </a:prstGeom>
          <a:ln w="19050">
            <a:solidFill>
              <a:srgbClr val="B5D6C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11" name="弧形 10">
            <a:extLst>
              <a:ext uri="{FF2B5EF4-FFF2-40B4-BE49-F238E27FC236}">
                <a16:creationId xmlns:a16="http://schemas.microsoft.com/office/drawing/2014/main" id="{3DD087B4-9E7E-4F36-8802-36D9ED44D6D8}"/>
              </a:ext>
            </a:extLst>
          </p:cNvPr>
          <p:cNvSpPr/>
          <p:nvPr/>
        </p:nvSpPr>
        <p:spPr>
          <a:xfrm>
            <a:off x="645178" y="1852930"/>
            <a:ext cx="3757202" cy="3856355"/>
          </a:xfrm>
          <a:prstGeom prst="arc">
            <a:avLst>
              <a:gd name="adj1" fmla="val 4288248"/>
              <a:gd name="adj2" fmla="val 9874473"/>
            </a:avLst>
          </a:prstGeom>
          <a:ln w="19050">
            <a:solidFill>
              <a:srgbClr val="B5D6C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12" name="弧形 11">
            <a:extLst>
              <a:ext uri="{FF2B5EF4-FFF2-40B4-BE49-F238E27FC236}">
                <a16:creationId xmlns:a16="http://schemas.microsoft.com/office/drawing/2014/main" id="{625A6AA6-BA54-47F5-A633-89DE866D4D9F}"/>
              </a:ext>
            </a:extLst>
          </p:cNvPr>
          <p:cNvSpPr/>
          <p:nvPr/>
        </p:nvSpPr>
        <p:spPr>
          <a:xfrm>
            <a:off x="5529602" y="3782060"/>
            <a:ext cx="1546254" cy="1927225"/>
          </a:xfrm>
          <a:prstGeom prst="arc">
            <a:avLst>
              <a:gd name="adj1" fmla="val 21573443"/>
              <a:gd name="adj2" fmla="val 3902523"/>
            </a:avLst>
          </a:prstGeom>
          <a:ln w="19050">
            <a:solidFill>
              <a:srgbClr val="B5D6C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13" name="椭圆 12">
            <a:extLst>
              <a:ext uri="{FF2B5EF4-FFF2-40B4-BE49-F238E27FC236}">
                <a16:creationId xmlns:a16="http://schemas.microsoft.com/office/drawing/2014/main" id="{75D598E7-56EB-4B3B-AD87-817953AF62BA}"/>
              </a:ext>
            </a:extLst>
          </p:cNvPr>
          <p:cNvSpPr/>
          <p:nvPr/>
        </p:nvSpPr>
        <p:spPr>
          <a:xfrm>
            <a:off x="3122616" y="5558790"/>
            <a:ext cx="102920" cy="106680"/>
          </a:xfrm>
          <a:prstGeom prst="ellipse">
            <a:avLst/>
          </a:prstGeom>
          <a:solidFill>
            <a:srgbClr val="B5D6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椭圆 13">
            <a:extLst>
              <a:ext uri="{FF2B5EF4-FFF2-40B4-BE49-F238E27FC236}">
                <a16:creationId xmlns:a16="http://schemas.microsoft.com/office/drawing/2014/main" id="{B6DBD09C-A35E-48B9-8958-2D17230A5DF4}"/>
              </a:ext>
            </a:extLst>
          </p:cNvPr>
          <p:cNvSpPr/>
          <p:nvPr/>
        </p:nvSpPr>
        <p:spPr>
          <a:xfrm>
            <a:off x="5426682" y="2135505"/>
            <a:ext cx="102920" cy="106680"/>
          </a:xfrm>
          <a:prstGeom prst="ellipse">
            <a:avLst/>
          </a:prstGeom>
          <a:solidFill>
            <a:srgbClr val="B5D6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椭圆 14">
            <a:extLst>
              <a:ext uri="{FF2B5EF4-FFF2-40B4-BE49-F238E27FC236}">
                <a16:creationId xmlns:a16="http://schemas.microsoft.com/office/drawing/2014/main" id="{92AD6F86-85AA-4441-8A6C-B71135328D26}"/>
              </a:ext>
            </a:extLst>
          </p:cNvPr>
          <p:cNvSpPr/>
          <p:nvPr/>
        </p:nvSpPr>
        <p:spPr>
          <a:xfrm>
            <a:off x="7043388" y="4619625"/>
            <a:ext cx="102920" cy="106680"/>
          </a:xfrm>
          <a:prstGeom prst="ellipse">
            <a:avLst/>
          </a:prstGeom>
          <a:solidFill>
            <a:srgbClr val="B5D6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文本框 15">
            <a:extLst>
              <a:ext uri="{FF2B5EF4-FFF2-40B4-BE49-F238E27FC236}">
                <a16:creationId xmlns:a16="http://schemas.microsoft.com/office/drawing/2014/main" id="{B310F9C7-BD5D-49F5-B864-01647DC050E1}"/>
              </a:ext>
            </a:extLst>
          </p:cNvPr>
          <p:cNvSpPr txBox="1"/>
          <p:nvPr/>
        </p:nvSpPr>
        <p:spPr>
          <a:xfrm>
            <a:off x="4788944" y="4450715"/>
            <a:ext cx="1666941" cy="923330"/>
          </a:xfrm>
          <a:prstGeom prst="rect">
            <a:avLst/>
          </a:prstGeom>
          <a:noFill/>
        </p:spPr>
        <p:txBody>
          <a:bodyPr wrap="square" rtlCol="0">
            <a:spAutoFit/>
          </a:bodyPr>
          <a:lstStyle/>
          <a:p>
            <a:pPr algn="ctr">
              <a:lnSpc>
                <a:spcPct val="150000"/>
              </a:lnSpc>
            </a:pPr>
            <a:r>
              <a:rPr lang="zh-CN" altLang="en-US" sz="1200" dirty="0">
                <a:cs typeface="+mn-ea"/>
                <a:sym typeface="+mn-lt"/>
              </a:rPr>
              <a:t>请替换您所有需要的文本请替换您所有需要的文本</a:t>
            </a:r>
            <a:r>
              <a:rPr sz="1200" dirty="0">
                <a:cs typeface="+mn-ea"/>
                <a:sym typeface="+mn-lt"/>
              </a:rPr>
              <a:t>请替换您</a:t>
            </a:r>
            <a:r>
              <a:rPr lang="zh-CN" sz="1200" dirty="0">
                <a:cs typeface="+mn-ea"/>
                <a:sym typeface="+mn-lt"/>
              </a:rPr>
              <a:t>。</a:t>
            </a:r>
          </a:p>
        </p:txBody>
      </p:sp>
      <p:sp>
        <p:nvSpPr>
          <p:cNvPr id="18" name="椭圆 17">
            <a:extLst>
              <a:ext uri="{FF2B5EF4-FFF2-40B4-BE49-F238E27FC236}">
                <a16:creationId xmlns:a16="http://schemas.microsoft.com/office/drawing/2014/main" id="{677D3BE3-879E-4AB5-AB12-0F891B91CCBF}"/>
              </a:ext>
            </a:extLst>
          </p:cNvPr>
          <p:cNvSpPr/>
          <p:nvPr/>
        </p:nvSpPr>
        <p:spPr>
          <a:xfrm>
            <a:off x="4328866" y="3157220"/>
            <a:ext cx="2587097" cy="2681605"/>
          </a:xfrm>
          <a:prstGeom prst="ellipse">
            <a:avLst/>
          </a:prstGeom>
          <a:noFill/>
          <a:ln w="25400">
            <a:solidFill>
              <a:srgbClr val="3492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9" name="组合 18">
            <a:extLst>
              <a:ext uri="{FF2B5EF4-FFF2-40B4-BE49-F238E27FC236}">
                <a16:creationId xmlns:a16="http://schemas.microsoft.com/office/drawing/2014/main" id="{1EAA0C42-AE71-4F17-B497-8214892EDB37}"/>
              </a:ext>
            </a:extLst>
          </p:cNvPr>
          <p:cNvGrpSpPr/>
          <p:nvPr/>
        </p:nvGrpSpPr>
        <p:grpSpPr>
          <a:xfrm>
            <a:off x="5300482" y="3694430"/>
            <a:ext cx="686135" cy="544830"/>
            <a:chOff x="13092" y="5100"/>
            <a:chExt cx="916" cy="720"/>
          </a:xfrm>
          <a:solidFill>
            <a:srgbClr val="34925B"/>
          </a:solidFill>
        </p:grpSpPr>
        <p:sp>
          <p:nvSpPr>
            <p:cNvPr id="20" name="Oval 150">
              <a:extLst>
                <a:ext uri="{FF2B5EF4-FFF2-40B4-BE49-F238E27FC236}">
                  <a16:creationId xmlns:a16="http://schemas.microsoft.com/office/drawing/2014/main" id="{029DF547-972E-4F73-B59E-7ACBB4021943}"/>
                </a:ext>
              </a:extLst>
            </p:cNvPr>
            <p:cNvSpPr>
              <a:spLocks noChangeArrowheads="1"/>
            </p:cNvSpPr>
            <p:nvPr/>
          </p:nvSpPr>
          <p:spPr bwMode="auto">
            <a:xfrm>
              <a:off x="13477" y="5178"/>
              <a:ext cx="148" cy="181"/>
            </a:xfrm>
            <a:prstGeom prst="ellipse">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21" name="Freeform 151">
              <a:extLst>
                <a:ext uri="{FF2B5EF4-FFF2-40B4-BE49-F238E27FC236}">
                  <a16:creationId xmlns:a16="http://schemas.microsoft.com/office/drawing/2014/main" id="{29426FF4-A9F7-457E-9DD7-3B438C3C156D}"/>
                </a:ext>
              </a:extLst>
            </p:cNvPr>
            <p:cNvSpPr/>
            <p:nvPr/>
          </p:nvSpPr>
          <p:spPr bwMode="auto">
            <a:xfrm>
              <a:off x="13394" y="5372"/>
              <a:ext cx="311" cy="189"/>
            </a:xfrm>
            <a:custGeom>
              <a:avLst/>
              <a:gdLst>
                <a:gd name="T0" fmla="*/ 36 w 72"/>
                <a:gd name="T1" fmla="*/ 44 h 44"/>
                <a:gd name="T2" fmla="*/ 41 w 72"/>
                <a:gd name="T3" fmla="*/ 44 h 44"/>
                <a:gd name="T4" fmla="*/ 72 w 72"/>
                <a:gd name="T5" fmla="*/ 31 h 44"/>
                <a:gd name="T6" fmla="*/ 70 w 72"/>
                <a:gd name="T7" fmla="*/ 12 h 44"/>
                <a:gd name="T8" fmla="*/ 60 w 72"/>
                <a:gd name="T9" fmla="*/ 2 h 44"/>
                <a:gd name="T10" fmla="*/ 50 w 72"/>
                <a:gd name="T11" fmla="*/ 1 h 44"/>
                <a:gd name="T12" fmla="*/ 50 w 72"/>
                <a:gd name="T13" fmla="*/ 1 h 44"/>
                <a:gd name="T14" fmla="*/ 57 w 72"/>
                <a:gd name="T15" fmla="*/ 7 h 44"/>
                <a:gd name="T16" fmla="*/ 49 w 72"/>
                <a:gd name="T17" fmla="*/ 12 h 44"/>
                <a:gd name="T18" fmla="*/ 53 w 72"/>
                <a:gd name="T19" fmla="*/ 19 h 44"/>
                <a:gd name="T20" fmla="*/ 41 w 72"/>
                <a:gd name="T21" fmla="*/ 43 h 44"/>
                <a:gd name="T22" fmla="*/ 40 w 72"/>
                <a:gd name="T23" fmla="*/ 9 h 44"/>
                <a:gd name="T24" fmla="*/ 41 w 72"/>
                <a:gd name="T25" fmla="*/ 7 h 44"/>
                <a:gd name="T26" fmla="*/ 39 w 72"/>
                <a:gd name="T27" fmla="*/ 0 h 44"/>
                <a:gd name="T28" fmla="*/ 32 w 72"/>
                <a:gd name="T29" fmla="*/ 0 h 44"/>
                <a:gd name="T30" fmla="*/ 30 w 72"/>
                <a:gd name="T31" fmla="*/ 7 h 44"/>
                <a:gd name="T32" fmla="*/ 32 w 72"/>
                <a:gd name="T33" fmla="*/ 9 h 44"/>
                <a:gd name="T34" fmla="*/ 30 w 72"/>
                <a:gd name="T35" fmla="*/ 43 h 44"/>
                <a:gd name="T36" fmla="*/ 19 w 72"/>
                <a:gd name="T37" fmla="*/ 19 h 44"/>
                <a:gd name="T38" fmla="*/ 23 w 72"/>
                <a:gd name="T39" fmla="*/ 12 h 44"/>
                <a:gd name="T40" fmla="*/ 14 w 72"/>
                <a:gd name="T41" fmla="*/ 7 h 44"/>
                <a:gd name="T42" fmla="*/ 21 w 72"/>
                <a:gd name="T43" fmla="*/ 1 h 44"/>
                <a:gd name="T44" fmla="*/ 21 w 72"/>
                <a:gd name="T45" fmla="*/ 1 h 44"/>
                <a:gd name="T46" fmla="*/ 12 w 72"/>
                <a:gd name="T47" fmla="*/ 2 h 44"/>
                <a:gd name="T48" fmla="*/ 12 w 72"/>
                <a:gd name="T49" fmla="*/ 2 h 44"/>
                <a:gd name="T50" fmla="*/ 2 w 72"/>
                <a:gd name="T51" fmla="*/ 12 h 44"/>
                <a:gd name="T52" fmla="*/ 0 w 72"/>
                <a:gd name="T53" fmla="*/ 32 h 44"/>
                <a:gd name="T54" fmla="*/ 30 w 72"/>
                <a:gd name="T55" fmla="*/ 44 h 44"/>
                <a:gd name="T56" fmla="*/ 36 w 72"/>
                <a:gd name="T57"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 h="44">
                  <a:moveTo>
                    <a:pt x="36" y="44"/>
                  </a:moveTo>
                  <a:cubicBezTo>
                    <a:pt x="38" y="44"/>
                    <a:pt x="40" y="44"/>
                    <a:pt x="41" y="44"/>
                  </a:cubicBezTo>
                  <a:cubicBezTo>
                    <a:pt x="53" y="43"/>
                    <a:pt x="63" y="38"/>
                    <a:pt x="72" y="31"/>
                  </a:cubicBezTo>
                  <a:cubicBezTo>
                    <a:pt x="70" y="12"/>
                    <a:pt x="70" y="12"/>
                    <a:pt x="70" y="12"/>
                  </a:cubicBezTo>
                  <a:cubicBezTo>
                    <a:pt x="70" y="6"/>
                    <a:pt x="67" y="3"/>
                    <a:pt x="60" y="2"/>
                  </a:cubicBezTo>
                  <a:cubicBezTo>
                    <a:pt x="60" y="2"/>
                    <a:pt x="53" y="1"/>
                    <a:pt x="50" y="1"/>
                  </a:cubicBezTo>
                  <a:cubicBezTo>
                    <a:pt x="50" y="1"/>
                    <a:pt x="50" y="1"/>
                    <a:pt x="50" y="1"/>
                  </a:cubicBezTo>
                  <a:cubicBezTo>
                    <a:pt x="57" y="7"/>
                    <a:pt x="57" y="7"/>
                    <a:pt x="57" y="7"/>
                  </a:cubicBezTo>
                  <a:cubicBezTo>
                    <a:pt x="49" y="12"/>
                    <a:pt x="49" y="12"/>
                    <a:pt x="49" y="12"/>
                  </a:cubicBezTo>
                  <a:cubicBezTo>
                    <a:pt x="53" y="19"/>
                    <a:pt x="53" y="19"/>
                    <a:pt x="53" y="19"/>
                  </a:cubicBezTo>
                  <a:cubicBezTo>
                    <a:pt x="41" y="43"/>
                    <a:pt x="41" y="43"/>
                    <a:pt x="41" y="43"/>
                  </a:cubicBezTo>
                  <a:cubicBezTo>
                    <a:pt x="40" y="9"/>
                    <a:pt x="40" y="9"/>
                    <a:pt x="40" y="9"/>
                  </a:cubicBezTo>
                  <a:cubicBezTo>
                    <a:pt x="41" y="7"/>
                    <a:pt x="41" y="7"/>
                    <a:pt x="41" y="7"/>
                  </a:cubicBezTo>
                  <a:cubicBezTo>
                    <a:pt x="39" y="0"/>
                    <a:pt x="39" y="0"/>
                    <a:pt x="39" y="0"/>
                  </a:cubicBezTo>
                  <a:cubicBezTo>
                    <a:pt x="32" y="0"/>
                    <a:pt x="32" y="0"/>
                    <a:pt x="32" y="0"/>
                  </a:cubicBezTo>
                  <a:cubicBezTo>
                    <a:pt x="30" y="7"/>
                    <a:pt x="30" y="7"/>
                    <a:pt x="30" y="7"/>
                  </a:cubicBezTo>
                  <a:cubicBezTo>
                    <a:pt x="32" y="9"/>
                    <a:pt x="32" y="9"/>
                    <a:pt x="32" y="9"/>
                  </a:cubicBezTo>
                  <a:cubicBezTo>
                    <a:pt x="30" y="43"/>
                    <a:pt x="30" y="43"/>
                    <a:pt x="30" y="43"/>
                  </a:cubicBezTo>
                  <a:cubicBezTo>
                    <a:pt x="19" y="19"/>
                    <a:pt x="19" y="19"/>
                    <a:pt x="19" y="19"/>
                  </a:cubicBezTo>
                  <a:cubicBezTo>
                    <a:pt x="23" y="12"/>
                    <a:pt x="23" y="12"/>
                    <a:pt x="23" y="12"/>
                  </a:cubicBezTo>
                  <a:cubicBezTo>
                    <a:pt x="14" y="7"/>
                    <a:pt x="14" y="7"/>
                    <a:pt x="14" y="7"/>
                  </a:cubicBezTo>
                  <a:cubicBezTo>
                    <a:pt x="21" y="1"/>
                    <a:pt x="21" y="1"/>
                    <a:pt x="21" y="1"/>
                  </a:cubicBezTo>
                  <a:cubicBezTo>
                    <a:pt x="21" y="1"/>
                    <a:pt x="21" y="1"/>
                    <a:pt x="21" y="1"/>
                  </a:cubicBezTo>
                  <a:cubicBezTo>
                    <a:pt x="19" y="1"/>
                    <a:pt x="14" y="2"/>
                    <a:pt x="12" y="2"/>
                  </a:cubicBezTo>
                  <a:cubicBezTo>
                    <a:pt x="12" y="2"/>
                    <a:pt x="12" y="2"/>
                    <a:pt x="12" y="2"/>
                  </a:cubicBezTo>
                  <a:cubicBezTo>
                    <a:pt x="7" y="3"/>
                    <a:pt x="2" y="6"/>
                    <a:pt x="2" y="12"/>
                  </a:cubicBezTo>
                  <a:cubicBezTo>
                    <a:pt x="0" y="32"/>
                    <a:pt x="0" y="32"/>
                    <a:pt x="0" y="32"/>
                  </a:cubicBezTo>
                  <a:cubicBezTo>
                    <a:pt x="9" y="38"/>
                    <a:pt x="19" y="43"/>
                    <a:pt x="30" y="44"/>
                  </a:cubicBezTo>
                  <a:cubicBezTo>
                    <a:pt x="32" y="44"/>
                    <a:pt x="34" y="44"/>
                    <a:pt x="36" y="44"/>
                  </a:cubicBezTo>
                  <a:close/>
                </a:path>
              </a:pathLst>
            </a:custGeom>
            <a:grpFill/>
            <a:ln>
              <a:noFill/>
            </a:ln>
          </p:spPr>
          <p:txBody>
            <a:bodyPr vert="horz" wrap="square" lIns="91440" tIns="45720" rIns="91440" bIns="45720" numCol="1" anchor="t" anchorCtr="0" compatLnSpc="1"/>
            <a:lstStyle/>
            <a:p>
              <a:endParaRPr lang="en-US">
                <a:cs typeface="+mn-ea"/>
                <a:sym typeface="+mn-lt"/>
              </a:endParaRPr>
            </a:p>
          </p:txBody>
        </p:sp>
        <p:sp>
          <p:nvSpPr>
            <p:cNvPr id="22" name="Freeform 152">
              <a:extLst>
                <a:ext uri="{FF2B5EF4-FFF2-40B4-BE49-F238E27FC236}">
                  <a16:creationId xmlns:a16="http://schemas.microsoft.com/office/drawing/2014/main" id="{8D5BEAED-E7FF-4244-BD0F-4879BD381FEF}"/>
                </a:ext>
              </a:extLst>
            </p:cNvPr>
            <p:cNvSpPr>
              <a:spLocks noEditPoints="1"/>
            </p:cNvSpPr>
            <p:nvPr/>
          </p:nvSpPr>
          <p:spPr bwMode="auto">
            <a:xfrm>
              <a:off x="13092" y="5293"/>
              <a:ext cx="217" cy="144"/>
            </a:xfrm>
            <a:custGeom>
              <a:avLst/>
              <a:gdLst>
                <a:gd name="T0" fmla="*/ 50 w 50"/>
                <a:gd name="T1" fmla="*/ 12 h 33"/>
                <a:gd name="T2" fmla="*/ 32 w 50"/>
                <a:gd name="T3" fmla="*/ 12 h 33"/>
                <a:gd name="T4" fmla="*/ 17 w 50"/>
                <a:gd name="T5" fmla="*/ 0 h 33"/>
                <a:gd name="T6" fmla="*/ 0 w 50"/>
                <a:gd name="T7" fmla="*/ 16 h 33"/>
                <a:gd name="T8" fmla="*/ 17 w 50"/>
                <a:gd name="T9" fmla="*/ 33 h 33"/>
                <a:gd name="T10" fmla="*/ 32 w 50"/>
                <a:gd name="T11" fmla="*/ 20 h 33"/>
                <a:gd name="T12" fmla="*/ 50 w 50"/>
                <a:gd name="T13" fmla="*/ 20 h 33"/>
                <a:gd name="T14" fmla="*/ 50 w 50"/>
                <a:gd name="T15" fmla="*/ 12 h 33"/>
                <a:gd name="T16" fmla="*/ 17 w 50"/>
                <a:gd name="T17" fmla="*/ 24 h 33"/>
                <a:gd name="T18" fmla="*/ 9 w 50"/>
                <a:gd name="T19" fmla="*/ 16 h 33"/>
                <a:gd name="T20" fmla="*/ 17 w 50"/>
                <a:gd name="T21" fmla="*/ 8 h 33"/>
                <a:gd name="T22" fmla="*/ 24 w 50"/>
                <a:gd name="T23" fmla="*/ 16 h 33"/>
                <a:gd name="T24" fmla="*/ 17 w 50"/>
                <a:gd name="T25" fmla="*/ 2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 h="33">
                  <a:moveTo>
                    <a:pt x="50" y="12"/>
                  </a:moveTo>
                  <a:cubicBezTo>
                    <a:pt x="32" y="12"/>
                    <a:pt x="32" y="12"/>
                    <a:pt x="32" y="12"/>
                  </a:cubicBezTo>
                  <a:cubicBezTo>
                    <a:pt x="30" y="5"/>
                    <a:pt x="24" y="0"/>
                    <a:pt x="17" y="0"/>
                  </a:cubicBezTo>
                  <a:cubicBezTo>
                    <a:pt x="7" y="0"/>
                    <a:pt x="0" y="7"/>
                    <a:pt x="0" y="16"/>
                  </a:cubicBezTo>
                  <a:cubicBezTo>
                    <a:pt x="0" y="25"/>
                    <a:pt x="7" y="33"/>
                    <a:pt x="17" y="33"/>
                  </a:cubicBezTo>
                  <a:cubicBezTo>
                    <a:pt x="24" y="33"/>
                    <a:pt x="31" y="27"/>
                    <a:pt x="32" y="20"/>
                  </a:cubicBezTo>
                  <a:cubicBezTo>
                    <a:pt x="50" y="20"/>
                    <a:pt x="50" y="20"/>
                    <a:pt x="50" y="20"/>
                  </a:cubicBezTo>
                  <a:lnTo>
                    <a:pt x="50" y="12"/>
                  </a:lnTo>
                  <a:close/>
                  <a:moveTo>
                    <a:pt x="17" y="24"/>
                  </a:moveTo>
                  <a:cubicBezTo>
                    <a:pt x="12" y="24"/>
                    <a:pt x="9" y="20"/>
                    <a:pt x="9" y="16"/>
                  </a:cubicBezTo>
                  <a:cubicBezTo>
                    <a:pt x="9" y="12"/>
                    <a:pt x="12" y="8"/>
                    <a:pt x="17" y="8"/>
                  </a:cubicBezTo>
                  <a:cubicBezTo>
                    <a:pt x="21" y="8"/>
                    <a:pt x="24" y="12"/>
                    <a:pt x="24" y="16"/>
                  </a:cubicBezTo>
                  <a:cubicBezTo>
                    <a:pt x="24" y="20"/>
                    <a:pt x="21" y="24"/>
                    <a:pt x="17" y="24"/>
                  </a:cubicBezTo>
                  <a:close/>
                </a:path>
              </a:pathLst>
            </a:custGeom>
            <a:grpFill/>
            <a:ln>
              <a:noFill/>
            </a:ln>
          </p:spPr>
          <p:txBody>
            <a:bodyPr vert="horz" wrap="square" lIns="91440" tIns="45720" rIns="91440" bIns="45720" numCol="1" anchor="t" anchorCtr="0" compatLnSpc="1"/>
            <a:lstStyle/>
            <a:p>
              <a:endParaRPr lang="en-US">
                <a:cs typeface="+mn-ea"/>
                <a:sym typeface="+mn-lt"/>
              </a:endParaRPr>
            </a:p>
          </p:txBody>
        </p:sp>
        <p:sp>
          <p:nvSpPr>
            <p:cNvPr id="23" name="Freeform 153">
              <a:extLst>
                <a:ext uri="{FF2B5EF4-FFF2-40B4-BE49-F238E27FC236}">
                  <a16:creationId xmlns:a16="http://schemas.microsoft.com/office/drawing/2014/main" id="{1D9A4761-2271-4344-BC9E-B186B62A7A9E}"/>
                </a:ext>
              </a:extLst>
            </p:cNvPr>
            <p:cNvSpPr>
              <a:spLocks noEditPoints="1"/>
            </p:cNvSpPr>
            <p:nvPr/>
          </p:nvSpPr>
          <p:spPr bwMode="auto">
            <a:xfrm>
              <a:off x="13136" y="5467"/>
              <a:ext cx="217" cy="172"/>
            </a:xfrm>
            <a:custGeom>
              <a:avLst/>
              <a:gdLst>
                <a:gd name="T0" fmla="*/ 46 w 50"/>
                <a:gd name="T1" fmla="*/ 0 h 40"/>
                <a:gd name="T2" fmla="*/ 30 w 50"/>
                <a:gd name="T3" fmla="*/ 9 h 40"/>
                <a:gd name="T4" fmla="*/ 10 w 50"/>
                <a:gd name="T5" fmla="*/ 6 h 40"/>
                <a:gd name="T6" fmla="*/ 4 w 50"/>
                <a:gd name="T7" fmla="*/ 29 h 40"/>
                <a:gd name="T8" fmla="*/ 27 w 50"/>
                <a:gd name="T9" fmla="*/ 35 h 40"/>
                <a:gd name="T10" fmla="*/ 34 w 50"/>
                <a:gd name="T11" fmla="*/ 16 h 40"/>
                <a:gd name="T12" fmla="*/ 50 w 50"/>
                <a:gd name="T13" fmla="*/ 7 h 40"/>
                <a:gd name="T14" fmla="*/ 46 w 50"/>
                <a:gd name="T15" fmla="*/ 0 h 40"/>
                <a:gd name="T16" fmla="*/ 22 w 50"/>
                <a:gd name="T17" fmla="*/ 27 h 40"/>
                <a:gd name="T18" fmla="*/ 12 w 50"/>
                <a:gd name="T19" fmla="*/ 25 h 40"/>
                <a:gd name="T20" fmla="*/ 15 w 50"/>
                <a:gd name="T21" fmla="*/ 14 h 40"/>
                <a:gd name="T22" fmla="*/ 25 w 50"/>
                <a:gd name="T23" fmla="*/ 17 h 40"/>
                <a:gd name="T24" fmla="*/ 22 w 50"/>
                <a:gd name="T25" fmla="*/ 2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 h="40">
                  <a:moveTo>
                    <a:pt x="46" y="0"/>
                  </a:moveTo>
                  <a:cubicBezTo>
                    <a:pt x="30" y="9"/>
                    <a:pt x="30" y="9"/>
                    <a:pt x="30" y="9"/>
                  </a:cubicBezTo>
                  <a:cubicBezTo>
                    <a:pt x="25" y="4"/>
                    <a:pt x="17" y="3"/>
                    <a:pt x="10" y="6"/>
                  </a:cubicBezTo>
                  <a:cubicBezTo>
                    <a:pt x="2" y="11"/>
                    <a:pt x="0" y="21"/>
                    <a:pt x="4" y="29"/>
                  </a:cubicBezTo>
                  <a:cubicBezTo>
                    <a:pt x="9" y="37"/>
                    <a:pt x="19" y="40"/>
                    <a:pt x="27" y="35"/>
                  </a:cubicBezTo>
                  <a:cubicBezTo>
                    <a:pt x="33" y="31"/>
                    <a:pt x="36" y="24"/>
                    <a:pt x="34" y="16"/>
                  </a:cubicBezTo>
                  <a:cubicBezTo>
                    <a:pt x="50" y="7"/>
                    <a:pt x="50" y="7"/>
                    <a:pt x="50" y="7"/>
                  </a:cubicBezTo>
                  <a:lnTo>
                    <a:pt x="46" y="0"/>
                  </a:lnTo>
                  <a:close/>
                  <a:moveTo>
                    <a:pt x="22" y="27"/>
                  </a:moveTo>
                  <a:cubicBezTo>
                    <a:pt x="19" y="30"/>
                    <a:pt x="14" y="28"/>
                    <a:pt x="12" y="25"/>
                  </a:cubicBezTo>
                  <a:cubicBezTo>
                    <a:pt x="10" y="21"/>
                    <a:pt x="11" y="16"/>
                    <a:pt x="15" y="14"/>
                  </a:cubicBezTo>
                  <a:cubicBezTo>
                    <a:pt x="18" y="12"/>
                    <a:pt x="23" y="13"/>
                    <a:pt x="25" y="17"/>
                  </a:cubicBezTo>
                  <a:cubicBezTo>
                    <a:pt x="27" y="21"/>
                    <a:pt x="26" y="25"/>
                    <a:pt x="22" y="27"/>
                  </a:cubicBezTo>
                  <a:close/>
                </a:path>
              </a:pathLst>
            </a:custGeom>
            <a:grpFill/>
            <a:ln>
              <a:noFill/>
            </a:ln>
          </p:spPr>
          <p:txBody>
            <a:bodyPr vert="horz" wrap="square" lIns="91440" tIns="45720" rIns="91440" bIns="45720" numCol="1" anchor="t" anchorCtr="0" compatLnSpc="1"/>
            <a:lstStyle/>
            <a:p>
              <a:endParaRPr lang="en-US">
                <a:cs typeface="+mn-ea"/>
                <a:sym typeface="+mn-lt"/>
              </a:endParaRPr>
            </a:p>
          </p:txBody>
        </p:sp>
        <p:sp>
          <p:nvSpPr>
            <p:cNvPr id="24" name="Freeform 154">
              <a:extLst>
                <a:ext uri="{FF2B5EF4-FFF2-40B4-BE49-F238E27FC236}">
                  <a16:creationId xmlns:a16="http://schemas.microsoft.com/office/drawing/2014/main" id="{B2905390-980D-4037-BC5B-9F5300607C04}"/>
                </a:ext>
              </a:extLst>
            </p:cNvPr>
            <p:cNvSpPr>
              <a:spLocks noEditPoints="1"/>
            </p:cNvSpPr>
            <p:nvPr/>
          </p:nvSpPr>
          <p:spPr bwMode="auto">
            <a:xfrm>
              <a:off x="13275" y="5561"/>
              <a:ext cx="172" cy="217"/>
            </a:xfrm>
            <a:custGeom>
              <a:avLst/>
              <a:gdLst>
                <a:gd name="T0" fmla="*/ 32 w 40"/>
                <a:gd name="T1" fmla="*/ 0 h 50"/>
                <a:gd name="T2" fmla="*/ 23 w 40"/>
                <a:gd name="T3" fmla="*/ 16 h 50"/>
                <a:gd name="T4" fmla="*/ 5 w 40"/>
                <a:gd name="T5" fmla="*/ 23 h 50"/>
                <a:gd name="T6" fmla="*/ 11 w 40"/>
                <a:gd name="T7" fmla="*/ 46 h 50"/>
                <a:gd name="T8" fmla="*/ 33 w 40"/>
                <a:gd name="T9" fmla="*/ 40 h 50"/>
                <a:gd name="T10" fmla="*/ 31 w 40"/>
                <a:gd name="T11" fmla="*/ 20 h 50"/>
                <a:gd name="T12" fmla="*/ 40 w 40"/>
                <a:gd name="T13" fmla="*/ 4 h 50"/>
                <a:gd name="T14" fmla="*/ 32 w 40"/>
                <a:gd name="T15" fmla="*/ 0 h 50"/>
                <a:gd name="T16" fmla="*/ 26 w 40"/>
                <a:gd name="T17" fmla="*/ 35 h 50"/>
                <a:gd name="T18" fmla="*/ 15 w 40"/>
                <a:gd name="T19" fmla="*/ 38 h 50"/>
                <a:gd name="T20" fmla="*/ 12 w 40"/>
                <a:gd name="T21" fmla="*/ 28 h 50"/>
                <a:gd name="T22" fmla="*/ 23 w 40"/>
                <a:gd name="T23" fmla="*/ 25 h 50"/>
                <a:gd name="T24" fmla="*/ 26 w 40"/>
                <a:gd name="T25" fmla="*/ 3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50">
                  <a:moveTo>
                    <a:pt x="32" y="0"/>
                  </a:moveTo>
                  <a:cubicBezTo>
                    <a:pt x="23" y="16"/>
                    <a:pt x="23" y="16"/>
                    <a:pt x="23" y="16"/>
                  </a:cubicBezTo>
                  <a:cubicBezTo>
                    <a:pt x="16" y="14"/>
                    <a:pt x="9" y="17"/>
                    <a:pt x="5" y="23"/>
                  </a:cubicBezTo>
                  <a:cubicBezTo>
                    <a:pt x="0" y="31"/>
                    <a:pt x="3" y="41"/>
                    <a:pt x="11" y="46"/>
                  </a:cubicBezTo>
                  <a:cubicBezTo>
                    <a:pt x="19" y="50"/>
                    <a:pt x="29" y="48"/>
                    <a:pt x="33" y="40"/>
                  </a:cubicBezTo>
                  <a:cubicBezTo>
                    <a:pt x="37" y="33"/>
                    <a:pt x="36" y="25"/>
                    <a:pt x="31" y="20"/>
                  </a:cubicBezTo>
                  <a:cubicBezTo>
                    <a:pt x="40" y="4"/>
                    <a:pt x="40" y="4"/>
                    <a:pt x="40" y="4"/>
                  </a:cubicBezTo>
                  <a:lnTo>
                    <a:pt x="32" y="0"/>
                  </a:lnTo>
                  <a:close/>
                  <a:moveTo>
                    <a:pt x="26" y="35"/>
                  </a:moveTo>
                  <a:cubicBezTo>
                    <a:pt x="24" y="39"/>
                    <a:pt x="19" y="40"/>
                    <a:pt x="15" y="38"/>
                  </a:cubicBezTo>
                  <a:cubicBezTo>
                    <a:pt x="12" y="36"/>
                    <a:pt x="10" y="31"/>
                    <a:pt x="12" y="28"/>
                  </a:cubicBezTo>
                  <a:cubicBezTo>
                    <a:pt x="15" y="24"/>
                    <a:pt x="19" y="23"/>
                    <a:pt x="23" y="25"/>
                  </a:cubicBezTo>
                  <a:cubicBezTo>
                    <a:pt x="27" y="27"/>
                    <a:pt x="28" y="32"/>
                    <a:pt x="26" y="35"/>
                  </a:cubicBezTo>
                  <a:close/>
                </a:path>
              </a:pathLst>
            </a:custGeom>
            <a:grpFill/>
            <a:ln>
              <a:noFill/>
            </a:ln>
          </p:spPr>
          <p:txBody>
            <a:bodyPr vert="horz" wrap="square" lIns="91440" tIns="45720" rIns="91440" bIns="45720" numCol="1" anchor="t" anchorCtr="0" compatLnSpc="1"/>
            <a:lstStyle/>
            <a:p>
              <a:endParaRPr lang="en-US">
                <a:cs typeface="+mn-ea"/>
                <a:sym typeface="+mn-lt"/>
              </a:endParaRPr>
            </a:p>
          </p:txBody>
        </p:sp>
        <p:sp>
          <p:nvSpPr>
            <p:cNvPr id="25" name="Freeform 155">
              <a:extLst>
                <a:ext uri="{FF2B5EF4-FFF2-40B4-BE49-F238E27FC236}">
                  <a16:creationId xmlns:a16="http://schemas.microsoft.com/office/drawing/2014/main" id="{E019E4AB-D7EA-40C2-9F74-E9022128276A}"/>
                </a:ext>
              </a:extLst>
            </p:cNvPr>
            <p:cNvSpPr>
              <a:spLocks noEditPoints="1"/>
            </p:cNvSpPr>
            <p:nvPr/>
          </p:nvSpPr>
          <p:spPr bwMode="auto">
            <a:xfrm>
              <a:off x="13477" y="5604"/>
              <a:ext cx="144" cy="217"/>
            </a:xfrm>
            <a:custGeom>
              <a:avLst/>
              <a:gdLst>
                <a:gd name="T0" fmla="*/ 12 w 33"/>
                <a:gd name="T1" fmla="*/ 0 h 50"/>
                <a:gd name="T2" fmla="*/ 12 w 33"/>
                <a:gd name="T3" fmla="*/ 18 h 50"/>
                <a:gd name="T4" fmla="*/ 0 w 33"/>
                <a:gd name="T5" fmla="*/ 34 h 50"/>
                <a:gd name="T6" fmla="*/ 17 w 33"/>
                <a:gd name="T7" fmla="*/ 50 h 50"/>
                <a:gd name="T8" fmla="*/ 33 w 33"/>
                <a:gd name="T9" fmla="*/ 34 h 50"/>
                <a:gd name="T10" fmla="*/ 21 w 33"/>
                <a:gd name="T11" fmla="*/ 18 h 50"/>
                <a:gd name="T12" fmla="*/ 21 w 33"/>
                <a:gd name="T13" fmla="*/ 0 h 50"/>
                <a:gd name="T14" fmla="*/ 12 w 33"/>
                <a:gd name="T15" fmla="*/ 0 h 50"/>
                <a:gd name="T16" fmla="*/ 25 w 33"/>
                <a:gd name="T17" fmla="*/ 34 h 50"/>
                <a:gd name="T18" fmla="*/ 17 w 33"/>
                <a:gd name="T19" fmla="*/ 41 h 50"/>
                <a:gd name="T20" fmla="*/ 9 w 33"/>
                <a:gd name="T21" fmla="*/ 34 h 50"/>
                <a:gd name="T22" fmla="*/ 17 w 33"/>
                <a:gd name="T23" fmla="*/ 26 h 50"/>
                <a:gd name="T24" fmla="*/ 25 w 33"/>
                <a:gd name="T25" fmla="*/ 3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50">
                  <a:moveTo>
                    <a:pt x="12" y="0"/>
                  </a:moveTo>
                  <a:cubicBezTo>
                    <a:pt x="12" y="18"/>
                    <a:pt x="12" y="18"/>
                    <a:pt x="12" y="18"/>
                  </a:cubicBezTo>
                  <a:cubicBezTo>
                    <a:pt x="5" y="20"/>
                    <a:pt x="0" y="26"/>
                    <a:pt x="0" y="34"/>
                  </a:cubicBezTo>
                  <a:cubicBezTo>
                    <a:pt x="0" y="43"/>
                    <a:pt x="8" y="50"/>
                    <a:pt x="17" y="50"/>
                  </a:cubicBezTo>
                  <a:cubicBezTo>
                    <a:pt x="26" y="50"/>
                    <a:pt x="33" y="43"/>
                    <a:pt x="33" y="34"/>
                  </a:cubicBezTo>
                  <a:cubicBezTo>
                    <a:pt x="33" y="26"/>
                    <a:pt x="28" y="20"/>
                    <a:pt x="21" y="18"/>
                  </a:cubicBezTo>
                  <a:cubicBezTo>
                    <a:pt x="21" y="0"/>
                    <a:pt x="21" y="0"/>
                    <a:pt x="21" y="0"/>
                  </a:cubicBezTo>
                  <a:lnTo>
                    <a:pt x="12" y="0"/>
                  </a:lnTo>
                  <a:close/>
                  <a:moveTo>
                    <a:pt x="25" y="34"/>
                  </a:moveTo>
                  <a:cubicBezTo>
                    <a:pt x="25" y="38"/>
                    <a:pt x="21" y="41"/>
                    <a:pt x="17" y="41"/>
                  </a:cubicBezTo>
                  <a:cubicBezTo>
                    <a:pt x="13" y="41"/>
                    <a:pt x="9" y="38"/>
                    <a:pt x="9" y="34"/>
                  </a:cubicBezTo>
                  <a:cubicBezTo>
                    <a:pt x="9" y="29"/>
                    <a:pt x="13" y="26"/>
                    <a:pt x="17" y="26"/>
                  </a:cubicBezTo>
                  <a:cubicBezTo>
                    <a:pt x="21" y="26"/>
                    <a:pt x="25" y="29"/>
                    <a:pt x="25" y="34"/>
                  </a:cubicBezTo>
                  <a:close/>
                </a:path>
              </a:pathLst>
            </a:custGeom>
            <a:grpFill/>
            <a:ln>
              <a:noFill/>
            </a:ln>
          </p:spPr>
          <p:txBody>
            <a:bodyPr vert="horz" wrap="square" lIns="91440" tIns="45720" rIns="91440" bIns="45720" numCol="1" anchor="t" anchorCtr="0" compatLnSpc="1"/>
            <a:lstStyle/>
            <a:p>
              <a:endParaRPr lang="en-US">
                <a:cs typeface="+mn-ea"/>
                <a:sym typeface="+mn-lt"/>
              </a:endParaRPr>
            </a:p>
          </p:txBody>
        </p:sp>
        <p:sp>
          <p:nvSpPr>
            <p:cNvPr id="26" name="Freeform 156">
              <a:extLst>
                <a:ext uri="{FF2B5EF4-FFF2-40B4-BE49-F238E27FC236}">
                  <a16:creationId xmlns:a16="http://schemas.microsoft.com/office/drawing/2014/main" id="{A603817E-C65E-46DA-8026-C755F827B2A9}"/>
                </a:ext>
              </a:extLst>
            </p:cNvPr>
            <p:cNvSpPr>
              <a:spLocks noEditPoints="1"/>
            </p:cNvSpPr>
            <p:nvPr/>
          </p:nvSpPr>
          <p:spPr bwMode="auto">
            <a:xfrm>
              <a:off x="13655" y="5561"/>
              <a:ext cx="167" cy="222"/>
            </a:xfrm>
            <a:custGeom>
              <a:avLst/>
              <a:gdLst>
                <a:gd name="T0" fmla="*/ 0 w 39"/>
                <a:gd name="T1" fmla="*/ 5 h 51"/>
                <a:gd name="T2" fmla="*/ 9 w 39"/>
                <a:gd name="T3" fmla="*/ 20 h 51"/>
                <a:gd name="T4" fmla="*/ 6 w 39"/>
                <a:gd name="T5" fmla="*/ 40 h 51"/>
                <a:gd name="T6" fmla="*/ 29 w 39"/>
                <a:gd name="T7" fmla="*/ 46 h 51"/>
                <a:gd name="T8" fmla="*/ 35 w 39"/>
                <a:gd name="T9" fmla="*/ 23 h 51"/>
                <a:gd name="T10" fmla="*/ 16 w 39"/>
                <a:gd name="T11" fmla="*/ 16 h 51"/>
                <a:gd name="T12" fmla="*/ 7 w 39"/>
                <a:gd name="T13" fmla="*/ 0 h 51"/>
                <a:gd name="T14" fmla="*/ 0 w 39"/>
                <a:gd name="T15" fmla="*/ 5 h 51"/>
                <a:gd name="T16" fmla="*/ 27 w 39"/>
                <a:gd name="T17" fmla="*/ 28 h 51"/>
                <a:gd name="T18" fmla="*/ 24 w 39"/>
                <a:gd name="T19" fmla="*/ 38 h 51"/>
                <a:gd name="T20" fmla="*/ 14 w 39"/>
                <a:gd name="T21" fmla="*/ 36 h 51"/>
                <a:gd name="T22" fmla="*/ 17 w 39"/>
                <a:gd name="T23" fmla="*/ 25 h 51"/>
                <a:gd name="T24" fmla="*/ 27 w 39"/>
                <a:gd name="T25" fmla="*/ 2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51">
                  <a:moveTo>
                    <a:pt x="0" y="5"/>
                  </a:moveTo>
                  <a:cubicBezTo>
                    <a:pt x="9" y="20"/>
                    <a:pt x="9" y="20"/>
                    <a:pt x="9" y="20"/>
                  </a:cubicBezTo>
                  <a:cubicBezTo>
                    <a:pt x="4" y="25"/>
                    <a:pt x="3" y="33"/>
                    <a:pt x="6" y="40"/>
                  </a:cubicBezTo>
                  <a:cubicBezTo>
                    <a:pt x="11" y="48"/>
                    <a:pt x="21" y="51"/>
                    <a:pt x="29" y="46"/>
                  </a:cubicBezTo>
                  <a:cubicBezTo>
                    <a:pt x="37" y="41"/>
                    <a:pt x="39" y="31"/>
                    <a:pt x="35" y="23"/>
                  </a:cubicBezTo>
                  <a:cubicBezTo>
                    <a:pt x="31" y="17"/>
                    <a:pt x="23" y="14"/>
                    <a:pt x="16" y="16"/>
                  </a:cubicBezTo>
                  <a:cubicBezTo>
                    <a:pt x="7" y="0"/>
                    <a:pt x="7" y="0"/>
                    <a:pt x="7" y="0"/>
                  </a:cubicBezTo>
                  <a:lnTo>
                    <a:pt x="0" y="5"/>
                  </a:lnTo>
                  <a:close/>
                  <a:moveTo>
                    <a:pt x="27" y="28"/>
                  </a:moveTo>
                  <a:cubicBezTo>
                    <a:pt x="29" y="32"/>
                    <a:pt x="28" y="36"/>
                    <a:pt x="24" y="38"/>
                  </a:cubicBezTo>
                  <a:cubicBezTo>
                    <a:pt x="21" y="41"/>
                    <a:pt x="16" y="39"/>
                    <a:pt x="14" y="36"/>
                  </a:cubicBezTo>
                  <a:cubicBezTo>
                    <a:pt x="12" y="32"/>
                    <a:pt x="13" y="27"/>
                    <a:pt x="17" y="25"/>
                  </a:cubicBezTo>
                  <a:cubicBezTo>
                    <a:pt x="20" y="23"/>
                    <a:pt x="25" y="24"/>
                    <a:pt x="27" y="28"/>
                  </a:cubicBezTo>
                  <a:close/>
                </a:path>
              </a:pathLst>
            </a:custGeom>
            <a:grpFill/>
            <a:ln>
              <a:noFill/>
            </a:ln>
          </p:spPr>
          <p:txBody>
            <a:bodyPr vert="horz" wrap="square" lIns="91440" tIns="45720" rIns="91440" bIns="45720" numCol="1" anchor="t" anchorCtr="0" compatLnSpc="1"/>
            <a:lstStyle/>
            <a:p>
              <a:endParaRPr lang="en-US">
                <a:cs typeface="+mn-ea"/>
                <a:sym typeface="+mn-lt"/>
              </a:endParaRPr>
            </a:p>
          </p:txBody>
        </p:sp>
        <p:sp>
          <p:nvSpPr>
            <p:cNvPr id="27" name="Freeform 157">
              <a:extLst>
                <a:ext uri="{FF2B5EF4-FFF2-40B4-BE49-F238E27FC236}">
                  <a16:creationId xmlns:a16="http://schemas.microsoft.com/office/drawing/2014/main" id="{62C83032-33DF-4981-9F14-4B5F7CC5BA42}"/>
                </a:ext>
              </a:extLst>
            </p:cNvPr>
            <p:cNvSpPr>
              <a:spLocks noEditPoints="1"/>
            </p:cNvSpPr>
            <p:nvPr/>
          </p:nvSpPr>
          <p:spPr bwMode="auto">
            <a:xfrm>
              <a:off x="13749" y="5467"/>
              <a:ext cx="217" cy="172"/>
            </a:xfrm>
            <a:custGeom>
              <a:avLst/>
              <a:gdLst>
                <a:gd name="T0" fmla="*/ 0 w 50"/>
                <a:gd name="T1" fmla="*/ 8 h 40"/>
                <a:gd name="T2" fmla="*/ 15 w 50"/>
                <a:gd name="T3" fmla="*/ 17 h 40"/>
                <a:gd name="T4" fmla="*/ 23 w 50"/>
                <a:gd name="T5" fmla="*/ 35 h 40"/>
                <a:gd name="T6" fmla="*/ 46 w 50"/>
                <a:gd name="T7" fmla="*/ 29 h 40"/>
                <a:gd name="T8" fmla="*/ 40 w 50"/>
                <a:gd name="T9" fmla="*/ 7 h 40"/>
                <a:gd name="T10" fmla="*/ 20 w 50"/>
                <a:gd name="T11" fmla="*/ 9 h 40"/>
                <a:gd name="T12" fmla="*/ 4 w 50"/>
                <a:gd name="T13" fmla="*/ 0 h 40"/>
                <a:gd name="T14" fmla="*/ 0 w 50"/>
                <a:gd name="T15" fmla="*/ 8 h 40"/>
                <a:gd name="T16" fmla="*/ 35 w 50"/>
                <a:gd name="T17" fmla="*/ 14 h 40"/>
                <a:gd name="T18" fmla="*/ 38 w 50"/>
                <a:gd name="T19" fmla="*/ 25 h 40"/>
                <a:gd name="T20" fmla="*/ 27 w 50"/>
                <a:gd name="T21" fmla="*/ 28 h 40"/>
                <a:gd name="T22" fmla="*/ 25 w 50"/>
                <a:gd name="T23" fmla="*/ 17 h 40"/>
                <a:gd name="T24" fmla="*/ 35 w 50"/>
                <a:gd name="T25" fmla="*/ 1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 h="40">
                  <a:moveTo>
                    <a:pt x="0" y="8"/>
                  </a:moveTo>
                  <a:cubicBezTo>
                    <a:pt x="15" y="17"/>
                    <a:pt x="15" y="17"/>
                    <a:pt x="15" y="17"/>
                  </a:cubicBezTo>
                  <a:cubicBezTo>
                    <a:pt x="14" y="24"/>
                    <a:pt x="17" y="32"/>
                    <a:pt x="23" y="35"/>
                  </a:cubicBezTo>
                  <a:cubicBezTo>
                    <a:pt x="31" y="40"/>
                    <a:pt x="41" y="37"/>
                    <a:pt x="46" y="29"/>
                  </a:cubicBezTo>
                  <a:cubicBezTo>
                    <a:pt x="50" y="21"/>
                    <a:pt x="48" y="11"/>
                    <a:pt x="40" y="7"/>
                  </a:cubicBezTo>
                  <a:cubicBezTo>
                    <a:pt x="33" y="3"/>
                    <a:pt x="25" y="4"/>
                    <a:pt x="20" y="9"/>
                  </a:cubicBezTo>
                  <a:cubicBezTo>
                    <a:pt x="4" y="0"/>
                    <a:pt x="4" y="0"/>
                    <a:pt x="4" y="0"/>
                  </a:cubicBezTo>
                  <a:lnTo>
                    <a:pt x="0" y="8"/>
                  </a:lnTo>
                  <a:close/>
                  <a:moveTo>
                    <a:pt x="35" y="14"/>
                  </a:moveTo>
                  <a:cubicBezTo>
                    <a:pt x="39" y="16"/>
                    <a:pt x="40" y="21"/>
                    <a:pt x="38" y="25"/>
                  </a:cubicBezTo>
                  <a:cubicBezTo>
                    <a:pt x="36" y="29"/>
                    <a:pt x="31" y="30"/>
                    <a:pt x="27" y="28"/>
                  </a:cubicBezTo>
                  <a:cubicBezTo>
                    <a:pt x="24" y="26"/>
                    <a:pt x="23" y="21"/>
                    <a:pt x="25" y="17"/>
                  </a:cubicBezTo>
                  <a:cubicBezTo>
                    <a:pt x="27" y="13"/>
                    <a:pt x="32" y="12"/>
                    <a:pt x="35" y="14"/>
                  </a:cubicBezTo>
                  <a:close/>
                </a:path>
              </a:pathLst>
            </a:custGeom>
            <a:grpFill/>
            <a:ln>
              <a:noFill/>
            </a:ln>
          </p:spPr>
          <p:txBody>
            <a:bodyPr vert="horz" wrap="square" lIns="91440" tIns="45720" rIns="91440" bIns="45720" numCol="1" anchor="t" anchorCtr="0" compatLnSpc="1"/>
            <a:lstStyle/>
            <a:p>
              <a:endParaRPr lang="en-US">
                <a:cs typeface="+mn-ea"/>
                <a:sym typeface="+mn-lt"/>
              </a:endParaRPr>
            </a:p>
          </p:txBody>
        </p:sp>
        <p:sp>
          <p:nvSpPr>
            <p:cNvPr id="28" name="Freeform 158">
              <a:extLst>
                <a:ext uri="{FF2B5EF4-FFF2-40B4-BE49-F238E27FC236}">
                  <a16:creationId xmlns:a16="http://schemas.microsoft.com/office/drawing/2014/main" id="{FE1EC36F-AB64-4497-A892-857EA4F62A6A}"/>
                </a:ext>
              </a:extLst>
            </p:cNvPr>
            <p:cNvSpPr>
              <a:spLocks noEditPoints="1"/>
            </p:cNvSpPr>
            <p:nvPr/>
          </p:nvSpPr>
          <p:spPr bwMode="auto">
            <a:xfrm>
              <a:off x="13788" y="5293"/>
              <a:ext cx="220" cy="144"/>
            </a:xfrm>
            <a:custGeom>
              <a:avLst/>
              <a:gdLst>
                <a:gd name="T0" fmla="*/ 0 w 51"/>
                <a:gd name="T1" fmla="*/ 21 h 33"/>
                <a:gd name="T2" fmla="*/ 19 w 51"/>
                <a:gd name="T3" fmla="*/ 21 h 33"/>
                <a:gd name="T4" fmla="*/ 34 w 51"/>
                <a:gd name="T5" fmla="*/ 33 h 33"/>
                <a:gd name="T6" fmla="*/ 51 w 51"/>
                <a:gd name="T7" fmla="*/ 16 h 33"/>
                <a:gd name="T8" fmla="*/ 34 w 51"/>
                <a:gd name="T9" fmla="*/ 0 h 33"/>
                <a:gd name="T10" fmla="*/ 19 w 51"/>
                <a:gd name="T11" fmla="*/ 12 h 33"/>
                <a:gd name="T12" fmla="*/ 0 w 51"/>
                <a:gd name="T13" fmla="*/ 12 h 33"/>
                <a:gd name="T14" fmla="*/ 0 w 51"/>
                <a:gd name="T15" fmla="*/ 21 h 33"/>
                <a:gd name="T16" fmla="*/ 34 w 51"/>
                <a:gd name="T17" fmla="*/ 9 h 33"/>
                <a:gd name="T18" fmla="*/ 42 w 51"/>
                <a:gd name="T19" fmla="*/ 16 h 33"/>
                <a:gd name="T20" fmla="*/ 34 w 51"/>
                <a:gd name="T21" fmla="*/ 24 h 33"/>
                <a:gd name="T22" fmla="*/ 27 w 51"/>
                <a:gd name="T23" fmla="*/ 16 h 33"/>
                <a:gd name="T24" fmla="*/ 34 w 51"/>
                <a:gd name="T25" fmla="*/ 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33">
                  <a:moveTo>
                    <a:pt x="0" y="21"/>
                  </a:moveTo>
                  <a:cubicBezTo>
                    <a:pt x="19" y="21"/>
                    <a:pt x="19" y="21"/>
                    <a:pt x="19" y="21"/>
                  </a:cubicBezTo>
                  <a:cubicBezTo>
                    <a:pt x="21" y="28"/>
                    <a:pt x="27" y="33"/>
                    <a:pt x="34" y="33"/>
                  </a:cubicBezTo>
                  <a:cubicBezTo>
                    <a:pt x="44" y="33"/>
                    <a:pt x="51" y="25"/>
                    <a:pt x="51" y="16"/>
                  </a:cubicBezTo>
                  <a:cubicBezTo>
                    <a:pt x="51" y="7"/>
                    <a:pt x="44" y="0"/>
                    <a:pt x="34" y="0"/>
                  </a:cubicBezTo>
                  <a:cubicBezTo>
                    <a:pt x="27" y="0"/>
                    <a:pt x="20" y="5"/>
                    <a:pt x="19" y="12"/>
                  </a:cubicBezTo>
                  <a:cubicBezTo>
                    <a:pt x="0" y="12"/>
                    <a:pt x="0" y="12"/>
                    <a:pt x="0" y="12"/>
                  </a:cubicBezTo>
                  <a:lnTo>
                    <a:pt x="0" y="21"/>
                  </a:lnTo>
                  <a:close/>
                  <a:moveTo>
                    <a:pt x="34" y="9"/>
                  </a:moveTo>
                  <a:cubicBezTo>
                    <a:pt x="39" y="9"/>
                    <a:pt x="42" y="12"/>
                    <a:pt x="42" y="16"/>
                  </a:cubicBezTo>
                  <a:cubicBezTo>
                    <a:pt x="42" y="21"/>
                    <a:pt x="39" y="24"/>
                    <a:pt x="34" y="24"/>
                  </a:cubicBezTo>
                  <a:cubicBezTo>
                    <a:pt x="30" y="24"/>
                    <a:pt x="27" y="21"/>
                    <a:pt x="27" y="16"/>
                  </a:cubicBezTo>
                  <a:cubicBezTo>
                    <a:pt x="27" y="12"/>
                    <a:pt x="30" y="9"/>
                    <a:pt x="34" y="9"/>
                  </a:cubicBezTo>
                  <a:close/>
                </a:path>
              </a:pathLst>
            </a:custGeom>
            <a:grpFill/>
            <a:ln>
              <a:noFill/>
            </a:ln>
          </p:spPr>
          <p:txBody>
            <a:bodyPr vert="horz" wrap="square" lIns="91440" tIns="45720" rIns="91440" bIns="45720" numCol="1" anchor="t" anchorCtr="0" compatLnSpc="1"/>
            <a:lstStyle/>
            <a:p>
              <a:endParaRPr lang="en-US">
                <a:cs typeface="+mn-ea"/>
                <a:sym typeface="+mn-lt"/>
              </a:endParaRPr>
            </a:p>
          </p:txBody>
        </p:sp>
        <p:sp>
          <p:nvSpPr>
            <p:cNvPr id="29" name="Freeform 159">
              <a:extLst>
                <a:ext uri="{FF2B5EF4-FFF2-40B4-BE49-F238E27FC236}">
                  <a16:creationId xmlns:a16="http://schemas.microsoft.com/office/drawing/2014/main" id="{D52B198F-4BF9-457E-BD20-4C48066651DD}"/>
                </a:ext>
              </a:extLst>
            </p:cNvPr>
            <p:cNvSpPr>
              <a:spLocks noEditPoints="1"/>
            </p:cNvSpPr>
            <p:nvPr/>
          </p:nvSpPr>
          <p:spPr bwMode="auto">
            <a:xfrm>
              <a:off x="13288" y="5100"/>
              <a:ext cx="526" cy="522"/>
            </a:xfrm>
            <a:custGeom>
              <a:avLst/>
              <a:gdLst>
                <a:gd name="T0" fmla="*/ 61 w 122"/>
                <a:gd name="T1" fmla="*/ 121 h 121"/>
                <a:gd name="T2" fmla="*/ 0 w 122"/>
                <a:gd name="T3" fmla="*/ 60 h 121"/>
                <a:gd name="T4" fmla="*/ 61 w 122"/>
                <a:gd name="T5" fmla="*/ 0 h 121"/>
                <a:gd name="T6" fmla="*/ 122 w 122"/>
                <a:gd name="T7" fmla="*/ 60 h 121"/>
                <a:gd name="T8" fmla="*/ 61 w 122"/>
                <a:gd name="T9" fmla="*/ 121 h 121"/>
                <a:gd name="T10" fmla="*/ 61 w 122"/>
                <a:gd name="T11" fmla="*/ 8 h 121"/>
                <a:gd name="T12" fmla="*/ 8 w 122"/>
                <a:gd name="T13" fmla="*/ 60 h 121"/>
                <a:gd name="T14" fmla="*/ 61 w 122"/>
                <a:gd name="T15" fmla="*/ 113 h 121"/>
                <a:gd name="T16" fmla="*/ 114 w 122"/>
                <a:gd name="T17" fmla="*/ 60 h 121"/>
                <a:gd name="T18" fmla="*/ 61 w 122"/>
                <a:gd name="T19" fmla="*/ 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 h="121">
                  <a:moveTo>
                    <a:pt x="61" y="121"/>
                  </a:moveTo>
                  <a:cubicBezTo>
                    <a:pt x="28" y="121"/>
                    <a:pt x="0" y="94"/>
                    <a:pt x="0" y="60"/>
                  </a:cubicBezTo>
                  <a:cubicBezTo>
                    <a:pt x="0" y="27"/>
                    <a:pt x="28" y="0"/>
                    <a:pt x="61" y="0"/>
                  </a:cubicBezTo>
                  <a:cubicBezTo>
                    <a:pt x="94" y="0"/>
                    <a:pt x="122" y="27"/>
                    <a:pt x="122" y="60"/>
                  </a:cubicBezTo>
                  <a:cubicBezTo>
                    <a:pt x="122" y="94"/>
                    <a:pt x="94" y="121"/>
                    <a:pt x="61" y="121"/>
                  </a:cubicBezTo>
                  <a:close/>
                  <a:moveTo>
                    <a:pt x="61" y="8"/>
                  </a:moveTo>
                  <a:cubicBezTo>
                    <a:pt x="32" y="8"/>
                    <a:pt x="8" y="31"/>
                    <a:pt x="8" y="60"/>
                  </a:cubicBezTo>
                  <a:cubicBezTo>
                    <a:pt x="8" y="89"/>
                    <a:pt x="32" y="113"/>
                    <a:pt x="61" y="113"/>
                  </a:cubicBezTo>
                  <a:cubicBezTo>
                    <a:pt x="90" y="113"/>
                    <a:pt x="114" y="89"/>
                    <a:pt x="114" y="60"/>
                  </a:cubicBezTo>
                  <a:cubicBezTo>
                    <a:pt x="114" y="31"/>
                    <a:pt x="90" y="8"/>
                    <a:pt x="61" y="8"/>
                  </a:cubicBezTo>
                  <a:close/>
                </a:path>
              </a:pathLst>
            </a:custGeom>
            <a:grpFill/>
            <a:ln>
              <a:noFill/>
            </a:ln>
          </p:spPr>
          <p:txBody>
            <a:bodyPr vert="horz" wrap="square" lIns="91440" tIns="45720" rIns="91440" bIns="45720" numCol="1" anchor="t" anchorCtr="0" compatLnSpc="1"/>
            <a:lstStyle/>
            <a:p>
              <a:endParaRPr lang="en-US">
                <a:cs typeface="+mn-ea"/>
                <a:sym typeface="+mn-lt"/>
              </a:endParaRPr>
            </a:p>
          </p:txBody>
        </p:sp>
      </p:grpSp>
      <p:grpSp>
        <p:nvGrpSpPr>
          <p:cNvPr id="30" name="组合 29">
            <a:extLst>
              <a:ext uri="{FF2B5EF4-FFF2-40B4-BE49-F238E27FC236}">
                <a16:creationId xmlns:a16="http://schemas.microsoft.com/office/drawing/2014/main" id="{EC45BAF3-CC76-4E02-86F9-6879E21A1A2D}"/>
              </a:ext>
            </a:extLst>
          </p:cNvPr>
          <p:cNvGrpSpPr/>
          <p:nvPr/>
        </p:nvGrpSpPr>
        <p:grpSpPr>
          <a:xfrm>
            <a:off x="3958230" y="1765300"/>
            <a:ext cx="1342864" cy="1391920"/>
            <a:chOff x="3755390" y="1860550"/>
            <a:chExt cx="1391920" cy="1391920"/>
          </a:xfrm>
        </p:grpSpPr>
        <p:sp>
          <p:nvSpPr>
            <p:cNvPr id="31" name="椭圆 30">
              <a:extLst>
                <a:ext uri="{FF2B5EF4-FFF2-40B4-BE49-F238E27FC236}">
                  <a16:creationId xmlns:a16="http://schemas.microsoft.com/office/drawing/2014/main" id="{3D13D6C0-354D-4F6A-9EB5-A96AF5518B6E}"/>
                </a:ext>
              </a:extLst>
            </p:cNvPr>
            <p:cNvSpPr/>
            <p:nvPr/>
          </p:nvSpPr>
          <p:spPr>
            <a:xfrm>
              <a:off x="3755390" y="1860550"/>
              <a:ext cx="1391920" cy="1391920"/>
            </a:xfrm>
            <a:prstGeom prst="ellipse">
              <a:avLst/>
            </a:prstGeom>
            <a:solidFill>
              <a:srgbClr val="3492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2" name="组合 31">
              <a:extLst>
                <a:ext uri="{FF2B5EF4-FFF2-40B4-BE49-F238E27FC236}">
                  <a16:creationId xmlns:a16="http://schemas.microsoft.com/office/drawing/2014/main" id="{76D88D01-EF27-433B-A7FB-E8E6E8708246}"/>
                </a:ext>
              </a:extLst>
            </p:cNvPr>
            <p:cNvGrpSpPr/>
            <p:nvPr/>
          </p:nvGrpSpPr>
          <p:grpSpPr>
            <a:xfrm>
              <a:off x="4182110" y="2345055"/>
              <a:ext cx="567690" cy="521970"/>
              <a:chOff x="16737" y="4991"/>
              <a:chExt cx="894" cy="822"/>
            </a:xfrm>
            <a:solidFill>
              <a:schemeClr val="bg1"/>
            </a:solidFill>
          </p:grpSpPr>
          <p:sp>
            <p:nvSpPr>
              <p:cNvPr id="33" name="Freeform 165">
                <a:extLst>
                  <a:ext uri="{FF2B5EF4-FFF2-40B4-BE49-F238E27FC236}">
                    <a16:creationId xmlns:a16="http://schemas.microsoft.com/office/drawing/2014/main" id="{AF3CF832-3D7D-4966-9CF9-D23DEF3A632D}"/>
                  </a:ext>
                </a:extLst>
              </p:cNvPr>
              <p:cNvSpPr>
                <a:spLocks noEditPoints="1"/>
              </p:cNvSpPr>
              <p:nvPr/>
            </p:nvSpPr>
            <p:spPr bwMode="auto">
              <a:xfrm>
                <a:off x="16737" y="5520"/>
                <a:ext cx="298" cy="102"/>
              </a:xfrm>
              <a:custGeom>
                <a:avLst/>
                <a:gdLst>
                  <a:gd name="T0" fmla="*/ 66 w 69"/>
                  <a:gd name="T1" fmla="*/ 10 h 24"/>
                  <a:gd name="T2" fmla="*/ 35 w 69"/>
                  <a:gd name="T3" fmla="*/ 0 h 24"/>
                  <a:gd name="T4" fmla="*/ 3 w 69"/>
                  <a:gd name="T5" fmla="*/ 10 h 24"/>
                  <a:gd name="T6" fmla="*/ 34 w 69"/>
                  <a:gd name="T7" fmla="*/ 24 h 24"/>
                  <a:gd name="T8" fmla="*/ 66 w 69"/>
                  <a:gd name="T9" fmla="*/ 10 h 24"/>
                  <a:gd name="T10" fmla="*/ 35 w 69"/>
                  <a:gd name="T11" fmla="*/ 19 h 24"/>
                  <a:gd name="T12" fmla="*/ 11 w 69"/>
                  <a:gd name="T13" fmla="*/ 9 h 24"/>
                  <a:gd name="T14" fmla="*/ 35 w 69"/>
                  <a:gd name="T15" fmla="*/ 2 h 24"/>
                  <a:gd name="T16" fmla="*/ 58 w 69"/>
                  <a:gd name="T17" fmla="*/ 9 h 24"/>
                  <a:gd name="T18" fmla="*/ 35 w 69"/>
                  <a:gd name="T19"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24">
                    <a:moveTo>
                      <a:pt x="66" y="10"/>
                    </a:moveTo>
                    <a:cubicBezTo>
                      <a:pt x="63" y="3"/>
                      <a:pt x="49" y="0"/>
                      <a:pt x="35" y="0"/>
                    </a:cubicBezTo>
                    <a:cubicBezTo>
                      <a:pt x="21" y="0"/>
                      <a:pt x="6" y="4"/>
                      <a:pt x="3" y="10"/>
                    </a:cubicBezTo>
                    <a:cubicBezTo>
                      <a:pt x="0" y="16"/>
                      <a:pt x="14" y="24"/>
                      <a:pt x="34" y="24"/>
                    </a:cubicBezTo>
                    <a:cubicBezTo>
                      <a:pt x="55" y="24"/>
                      <a:pt x="69" y="16"/>
                      <a:pt x="66" y="10"/>
                    </a:cubicBezTo>
                    <a:close/>
                    <a:moveTo>
                      <a:pt x="35" y="19"/>
                    </a:moveTo>
                    <a:cubicBezTo>
                      <a:pt x="20" y="19"/>
                      <a:pt x="9" y="13"/>
                      <a:pt x="11" y="9"/>
                    </a:cubicBezTo>
                    <a:cubicBezTo>
                      <a:pt x="13" y="5"/>
                      <a:pt x="24" y="2"/>
                      <a:pt x="35" y="2"/>
                    </a:cubicBezTo>
                    <a:cubicBezTo>
                      <a:pt x="46" y="2"/>
                      <a:pt x="57" y="5"/>
                      <a:pt x="58" y="9"/>
                    </a:cubicBezTo>
                    <a:cubicBezTo>
                      <a:pt x="60" y="13"/>
                      <a:pt x="50" y="19"/>
                      <a:pt x="35" y="19"/>
                    </a:cubicBezTo>
                    <a:close/>
                  </a:path>
                </a:pathLst>
              </a:custGeom>
              <a:grpFill/>
              <a:ln>
                <a:noFill/>
              </a:ln>
            </p:spPr>
            <p:txBody>
              <a:bodyPr vert="horz" wrap="square" lIns="91440" tIns="45720" rIns="91440" bIns="45720" numCol="1" anchor="t" anchorCtr="0" compatLnSpc="1"/>
              <a:lstStyle/>
              <a:p>
                <a:endParaRPr lang="en-US">
                  <a:cs typeface="+mn-ea"/>
                  <a:sym typeface="+mn-lt"/>
                </a:endParaRPr>
              </a:p>
            </p:txBody>
          </p:sp>
          <p:sp>
            <p:nvSpPr>
              <p:cNvPr id="34" name="Freeform 166">
                <a:extLst>
                  <a:ext uri="{FF2B5EF4-FFF2-40B4-BE49-F238E27FC236}">
                    <a16:creationId xmlns:a16="http://schemas.microsoft.com/office/drawing/2014/main" id="{41DAE629-354F-4758-A1D9-9F47E5A273C9}"/>
                  </a:ext>
                </a:extLst>
              </p:cNvPr>
              <p:cNvSpPr/>
              <p:nvPr/>
            </p:nvSpPr>
            <p:spPr bwMode="auto">
              <a:xfrm>
                <a:off x="16946" y="5600"/>
                <a:ext cx="76" cy="43"/>
              </a:xfrm>
              <a:custGeom>
                <a:avLst/>
                <a:gdLst>
                  <a:gd name="T0" fmla="*/ 10 w 35"/>
                  <a:gd name="T1" fmla="*/ 0 h 20"/>
                  <a:gd name="T2" fmla="*/ 35 w 35"/>
                  <a:gd name="T3" fmla="*/ 8 h 20"/>
                  <a:gd name="T4" fmla="*/ 20 w 35"/>
                  <a:gd name="T5" fmla="*/ 20 h 20"/>
                  <a:gd name="T6" fmla="*/ 0 w 35"/>
                  <a:gd name="T7" fmla="*/ 4 h 20"/>
                  <a:gd name="T8" fmla="*/ 10 w 35"/>
                  <a:gd name="T9" fmla="*/ 0 h 20"/>
                </a:gdLst>
                <a:ahLst/>
                <a:cxnLst>
                  <a:cxn ang="0">
                    <a:pos x="T0" y="T1"/>
                  </a:cxn>
                  <a:cxn ang="0">
                    <a:pos x="T2" y="T3"/>
                  </a:cxn>
                  <a:cxn ang="0">
                    <a:pos x="T4" y="T5"/>
                  </a:cxn>
                  <a:cxn ang="0">
                    <a:pos x="T6" y="T7"/>
                  </a:cxn>
                  <a:cxn ang="0">
                    <a:pos x="T8" y="T9"/>
                  </a:cxn>
                </a:cxnLst>
                <a:rect l="0" t="0" r="r" b="b"/>
                <a:pathLst>
                  <a:path w="35" h="20">
                    <a:moveTo>
                      <a:pt x="10" y="0"/>
                    </a:moveTo>
                    <a:lnTo>
                      <a:pt x="35" y="8"/>
                    </a:lnTo>
                    <a:lnTo>
                      <a:pt x="20" y="20"/>
                    </a:lnTo>
                    <a:lnTo>
                      <a:pt x="0" y="4"/>
                    </a:lnTo>
                    <a:lnTo>
                      <a:pt x="10" y="0"/>
                    </a:lnTo>
                    <a:close/>
                  </a:path>
                </a:pathLst>
              </a:custGeom>
              <a:grpFill/>
              <a:ln>
                <a:noFill/>
              </a:ln>
            </p:spPr>
            <p:txBody>
              <a:bodyPr vert="horz" wrap="square" lIns="91440" tIns="45720" rIns="91440" bIns="45720" numCol="1" anchor="t" anchorCtr="0" compatLnSpc="1"/>
              <a:lstStyle/>
              <a:p>
                <a:endParaRPr lang="en-US">
                  <a:cs typeface="+mn-ea"/>
                  <a:sym typeface="+mn-lt"/>
                </a:endParaRPr>
              </a:p>
            </p:txBody>
          </p:sp>
          <p:sp>
            <p:nvSpPr>
              <p:cNvPr id="35" name="Freeform 167">
                <a:extLst>
                  <a:ext uri="{FF2B5EF4-FFF2-40B4-BE49-F238E27FC236}">
                    <a16:creationId xmlns:a16="http://schemas.microsoft.com/office/drawing/2014/main" id="{A9118D41-9559-4734-9E82-3B78CB6C8A72}"/>
                  </a:ext>
                </a:extLst>
              </p:cNvPr>
              <p:cNvSpPr>
                <a:spLocks noEditPoints="1"/>
              </p:cNvSpPr>
              <p:nvPr/>
            </p:nvSpPr>
            <p:spPr bwMode="auto">
              <a:xfrm>
                <a:off x="17329" y="5520"/>
                <a:ext cx="302" cy="102"/>
              </a:xfrm>
              <a:custGeom>
                <a:avLst/>
                <a:gdLst>
                  <a:gd name="T0" fmla="*/ 66 w 70"/>
                  <a:gd name="T1" fmla="*/ 10 h 24"/>
                  <a:gd name="T2" fmla="*/ 35 w 70"/>
                  <a:gd name="T3" fmla="*/ 0 h 24"/>
                  <a:gd name="T4" fmla="*/ 3 w 70"/>
                  <a:gd name="T5" fmla="*/ 10 h 24"/>
                  <a:gd name="T6" fmla="*/ 35 w 70"/>
                  <a:gd name="T7" fmla="*/ 24 h 24"/>
                  <a:gd name="T8" fmla="*/ 66 w 70"/>
                  <a:gd name="T9" fmla="*/ 10 h 24"/>
                  <a:gd name="T10" fmla="*/ 35 w 70"/>
                  <a:gd name="T11" fmla="*/ 19 h 24"/>
                  <a:gd name="T12" fmla="*/ 11 w 70"/>
                  <a:gd name="T13" fmla="*/ 9 h 24"/>
                  <a:gd name="T14" fmla="*/ 35 w 70"/>
                  <a:gd name="T15" fmla="*/ 2 h 24"/>
                  <a:gd name="T16" fmla="*/ 58 w 70"/>
                  <a:gd name="T17" fmla="*/ 9 h 24"/>
                  <a:gd name="T18" fmla="*/ 35 w 70"/>
                  <a:gd name="T19"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24">
                    <a:moveTo>
                      <a:pt x="66" y="10"/>
                    </a:moveTo>
                    <a:cubicBezTo>
                      <a:pt x="63" y="4"/>
                      <a:pt x="49" y="0"/>
                      <a:pt x="35" y="0"/>
                    </a:cubicBezTo>
                    <a:cubicBezTo>
                      <a:pt x="21" y="0"/>
                      <a:pt x="7" y="3"/>
                      <a:pt x="3" y="10"/>
                    </a:cubicBezTo>
                    <a:cubicBezTo>
                      <a:pt x="0" y="16"/>
                      <a:pt x="14" y="24"/>
                      <a:pt x="35" y="24"/>
                    </a:cubicBezTo>
                    <a:cubicBezTo>
                      <a:pt x="56" y="24"/>
                      <a:pt x="70" y="16"/>
                      <a:pt x="66" y="10"/>
                    </a:cubicBezTo>
                    <a:close/>
                    <a:moveTo>
                      <a:pt x="35" y="19"/>
                    </a:moveTo>
                    <a:cubicBezTo>
                      <a:pt x="20" y="19"/>
                      <a:pt x="9" y="13"/>
                      <a:pt x="11" y="9"/>
                    </a:cubicBezTo>
                    <a:cubicBezTo>
                      <a:pt x="13" y="5"/>
                      <a:pt x="23" y="2"/>
                      <a:pt x="35" y="2"/>
                    </a:cubicBezTo>
                    <a:cubicBezTo>
                      <a:pt x="46" y="2"/>
                      <a:pt x="56" y="5"/>
                      <a:pt x="58" y="9"/>
                    </a:cubicBezTo>
                    <a:cubicBezTo>
                      <a:pt x="60" y="13"/>
                      <a:pt x="50" y="19"/>
                      <a:pt x="35" y="19"/>
                    </a:cubicBezTo>
                    <a:close/>
                  </a:path>
                </a:pathLst>
              </a:custGeom>
              <a:grpFill/>
              <a:ln>
                <a:noFill/>
              </a:ln>
            </p:spPr>
            <p:txBody>
              <a:bodyPr vert="horz" wrap="square" lIns="91440" tIns="45720" rIns="91440" bIns="45720" numCol="1" anchor="t" anchorCtr="0" compatLnSpc="1"/>
              <a:lstStyle/>
              <a:p>
                <a:endParaRPr lang="en-US">
                  <a:cs typeface="+mn-ea"/>
                  <a:sym typeface="+mn-lt"/>
                </a:endParaRPr>
              </a:p>
            </p:txBody>
          </p:sp>
          <p:sp>
            <p:nvSpPr>
              <p:cNvPr id="36" name="Freeform 168">
                <a:extLst>
                  <a:ext uri="{FF2B5EF4-FFF2-40B4-BE49-F238E27FC236}">
                    <a16:creationId xmlns:a16="http://schemas.microsoft.com/office/drawing/2014/main" id="{1CBDE29C-879D-4280-AD94-EB409C851CAE}"/>
                  </a:ext>
                </a:extLst>
              </p:cNvPr>
              <p:cNvSpPr/>
              <p:nvPr/>
            </p:nvSpPr>
            <p:spPr bwMode="auto">
              <a:xfrm>
                <a:off x="17346" y="5600"/>
                <a:ext cx="74" cy="43"/>
              </a:xfrm>
              <a:custGeom>
                <a:avLst/>
                <a:gdLst>
                  <a:gd name="T0" fmla="*/ 24 w 34"/>
                  <a:gd name="T1" fmla="*/ 0 h 20"/>
                  <a:gd name="T2" fmla="*/ 0 w 34"/>
                  <a:gd name="T3" fmla="*/ 8 h 20"/>
                  <a:gd name="T4" fmla="*/ 14 w 34"/>
                  <a:gd name="T5" fmla="*/ 20 h 20"/>
                  <a:gd name="T6" fmla="*/ 34 w 34"/>
                  <a:gd name="T7" fmla="*/ 4 h 20"/>
                  <a:gd name="T8" fmla="*/ 24 w 34"/>
                  <a:gd name="T9" fmla="*/ 0 h 20"/>
                </a:gdLst>
                <a:ahLst/>
                <a:cxnLst>
                  <a:cxn ang="0">
                    <a:pos x="T0" y="T1"/>
                  </a:cxn>
                  <a:cxn ang="0">
                    <a:pos x="T2" y="T3"/>
                  </a:cxn>
                  <a:cxn ang="0">
                    <a:pos x="T4" y="T5"/>
                  </a:cxn>
                  <a:cxn ang="0">
                    <a:pos x="T6" y="T7"/>
                  </a:cxn>
                  <a:cxn ang="0">
                    <a:pos x="T8" y="T9"/>
                  </a:cxn>
                </a:cxnLst>
                <a:rect l="0" t="0" r="r" b="b"/>
                <a:pathLst>
                  <a:path w="34" h="20">
                    <a:moveTo>
                      <a:pt x="24" y="0"/>
                    </a:moveTo>
                    <a:lnTo>
                      <a:pt x="0" y="8"/>
                    </a:lnTo>
                    <a:lnTo>
                      <a:pt x="14" y="20"/>
                    </a:lnTo>
                    <a:lnTo>
                      <a:pt x="34" y="4"/>
                    </a:lnTo>
                    <a:lnTo>
                      <a:pt x="24" y="0"/>
                    </a:lnTo>
                    <a:close/>
                  </a:path>
                </a:pathLst>
              </a:custGeom>
              <a:grpFill/>
              <a:ln>
                <a:noFill/>
              </a:ln>
            </p:spPr>
            <p:txBody>
              <a:bodyPr vert="horz" wrap="square" lIns="91440" tIns="45720" rIns="91440" bIns="45720" numCol="1" anchor="t" anchorCtr="0" compatLnSpc="1"/>
              <a:lstStyle/>
              <a:p>
                <a:endParaRPr lang="en-US">
                  <a:cs typeface="+mn-ea"/>
                  <a:sym typeface="+mn-lt"/>
                </a:endParaRPr>
              </a:p>
            </p:txBody>
          </p:sp>
          <p:sp>
            <p:nvSpPr>
              <p:cNvPr id="37" name="Freeform 169">
                <a:extLst>
                  <a:ext uri="{FF2B5EF4-FFF2-40B4-BE49-F238E27FC236}">
                    <a16:creationId xmlns:a16="http://schemas.microsoft.com/office/drawing/2014/main" id="{873EE095-52AE-412C-B56B-6FB7989B84D9}"/>
                  </a:ext>
                </a:extLst>
              </p:cNvPr>
              <p:cNvSpPr>
                <a:spLocks noEditPoints="1"/>
              </p:cNvSpPr>
              <p:nvPr/>
            </p:nvSpPr>
            <p:spPr bwMode="auto">
              <a:xfrm>
                <a:off x="16889" y="5591"/>
                <a:ext cx="587" cy="222"/>
              </a:xfrm>
              <a:custGeom>
                <a:avLst/>
                <a:gdLst>
                  <a:gd name="T0" fmla="*/ 129 w 136"/>
                  <a:gd name="T1" fmla="*/ 21 h 51"/>
                  <a:gd name="T2" fmla="*/ 69 w 136"/>
                  <a:gd name="T3" fmla="*/ 0 h 51"/>
                  <a:gd name="T4" fmla="*/ 7 w 136"/>
                  <a:gd name="T5" fmla="*/ 21 h 51"/>
                  <a:gd name="T6" fmla="*/ 68 w 136"/>
                  <a:gd name="T7" fmla="*/ 51 h 51"/>
                  <a:gd name="T8" fmla="*/ 129 w 136"/>
                  <a:gd name="T9" fmla="*/ 21 h 51"/>
                  <a:gd name="T10" fmla="*/ 68 w 136"/>
                  <a:gd name="T11" fmla="*/ 39 h 51"/>
                  <a:gd name="T12" fmla="*/ 22 w 136"/>
                  <a:gd name="T13" fmla="*/ 19 h 51"/>
                  <a:gd name="T14" fmla="*/ 69 w 136"/>
                  <a:gd name="T15" fmla="*/ 5 h 51"/>
                  <a:gd name="T16" fmla="*/ 115 w 136"/>
                  <a:gd name="T17" fmla="*/ 19 h 51"/>
                  <a:gd name="T18" fmla="*/ 68 w 136"/>
                  <a:gd name="T19"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 h="51">
                    <a:moveTo>
                      <a:pt x="129" y="21"/>
                    </a:moveTo>
                    <a:cubicBezTo>
                      <a:pt x="123" y="8"/>
                      <a:pt x="96" y="0"/>
                      <a:pt x="69" y="0"/>
                    </a:cubicBezTo>
                    <a:cubicBezTo>
                      <a:pt x="41" y="0"/>
                      <a:pt x="13" y="8"/>
                      <a:pt x="7" y="21"/>
                    </a:cubicBezTo>
                    <a:cubicBezTo>
                      <a:pt x="0" y="33"/>
                      <a:pt x="28" y="51"/>
                      <a:pt x="68" y="51"/>
                    </a:cubicBezTo>
                    <a:cubicBezTo>
                      <a:pt x="108" y="51"/>
                      <a:pt x="136" y="33"/>
                      <a:pt x="129" y="21"/>
                    </a:cubicBezTo>
                    <a:close/>
                    <a:moveTo>
                      <a:pt x="68" y="39"/>
                    </a:moveTo>
                    <a:cubicBezTo>
                      <a:pt x="39" y="39"/>
                      <a:pt x="19" y="28"/>
                      <a:pt x="22" y="19"/>
                    </a:cubicBezTo>
                    <a:cubicBezTo>
                      <a:pt x="26" y="10"/>
                      <a:pt x="47" y="5"/>
                      <a:pt x="69" y="5"/>
                    </a:cubicBezTo>
                    <a:cubicBezTo>
                      <a:pt x="91" y="5"/>
                      <a:pt x="111" y="10"/>
                      <a:pt x="115" y="19"/>
                    </a:cubicBezTo>
                    <a:cubicBezTo>
                      <a:pt x="118" y="28"/>
                      <a:pt x="98" y="39"/>
                      <a:pt x="68" y="39"/>
                    </a:cubicBezTo>
                    <a:close/>
                  </a:path>
                </a:pathLst>
              </a:custGeom>
              <a:grpFill/>
              <a:ln>
                <a:noFill/>
              </a:ln>
            </p:spPr>
            <p:txBody>
              <a:bodyPr vert="horz" wrap="square" lIns="91440" tIns="45720" rIns="91440" bIns="45720" numCol="1" anchor="t" anchorCtr="0" compatLnSpc="1"/>
              <a:lstStyle/>
              <a:p>
                <a:endParaRPr lang="en-US">
                  <a:cs typeface="+mn-ea"/>
                  <a:sym typeface="+mn-lt"/>
                </a:endParaRPr>
              </a:p>
            </p:txBody>
          </p:sp>
          <p:sp>
            <p:nvSpPr>
              <p:cNvPr id="38" name="Freeform 170">
                <a:extLst>
                  <a:ext uri="{FF2B5EF4-FFF2-40B4-BE49-F238E27FC236}">
                    <a16:creationId xmlns:a16="http://schemas.microsoft.com/office/drawing/2014/main" id="{2710E575-EA86-4CA9-8280-33E927C6947F}"/>
                  </a:ext>
                </a:extLst>
              </p:cNvPr>
              <p:cNvSpPr/>
              <p:nvPr/>
            </p:nvSpPr>
            <p:spPr bwMode="auto">
              <a:xfrm>
                <a:off x="17096" y="5415"/>
                <a:ext cx="87" cy="289"/>
              </a:xfrm>
              <a:custGeom>
                <a:avLst/>
                <a:gdLst>
                  <a:gd name="T0" fmla="*/ 0 w 20"/>
                  <a:gd name="T1" fmla="*/ 0 h 67"/>
                  <a:gd name="T2" fmla="*/ 2 w 20"/>
                  <a:gd name="T3" fmla="*/ 67 h 67"/>
                  <a:gd name="T4" fmla="*/ 19 w 20"/>
                  <a:gd name="T5" fmla="*/ 67 h 67"/>
                  <a:gd name="T6" fmla="*/ 19 w 20"/>
                  <a:gd name="T7" fmla="*/ 0 h 67"/>
                  <a:gd name="T8" fmla="*/ 0 w 20"/>
                  <a:gd name="T9" fmla="*/ 0 h 67"/>
                </a:gdLst>
                <a:ahLst/>
                <a:cxnLst>
                  <a:cxn ang="0">
                    <a:pos x="T0" y="T1"/>
                  </a:cxn>
                  <a:cxn ang="0">
                    <a:pos x="T2" y="T3"/>
                  </a:cxn>
                  <a:cxn ang="0">
                    <a:pos x="T4" y="T5"/>
                  </a:cxn>
                  <a:cxn ang="0">
                    <a:pos x="T6" y="T7"/>
                  </a:cxn>
                  <a:cxn ang="0">
                    <a:pos x="T8" y="T9"/>
                  </a:cxn>
                </a:cxnLst>
                <a:rect l="0" t="0" r="r" b="b"/>
                <a:pathLst>
                  <a:path w="20" h="67">
                    <a:moveTo>
                      <a:pt x="0" y="0"/>
                    </a:moveTo>
                    <a:cubicBezTo>
                      <a:pt x="2" y="67"/>
                      <a:pt x="2" y="67"/>
                      <a:pt x="2" y="67"/>
                    </a:cubicBezTo>
                    <a:cubicBezTo>
                      <a:pt x="19" y="67"/>
                      <a:pt x="19" y="67"/>
                      <a:pt x="19" y="67"/>
                    </a:cubicBezTo>
                    <a:cubicBezTo>
                      <a:pt x="20" y="44"/>
                      <a:pt x="19" y="0"/>
                      <a:pt x="19" y="0"/>
                    </a:cubicBezTo>
                    <a:cubicBezTo>
                      <a:pt x="19" y="0"/>
                      <a:pt x="7" y="0"/>
                      <a:pt x="0" y="0"/>
                    </a:cubicBezTo>
                    <a:close/>
                  </a:path>
                </a:pathLst>
              </a:custGeom>
              <a:grpFill/>
              <a:ln>
                <a:noFill/>
              </a:ln>
            </p:spPr>
            <p:txBody>
              <a:bodyPr vert="horz" wrap="square" lIns="91440" tIns="45720" rIns="91440" bIns="45720" numCol="1" anchor="t" anchorCtr="0" compatLnSpc="1"/>
              <a:lstStyle/>
              <a:p>
                <a:endParaRPr lang="en-US">
                  <a:cs typeface="+mn-ea"/>
                  <a:sym typeface="+mn-lt"/>
                </a:endParaRPr>
              </a:p>
            </p:txBody>
          </p:sp>
          <p:sp>
            <p:nvSpPr>
              <p:cNvPr id="39" name="Freeform 171">
                <a:extLst>
                  <a:ext uri="{FF2B5EF4-FFF2-40B4-BE49-F238E27FC236}">
                    <a16:creationId xmlns:a16="http://schemas.microsoft.com/office/drawing/2014/main" id="{760C2E92-DE7F-441D-A1B5-7877E3B3743B}"/>
                  </a:ext>
                </a:extLst>
              </p:cNvPr>
              <p:cNvSpPr/>
              <p:nvPr/>
            </p:nvSpPr>
            <p:spPr bwMode="auto">
              <a:xfrm>
                <a:off x="17187" y="5415"/>
                <a:ext cx="87" cy="289"/>
              </a:xfrm>
              <a:custGeom>
                <a:avLst/>
                <a:gdLst>
                  <a:gd name="T0" fmla="*/ 0 w 20"/>
                  <a:gd name="T1" fmla="*/ 0 h 67"/>
                  <a:gd name="T2" fmla="*/ 2 w 20"/>
                  <a:gd name="T3" fmla="*/ 67 h 67"/>
                  <a:gd name="T4" fmla="*/ 19 w 20"/>
                  <a:gd name="T5" fmla="*/ 67 h 67"/>
                  <a:gd name="T6" fmla="*/ 19 w 20"/>
                  <a:gd name="T7" fmla="*/ 0 h 67"/>
                  <a:gd name="T8" fmla="*/ 0 w 20"/>
                  <a:gd name="T9" fmla="*/ 0 h 67"/>
                </a:gdLst>
                <a:ahLst/>
                <a:cxnLst>
                  <a:cxn ang="0">
                    <a:pos x="T0" y="T1"/>
                  </a:cxn>
                  <a:cxn ang="0">
                    <a:pos x="T2" y="T3"/>
                  </a:cxn>
                  <a:cxn ang="0">
                    <a:pos x="T4" y="T5"/>
                  </a:cxn>
                  <a:cxn ang="0">
                    <a:pos x="T6" y="T7"/>
                  </a:cxn>
                  <a:cxn ang="0">
                    <a:pos x="T8" y="T9"/>
                  </a:cxn>
                </a:cxnLst>
                <a:rect l="0" t="0" r="r" b="b"/>
                <a:pathLst>
                  <a:path w="20" h="67">
                    <a:moveTo>
                      <a:pt x="0" y="0"/>
                    </a:moveTo>
                    <a:cubicBezTo>
                      <a:pt x="2" y="67"/>
                      <a:pt x="2" y="67"/>
                      <a:pt x="2" y="67"/>
                    </a:cubicBezTo>
                    <a:cubicBezTo>
                      <a:pt x="19" y="67"/>
                      <a:pt x="19" y="67"/>
                      <a:pt x="19" y="67"/>
                    </a:cubicBezTo>
                    <a:cubicBezTo>
                      <a:pt x="20" y="44"/>
                      <a:pt x="19" y="0"/>
                      <a:pt x="19" y="0"/>
                    </a:cubicBezTo>
                    <a:cubicBezTo>
                      <a:pt x="19" y="0"/>
                      <a:pt x="7" y="0"/>
                      <a:pt x="0" y="0"/>
                    </a:cubicBezTo>
                    <a:close/>
                  </a:path>
                </a:pathLst>
              </a:custGeom>
              <a:grpFill/>
              <a:ln>
                <a:noFill/>
              </a:ln>
            </p:spPr>
            <p:txBody>
              <a:bodyPr vert="horz" wrap="square" lIns="91440" tIns="45720" rIns="91440" bIns="45720" numCol="1" anchor="t" anchorCtr="0" compatLnSpc="1"/>
              <a:lstStyle/>
              <a:p>
                <a:endParaRPr lang="en-US">
                  <a:cs typeface="+mn-ea"/>
                  <a:sym typeface="+mn-lt"/>
                </a:endParaRPr>
              </a:p>
            </p:txBody>
          </p:sp>
          <p:sp>
            <p:nvSpPr>
              <p:cNvPr id="40" name="Oval 172">
                <a:extLst>
                  <a:ext uri="{FF2B5EF4-FFF2-40B4-BE49-F238E27FC236}">
                    <a16:creationId xmlns:a16="http://schemas.microsoft.com/office/drawing/2014/main" id="{60C6CFF7-735C-418D-97DD-08926920A97A}"/>
                  </a:ext>
                </a:extLst>
              </p:cNvPr>
              <p:cNvSpPr>
                <a:spLocks noChangeArrowheads="1"/>
              </p:cNvSpPr>
              <p:nvPr/>
            </p:nvSpPr>
            <p:spPr bwMode="auto">
              <a:xfrm>
                <a:off x="17126" y="4991"/>
                <a:ext cx="113" cy="135"/>
              </a:xfrm>
              <a:prstGeom prst="ellipse">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41" name="Rectangle 173">
                <a:extLst>
                  <a:ext uri="{FF2B5EF4-FFF2-40B4-BE49-F238E27FC236}">
                    <a16:creationId xmlns:a16="http://schemas.microsoft.com/office/drawing/2014/main" id="{0507700B-46F5-474B-AC6B-42BD4C33D1EE}"/>
                  </a:ext>
                </a:extLst>
              </p:cNvPr>
              <p:cNvSpPr>
                <a:spLocks noChangeArrowheads="1"/>
              </p:cNvSpPr>
              <p:nvPr/>
            </p:nvSpPr>
            <p:spPr bwMode="auto">
              <a:xfrm>
                <a:off x="17183" y="5320"/>
                <a:ext cx="2" cy="2"/>
              </a:xfrm>
              <a:prstGeom prst="rect">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42" name="Freeform 174">
                <a:extLst>
                  <a:ext uri="{FF2B5EF4-FFF2-40B4-BE49-F238E27FC236}">
                    <a16:creationId xmlns:a16="http://schemas.microsoft.com/office/drawing/2014/main" id="{F0048C8F-1643-4BF1-B1FE-753C757EFF91}"/>
                  </a:ext>
                </a:extLst>
              </p:cNvPr>
              <p:cNvSpPr/>
              <p:nvPr/>
            </p:nvSpPr>
            <p:spPr bwMode="auto">
              <a:xfrm>
                <a:off x="17052" y="5143"/>
                <a:ext cx="263" cy="294"/>
              </a:xfrm>
              <a:custGeom>
                <a:avLst/>
                <a:gdLst>
                  <a:gd name="T0" fmla="*/ 56 w 61"/>
                  <a:gd name="T1" fmla="*/ 8 h 68"/>
                  <a:gd name="T2" fmla="*/ 49 w 61"/>
                  <a:gd name="T3" fmla="*/ 1 h 68"/>
                  <a:gd name="T4" fmla="*/ 41 w 61"/>
                  <a:gd name="T5" fmla="*/ 0 h 68"/>
                  <a:gd name="T6" fmla="*/ 41 w 61"/>
                  <a:gd name="T7" fmla="*/ 0 h 68"/>
                  <a:gd name="T8" fmla="*/ 46 w 61"/>
                  <a:gd name="T9" fmla="*/ 5 h 68"/>
                  <a:gd name="T10" fmla="*/ 40 w 61"/>
                  <a:gd name="T11" fmla="*/ 8 h 68"/>
                  <a:gd name="T12" fmla="*/ 43 w 61"/>
                  <a:gd name="T13" fmla="*/ 13 h 68"/>
                  <a:gd name="T14" fmla="*/ 30 w 61"/>
                  <a:gd name="T15" fmla="*/ 41 h 68"/>
                  <a:gd name="T16" fmla="*/ 30 w 61"/>
                  <a:gd name="T17" fmla="*/ 41 h 68"/>
                  <a:gd name="T18" fmla="*/ 30 w 61"/>
                  <a:gd name="T19" fmla="*/ 41 h 68"/>
                  <a:gd name="T20" fmla="*/ 30 w 61"/>
                  <a:gd name="T21" fmla="*/ 41 h 68"/>
                  <a:gd name="T22" fmla="*/ 30 w 61"/>
                  <a:gd name="T23" fmla="*/ 41 h 68"/>
                  <a:gd name="T24" fmla="*/ 17 w 61"/>
                  <a:gd name="T25" fmla="*/ 13 h 68"/>
                  <a:gd name="T26" fmla="*/ 20 w 61"/>
                  <a:gd name="T27" fmla="*/ 8 h 68"/>
                  <a:gd name="T28" fmla="*/ 14 w 61"/>
                  <a:gd name="T29" fmla="*/ 5 h 68"/>
                  <a:gd name="T30" fmla="*/ 19 w 61"/>
                  <a:gd name="T31" fmla="*/ 0 h 68"/>
                  <a:gd name="T32" fmla="*/ 19 w 61"/>
                  <a:gd name="T33" fmla="*/ 0 h 68"/>
                  <a:gd name="T34" fmla="*/ 12 w 61"/>
                  <a:gd name="T35" fmla="*/ 1 h 68"/>
                  <a:gd name="T36" fmla="*/ 12 w 61"/>
                  <a:gd name="T37" fmla="*/ 1 h 68"/>
                  <a:gd name="T38" fmla="*/ 5 w 61"/>
                  <a:gd name="T39" fmla="*/ 8 h 68"/>
                  <a:gd name="T40" fmla="*/ 0 w 61"/>
                  <a:gd name="T41" fmla="*/ 68 h 68"/>
                  <a:gd name="T42" fmla="*/ 8 w 61"/>
                  <a:gd name="T43" fmla="*/ 68 h 68"/>
                  <a:gd name="T44" fmla="*/ 8 w 61"/>
                  <a:gd name="T45" fmla="*/ 68 h 68"/>
                  <a:gd name="T46" fmla="*/ 9 w 61"/>
                  <a:gd name="T47" fmla="*/ 68 h 68"/>
                  <a:gd name="T48" fmla="*/ 18 w 61"/>
                  <a:gd name="T49" fmla="*/ 68 h 68"/>
                  <a:gd name="T50" fmla="*/ 18 w 61"/>
                  <a:gd name="T51" fmla="*/ 68 h 68"/>
                  <a:gd name="T52" fmla="*/ 43 w 61"/>
                  <a:gd name="T53" fmla="*/ 68 h 68"/>
                  <a:gd name="T54" fmla="*/ 43 w 61"/>
                  <a:gd name="T55" fmla="*/ 68 h 68"/>
                  <a:gd name="T56" fmla="*/ 52 w 61"/>
                  <a:gd name="T57" fmla="*/ 68 h 68"/>
                  <a:gd name="T58" fmla="*/ 52 w 61"/>
                  <a:gd name="T59" fmla="*/ 68 h 68"/>
                  <a:gd name="T60" fmla="*/ 52 w 61"/>
                  <a:gd name="T61" fmla="*/ 68 h 68"/>
                  <a:gd name="T62" fmla="*/ 61 w 61"/>
                  <a:gd name="T63" fmla="*/ 68 h 68"/>
                  <a:gd name="T64" fmla="*/ 56 w 61"/>
                  <a:gd name="T65" fmla="*/ 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1" h="68">
                    <a:moveTo>
                      <a:pt x="56" y="8"/>
                    </a:moveTo>
                    <a:cubicBezTo>
                      <a:pt x="56" y="4"/>
                      <a:pt x="53" y="1"/>
                      <a:pt x="49" y="1"/>
                    </a:cubicBezTo>
                    <a:cubicBezTo>
                      <a:pt x="48" y="1"/>
                      <a:pt x="43" y="0"/>
                      <a:pt x="41" y="0"/>
                    </a:cubicBezTo>
                    <a:cubicBezTo>
                      <a:pt x="41" y="0"/>
                      <a:pt x="41" y="0"/>
                      <a:pt x="41" y="0"/>
                    </a:cubicBezTo>
                    <a:cubicBezTo>
                      <a:pt x="46" y="5"/>
                      <a:pt x="46" y="5"/>
                      <a:pt x="46" y="5"/>
                    </a:cubicBezTo>
                    <a:cubicBezTo>
                      <a:pt x="40" y="8"/>
                      <a:pt x="40" y="8"/>
                      <a:pt x="40" y="8"/>
                    </a:cubicBezTo>
                    <a:cubicBezTo>
                      <a:pt x="43" y="13"/>
                      <a:pt x="43" y="13"/>
                      <a:pt x="43" y="13"/>
                    </a:cubicBezTo>
                    <a:cubicBezTo>
                      <a:pt x="30" y="41"/>
                      <a:pt x="30" y="41"/>
                      <a:pt x="30" y="41"/>
                    </a:cubicBezTo>
                    <a:cubicBezTo>
                      <a:pt x="30" y="41"/>
                      <a:pt x="30" y="41"/>
                      <a:pt x="30" y="41"/>
                    </a:cubicBezTo>
                    <a:cubicBezTo>
                      <a:pt x="30" y="41"/>
                      <a:pt x="30" y="41"/>
                      <a:pt x="30" y="41"/>
                    </a:cubicBezTo>
                    <a:cubicBezTo>
                      <a:pt x="30" y="41"/>
                      <a:pt x="30" y="41"/>
                      <a:pt x="30" y="41"/>
                    </a:cubicBezTo>
                    <a:cubicBezTo>
                      <a:pt x="30" y="41"/>
                      <a:pt x="30" y="41"/>
                      <a:pt x="30" y="41"/>
                    </a:cubicBezTo>
                    <a:cubicBezTo>
                      <a:pt x="17" y="13"/>
                      <a:pt x="17" y="13"/>
                      <a:pt x="17" y="13"/>
                    </a:cubicBezTo>
                    <a:cubicBezTo>
                      <a:pt x="20" y="8"/>
                      <a:pt x="20" y="8"/>
                      <a:pt x="20" y="8"/>
                    </a:cubicBezTo>
                    <a:cubicBezTo>
                      <a:pt x="14" y="5"/>
                      <a:pt x="14" y="5"/>
                      <a:pt x="14" y="5"/>
                    </a:cubicBezTo>
                    <a:cubicBezTo>
                      <a:pt x="19" y="0"/>
                      <a:pt x="19" y="0"/>
                      <a:pt x="19" y="0"/>
                    </a:cubicBezTo>
                    <a:cubicBezTo>
                      <a:pt x="19" y="0"/>
                      <a:pt x="19" y="0"/>
                      <a:pt x="19" y="0"/>
                    </a:cubicBezTo>
                    <a:cubicBezTo>
                      <a:pt x="17" y="0"/>
                      <a:pt x="13" y="0"/>
                      <a:pt x="12" y="1"/>
                    </a:cubicBezTo>
                    <a:cubicBezTo>
                      <a:pt x="12" y="1"/>
                      <a:pt x="12" y="1"/>
                      <a:pt x="12" y="1"/>
                    </a:cubicBezTo>
                    <a:cubicBezTo>
                      <a:pt x="8" y="1"/>
                      <a:pt x="5" y="4"/>
                      <a:pt x="5" y="8"/>
                    </a:cubicBezTo>
                    <a:cubicBezTo>
                      <a:pt x="0" y="68"/>
                      <a:pt x="0" y="68"/>
                      <a:pt x="0" y="68"/>
                    </a:cubicBezTo>
                    <a:cubicBezTo>
                      <a:pt x="3" y="68"/>
                      <a:pt x="5" y="68"/>
                      <a:pt x="8" y="68"/>
                    </a:cubicBezTo>
                    <a:cubicBezTo>
                      <a:pt x="8" y="68"/>
                      <a:pt x="8" y="68"/>
                      <a:pt x="8" y="68"/>
                    </a:cubicBezTo>
                    <a:cubicBezTo>
                      <a:pt x="8" y="68"/>
                      <a:pt x="9" y="68"/>
                      <a:pt x="9" y="68"/>
                    </a:cubicBezTo>
                    <a:cubicBezTo>
                      <a:pt x="12" y="68"/>
                      <a:pt x="15" y="68"/>
                      <a:pt x="18" y="68"/>
                    </a:cubicBezTo>
                    <a:cubicBezTo>
                      <a:pt x="18" y="68"/>
                      <a:pt x="18" y="68"/>
                      <a:pt x="18" y="68"/>
                    </a:cubicBezTo>
                    <a:cubicBezTo>
                      <a:pt x="26" y="68"/>
                      <a:pt x="35" y="68"/>
                      <a:pt x="43" y="68"/>
                    </a:cubicBezTo>
                    <a:cubicBezTo>
                      <a:pt x="43" y="68"/>
                      <a:pt x="43" y="68"/>
                      <a:pt x="43" y="68"/>
                    </a:cubicBezTo>
                    <a:cubicBezTo>
                      <a:pt x="46" y="68"/>
                      <a:pt x="49" y="68"/>
                      <a:pt x="52" y="68"/>
                    </a:cubicBezTo>
                    <a:cubicBezTo>
                      <a:pt x="52" y="68"/>
                      <a:pt x="52" y="68"/>
                      <a:pt x="52" y="68"/>
                    </a:cubicBezTo>
                    <a:cubicBezTo>
                      <a:pt x="52" y="68"/>
                      <a:pt x="52" y="68"/>
                      <a:pt x="52" y="68"/>
                    </a:cubicBezTo>
                    <a:cubicBezTo>
                      <a:pt x="55" y="68"/>
                      <a:pt x="58" y="68"/>
                      <a:pt x="61" y="68"/>
                    </a:cubicBezTo>
                    <a:lnTo>
                      <a:pt x="56" y="8"/>
                    </a:lnTo>
                    <a:close/>
                  </a:path>
                </a:pathLst>
              </a:custGeom>
              <a:grpFill/>
              <a:ln>
                <a:noFill/>
              </a:ln>
            </p:spPr>
            <p:txBody>
              <a:bodyPr vert="horz" wrap="square" lIns="91440" tIns="45720" rIns="91440" bIns="45720" numCol="1" anchor="t" anchorCtr="0" compatLnSpc="1"/>
              <a:lstStyle/>
              <a:p>
                <a:endParaRPr lang="en-US">
                  <a:cs typeface="+mn-ea"/>
                  <a:sym typeface="+mn-lt"/>
                </a:endParaRPr>
              </a:p>
            </p:txBody>
          </p:sp>
          <p:sp>
            <p:nvSpPr>
              <p:cNvPr id="43" name="Freeform 175">
                <a:extLst>
                  <a:ext uri="{FF2B5EF4-FFF2-40B4-BE49-F238E27FC236}">
                    <a16:creationId xmlns:a16="http://schemas.microsoft.com/office/drawing/2014/main" id="{2CEF94A2-09AF-4114-A7A4-874B66274A31}"/>
                  </a:ext>
                </a:extLst>
              </p:cNvPr>
              <p:cNvSpPr/>
              <p:nvPr/>
            </p:nvSpPr>
            <p:spPr bwMode="auto">
              <a:xfrm>
                <a:off x="17166" y="5139"/>
                <a:ext cx="35" cy="43"/>
              </a:xfrm>
              <a:custGeom>
                <a:avLst/>
                <a:gdLst>
                  <a:gd name="T0" fmla="*/ 14 w 16"/>
                  <a:gd name="T1" fmla="*/ 0 h 20"/>
                  <a:gd name="T2" fmla="*/ 16 w 16"/>
                  <a:gd name="T3" fmla="*/ 12 h 20"/>
                  <a:gd name="T4" fmla="*/ 8 w 16"/>
                  <a:gd name="T5" fmla="*/ 20 h 20"/>
                  <a:gd name="T6" fmla="*/ 0 w 16"/>
                  <a:gd name="T7" fmla="*/ 12 h 20"/>
                  <a:gd name="T8" fmla="*/ 4 w 16"/>
                  <a:gd name="T9" fmla="*/ 0 h 20"/>
                  <a:gd name="T10" fmla="*/ 14 w 16"/>
                  <a:gd name="T11" fmla="*/ 0 h 20"/>
                </a:gdLst>
                <a:ahLst/>
                <a:cxnLst>
                  <a:cxn ang="0">
                    <a:pos x="T0" y="T1"/>
                  </a:cxn>
                  <a:cxn ang="0">
                    <a:pos x="T2" y="T3"/>
                  </a:cxn>
                  <a:cxn ang="0">
                    <a:pos x="T4" y="T5"/>
                  </a:cxn>
                  <a:cxn ang="0">
                    <a:pos x="T6" y="T7"/>
                  </a:cxn>
                  <a:cxn ang="0">
                    <a:pos x="T8" y="T9"/>
                  </a:cxn>
                  <a:cxn ang="0">
                    <a:pos x="T10" y="T11"/>
                  </a:cxn>
                </a:cxnLst>
                <a:rect l="0" t="0" r="r" b="b"/>
                <a:pathLst>
                  <a:path w="16" h="20">
                    <a:moveTo>
                      <a:pt x="14" y="0"/>
                    </a:moveTo>
                    <a:lnTo>
                      <a:pt x="16" y="12"/>
                    </a:lnTo>
                    <a:lnTo>
                      <a:pt x="8" y="20"/>
                    </a:lnTo>
                    <a:lnTo>
                      <a:pt x="0" y="12"/>
                    </a:lnTo>
                    <a:lnTo>
                      <a:pt x="4" y="0"/>
                    </a:lnTo>
                    <a:lnTo>
                      <a:pt x="14" y="0"/>
                    </a:lnTo>
                    <a:close/>
                  </a:path>
                </a:pathLst>
              </a:custGeom>
              <a:grpFill/>
              <a:ln>
                <a:noFill/>
              </a:ln>
            </p:spPr>
            <p:txBody>
              <a:bodyPr vert="horz" wrap="square" lIns="91440" tIns="45720" rIns="91440" bIns="45720" numCol="1" anchor="t" anchorCtr="0" compatLnSpc="1"/>
              <a:lstStyle/>
              <a:p>
                <a:endParaRPr lang="en-US">
                  <a:cs typeface="+mn-ea"/>
                  <a:sym typeface="+mn-lt"/>
                </a:endParaRPr>
              </a:p>
            </p:txBody>
          </p:sp>
          <p:sp>
            <p:nvSpPr>
              <p:cNvPr id="44" name="Freeform 176">
                <a:extLst>
                  <a:ext uri="{FF2B5EF4-FFF2-40B4-BE49-F238E27FC236}">
                    <a16:creationId xmlns:a16="http://schemas.microsoft.com/office/drawing/2014/main" id="{4DFBC2DF-5050-4B5E-AA1B-6E784853D4F8}"/>
                  </a:ext>
                </a:extLst>
              </p:cNvPr>
              <p:cNvSpPr/>
              <p:nvPr/>
            </p:nvSpPr>
            <p:spPr bwMode="auto">
              <a:xfrm>
                <a:off x="17161" y="5169"/>
                <a:ext cx="43" cy="167"/>
              </a:xfrm>
              <a:custGeom>
                <a:avLst/>
                <a:gdLst>
                  <a:gd name="T0" fmla="*/ 16 w 20"/>
                  <a:gd name="T1" fmla="*/ 0 h 77"/>
                  <a:gd name="T2" fmla="*/ 20 w 20"/>
                  <a:gd name="T3" fmla="*/ 69 h 77"/>
                  <a:gd name="T4" fmla="*/ 10 w 20"/>
                  <a:gd name="T5" fmla="*/ 77 h 77"/>
                  <a:gd name="T6" fmla="*/ 0 w 20"/>
                  <a:gd name="T7" fmla="*/ 69 h 77"/>
                  <a:gd name="T8" fmla="*/ 4 w 20"/>
                  <a:gd name="T9" fmla="*/ 0 h 77"/>
                  <a:gd name="T10" fmla="*/ 16 w 20"/>
                  <a:gd name="T11" fmla="*/ 0 h 77"/>
                </a:gdLst>
                <a:ahLst/>
                <a:cxnLst>
                  <a:cxn ang="0">
                    <a:pos x="T0" y="T1"/>
                  </a:cxn>
                  <a:cxn ang="0">
                    <a:pos x="T2" y="T3"/>
                  </a:cxn>
                  <a:cxn ang="0">
                    <a:pos x="T4" y="T5"/>
                  </a:cxn>
                  <a:cxn ang="0">
                    <a:pos x="T6" y="T7"/>
                  </a:cxn>
                  <a:cxn ang="0">
                    <a:pos x="T8" y="T9"/>
                  </a:cxn>
                  <a:cxn ang="0">
                    <a:pos x="T10" y="T11"/>
                  </a:cxn>
                </a:cxnLst>
                <a:rect l="0" t="0" r="r" b="b"/>
                <a:pathLst>
                  <a:path w="20" h="77">
                    <a:moveTo>
                      <a:pt x="16" y="0"/>
                    </a:moveTo>
                    <a:lnTo>
                      <a:pt x="20" y="69"/>
                    </a:lnTo>
                    <a:lnTo>
                      <a:pt x="10" y="77"/>
                    </a:lnTo>
                    <a:lnTo>
                      <a:pt x="0" y="69"/>
                    </a:lnTo>
                    <a:lnTo>
                      <a:pt x="4" y="0"/>
                    </a:lnTo>
                    <a:lnTo>
                      <a:pt x="16" y="0"/>
                    </a:lnTo>
                    <a:close/>
                  </a:path>
                </a:pathLst>
              </a:custGeom>
              <a:grpFill/>
              <a:ln>
                <a:noFill/>
              </a:ln>
            </p:spPr>
            <p:txBody>
              <a:bodyPr vert="horz" wrap="square" lIns="91440" tIns="45720" rIns="91440" bIns="45720" numCol="1" anchor="t" anchorCtr="0" compatLnSpc="1"/>
              <a:lstStyle/>
              <a:p>
                <a:endParaRPr lang="en-US">
                  <a:cs typeface="+mn-ea"/>
                  <a:sym typeface="+mn-lt"/>
                </a:endParaRPr>
              </a:p>
            </p:txBody>
          </p:sp>
          <p:sp>
            <p:nvSpPr>
              <p:cNvPr id="45" name="Freeform 177">
                <a:extLst>
                  <a:ext uri="{FF2B5EF4-FFF2-40B4-BE49-F238E27FC236}">
                    <a16:creationId xmlns:a16="http://schemas.microsoft.com/office/drawing/2014/main" id="{DAAA552E-BF86-4738-A9D9-9E62BF4A8863}"/>
                  </a:ext>
                </a:extLst>
              </p:cNvPr>
              <p:cNvSpPr/>
              <p:nvPr/>
            </p:nvSpPr>
            <p:spPr bwMode="auto">
              <a:xfrm>
                <a:off x="16889" y="5385"/>
                <a:ext cx="57" cy="181"/>
              </a:xfrm>
              <a:custGeom>
                <a:avLst/>
                <a:gdLst>
                  <a:gd name="T0" fmla="*/ 0 w 13"/>
                  <a:gd name="T1" fmla="*/ 0 h 42"/>
                  <a:gd name="T2" fmla="*/ 1 w 13"/>
                  <a:gd name="T3" fmla="*/ 42 h 42"/>
                  <a:gd name="T4" fmla="*/ 12 w 13"/>
                  <a:gd name="T5" fmla="*/ 42 h 42"/>
                  <a:gd name="T6" fmla="*/ 12 w 13"/>
                  <a:gd name="T7" fmla="*/ 0 h 42"/>
                  <a:gd name="T8" fmla="*/ 0 w 13"/>
                  <a:gd name="T9" fmla="*/ 0 h 42"/>
                </a:gdLst>
                <a:ahLst/>
                <a:cxnLst>
                  <a:cxn ang="0">
                    <a:pos x="T0" y="T1"/>
                  </a:cxn>
                  <a:cxn ang="0">
                    <a:pos x="T2" y="T3"/>
                  </a:cxn>
                  <a:cxn ang="0">
                    <a:pos x="T4" y="T5"/>
                  </a:cxn>
                  <a:cxn ang="0">
                    <a:pos x="T6" y="T7"/>
                  </a:cxn>
                  <a:cxn ang="0">
                    <a:pos x="T8" y="T9"/>
                  </a:cxn>
                </a:cxnLst>
                <a:rect l="0" t="0" r="r" b="b"/>
                <a:pathLst>
                  <a:path w="13" h="42">
                    <a:moveTo>
                      <a:pt x="0" y="0"/>
                    </a:moveTo>
                    <a:cubicBezTo>
                      <a:pt x="1" y="42"/>
                      <a:pt x="1" y="42"/>
                      <a:pt x="1" y="42"/>
                    </a:cubicBezTo>
                    <a:cubicBezTo>
                      <a:pt x="12" y="42"/>
                      <a:pt x="12" y="42"/>
                      <a:pt x="12" y="42"/>
                    </a:cubicBezTo>
                    <a:cubicBezTo>
                      <a:pt x="13" y="28"/>
                      <a:pt x="12" y="0"/>
                      <a:pt x="12" y="0"/>
                    </a:cubicBezTo>
                    <a:cubicBezTo>
                      <a:pt x="12" y="0"/>
                      <a:pt x="5" y="0"/>
                      <a:pt x="0" y="0"/>
                    </a:cubicBezTo>
                    <a:close/>
                  </a:path>
                </a:pathLst>
              </a:custGeom>
              <a:grpFill/>
              <a:ln>
                <a:noFill/>
              </a:ln>
            </p:spPr>
            <p:txBody>
              <a:bodyPr vert="horz" wrap="square" lIns="91440" tIns="45720" rIns="91440" bIns="45720" numCol="1" anchor="t" anchorCtr="0" compatLnSpc="1"/>
              <a:lstStyle/>
              <a:p>
                <a:endParaRPr lang="en-US">
                  <a:cs typeface="+mn-ea"/>
                  <a:sym typeface="+mn-lt"/>
                </a:endParaRPr>
              </a:p>
            </p:txBody>
          </p:sp>
          <p:sp>
            <p:nvSpPr>
              <p:cNvPr id="46" name="Freeform 178">
                <a:extLst>
                  <a:ext uri="{FF2B5EF4-FFF2-40B4-BE49-F238E27FC236}">
                    <a16:creationId xmlns:a16="http://schemas.microsoft.com/office/drawing/2014/main" id="{C56C7C67-B3BE-43AC-B386-165B5AFA51D3}"/>
                  </a:ext>
                </a:extLst>
              </p:cNvPr>
              <p:cNvSpPr/>
              <p:nvPr/>
            </p:nvSpPr>
            <p:spPr bwMode="auto">
              <a:xfrm>
                <a:off x="16828" y="5385"/>
                <a:ext cx="57" cy="181"/>
              </a:xfrm>
              <a:custGeom>
                <a:avLst/>
                <a:gdLst>
                  <a:gd name="T0" fmla="*/ 0 w 13"/>
                  <a:gd name="T1" fmla="*/ 0 h 42"/>
                  <a:gd name="T2" fmla="*/ 2 w 13"/>
                  <a:gd name="T3" fmla="*/ 42 h 42"/>
                  <a:gd name="T4" fmla="*/ 13 w 13"/>
                  <a:gd name="T5" fmla="*/ 42 h 42"/>
                  <a:gd name="T6" fmla="*/ 13 w 13"/>
                  <a:gd name="T7" fmla="*/ 0 h 42"/>
                  <a:gd name="T8" fmla="*/ 0 w 13"/>
                  <a:gd name="T9" fmla="*/ 0 h 42"/>
                </a:gdLst>
                <a:ahLst/>
                <a:cxnLst>
                  <a:cxn ang="0">
                    <a:pos x="T0" y="T1"/>
                  </a:cxn>
                  <a:cxn ang="0">
                    <a:pos x="T2" y="T3"/>
                  </a:cxn>
                  <a:cxn ang="0">
                    <a:pos x="T4" y="T5"/>
                  </a:cxn>
                  <a:cxn ang="0">
                    <a:pos x="T6" y="T7"/>
                  </a:cxn>
                  <a:cxn ang="0">
                    <a:pos x="T8" y="T9"/>
                  </a:cxn>
                </a:cxnLst>
                <a:rect l="0" t="0" r="r" b="b"/>
                <a:pathLst>
                  <a:path w="13" h="42">
                    <a:moveTo>
                      <a:pt x="0" y="0"/>
                    </a:moveTo>
                    <a:cubicBezTo>
                      <a:pt x="2" y="42"/>
                      <a:pt x="2" y="42"/>
                      <a:pt x="2" y="42"/>
                    </a:cubicBezTo>
                    <a:cubicBezTo>
                      <a:pt x="13" y="42"/>
                      <a:pt x="13" y="42"/>
                      <a:pt x="13" y="42"/>
                    </a:cubicBezTo>
                    <a:cubicBezTo>
                      <a:pt x="13" y="28"/>
                      <a:pt x="13" y="0"/>
                      <a:pt x="13" y="0"/>
                    </a:cubicBezTo>
                    <a:cubicBezTo>
                      <a:pt x="13" y="0"/>
                      <a:pt x="5" y="0"/>
                      <a:pt x="0" y="0"/>
                    </a:cubicBezTo>
                    <a:close/>
                  </a:path>
                </a:pathLst>
              </a:custGeom>
              <a:grpFill/>
              <a:ln>
                <a:noFill/>
              </a:ln>
            </p:spPr>
            <p:txBody>
              <a:bodyPr vert="horz" wrap="square" lIns="91440" tIns="45720" rIns="91440" bIns="45720" numCol="1" anchor="t" anchorCtr="0" compatLnSpc="1"/>
              <a:lstStyle/>
              <a:p>
                <a:endParaRPr lang="en-US">
                  <a:cs typeface="+mn-ea"/>
                  <a:sym typeface="+mn-lt"/>
                </a:endParaRPr>
              </a:p>
            </p:txBody>
          </p:sp>
          <p:sp>
            <p:nvSpPr>
              <p:cNvPr id="47" name="Oval 179">
                <a:extLst>
                  <a:ext uri="{FF2B5EF4-FFF2-40B4-BE49-F238E27FC236}">
                    <a16:creationId xmlns:a16="http://schemas.microsoft.com/office/drawing/2014/main" id="{0EEBBA94-8962-4FB1-9CC1-574F0133B8CC}"/>
                  </a:ext>
                </a:extLst>
              </p:cNvPr>
              <p:cNvSpPr>
                <a:spLocks noChangeArrowheads="1"/>
              </p:cNvSpPr>
              <p:nvPr/>
            </p:nvSpPr>
            <p:spPr bwMode="auto">
              <a:xfrm>
                <a:off x="16850" y="5117"/>
                <a:ext cx="74" cy="87"/>
              </a:xfrm>
              <a:prstGeom prst="ellipse">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52" name="Rectangle 180">
                <a:extLst>
                  <a:ext uri="{FF2B5EF4-FFF2-40B4-BE49-F238E27FC236}">
                    <a16:creationId xmlns:a16="http://schemas.microsoft.com/office/drawing/2014/main" id="{B6E0FA97-8CA6-4213-A3BB-32DED0D86A03}"/>
                  </a:ext>
                </a:extLst>
              </p:cNvPr>
              <p:cNvSpPr>
                <a:spLocks noChangeArrowheads="1"/>
              </p:cNvSpPr>
              <p:nvPr/>
            </p:nvSpPr>
            <p:spPr bwMode="auto">
              <a:xfrm>
                <a:off x="16885" y="5324"/>
                <a:ext cx="4" cy="2"/>
              </a:xfrm>
              <a:prstGeom prst="rect">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53" name="Freeform 181">
                <a:extLst>
                  <a:ext uri="{FF2B5EF4-FFF2-40B4-BE49-F238E27FC236}">
                    <a16:creationId xmlns:a16="http://schemas.microsoft.com/office/drawing/2014/main" id="{5C05602D-DE25-494A-8BD3-989AA4846117}"/>
                  </a:ext>
                </a:extLst>
              </p:cNvPr>
              <p:cNvSpPr>
                <a:spLocks noEditPoints="1"/>
              </p:cNvSpPr>
              <p:nvPr/>
            </p:nvSpPr>
            <p:spPr bwMode="auto">
              <a:xfrm>
                <a:off x="16789" y="5213"/>
                <a:ext cx="224" cy="198"/>
              </a:xfrm>
              <a:custGeom>
                <a:avLst/>
                <a:gdLst>
                  <a:gd name="T0" fmla="*/ 51 w 52"/>
                  <a:gd name="T1" fmla="*/ 17 h 46"/>
                  <a:gd name="T2" fmla="*/ 51 w 52"/>
                  <a:gd name="T3" fmla="*/ 17 h 46"/>
                  <a:gd name="T4" fmla="*/ 51 w 52"/>
                  <a:gd name="T5" fmla="*/ 17 h 46"/>
                  <a:gd name="T6" fmla="*/ 37 w 52"/>
                  <a:gd name="T7" fmla="*/ 2 h 46"/>
                  <a:gd name="T8" fmla="*/ 34 w 52"/>
                  <a:gd name="T9" fmla="*/ 0 h 46"/>
                  <a:gd name="T10" fmla="*/ 29 w 52"/>
                  <a:gd name="T11" fmla="*/ 0 h 46"/>
                  <a:gd name="T12" fmla="*/ 29 w 52"/>
                  <a:gd name="T13" fmla="*/ 0 h 46"/>
                  <a:gd name="T14" fmla="*/ 33 w 52"/>
                  <a:gd name="T15" fmla="*/ 3 h 46"/>
                  <a:gd name="T16" fmla="*/ 29 w 52"/>
                  <a:gd name="T17" fmla="*/ 5 h 46"/>
                  <a:gd name="T18" fmla="*/ 31 w 52"/>
                  <a:gd name="T19" fmla="*/ 9 h 46"/>
                  <a:gd name="T20" fmla="*/ 23 w 52"/>
                  <a:gd name="T21" fmla="*/ 26 h 46"/>
                  <a:gd name="T22" fmla="*/ 23 w 52"/>
                  <a:gd name="T23" fmla="*/ 26 h 46"/>
                  <a:gd name="T24" fmla="*/ 22 w 52"/>
                  <a:gd name="T25" fmla="*/ 26 h 46"/>
                  <a:gd name="T26" fmla="*/ 22 w 52"/>
                  <a:gd name="T27" fmla="*/ 26 h 46"/>
                  <a:gd name="T28" fmla="*/ 22 w 52"/>
                  <a:gd name="T29" fmla="*/ 26 h 46"/>
                  <a:gd name="T30" fmla="*/ 14 w 52"/>
                  <a:gd name="T31" fmla="*/ 9 h 46"/>
                  <a:gd name="T32" fmla="*/ 16 w 52"/>
                  <a:gd name="T33" fmla="*/ 5 h 46"/>
                  <a:gd name="T34" fmla="*/ 12 w 52"/>
                  <a:gd name="T35" fmla="*/ 3 h 46"/>
                  <a:gd name="T36" fmla="*/ 16 w 52"/>
                  <a:gd name="T37" fmla="*/ 0 h 46"/>
                  <a:gd name="T38" fmla="*/ 16 w 52"/>
                  <a:gd name="T39" fmla="*/ 0 h 46"/>
                  <a:gd name="T40" fmla="*/ 11 w 52"/>
                  <a:gd name="T41" fmla="*/ 0 h 46"/>
                  <a:gd name="T42" fmla="*/ 7 w 52"/>
                  <a:gd name="T43" fmla="*/ 4 h 46"/>
                  <a:gd name="T44" fmla="*/ 0 w 52"/>
                  <a:gd name="T45" fmla="*/ 23 h 46"/>
                  <a:gd name="T46" fmla="*/ 8 w 52"/>
                  <a:gd name="T47" fmla="*/ 46 h 46"/>
                  <a:gd name="T48" fmla="*/ 13 w 52"/>
                  <a:gd name="T49" fmla="*/ 44 h 46"/>
                  <a:gd name="T50" fmla="*/ 37 w 52"/>
                  <a:gd name="T51" fmla="*/ 44 h 46"/>
                  <a:gd name="T52" fmla="*/ 37 w 52"/>
                  <a:gd name="T53" fmla="*/ 43 h 46"/>
                  <a:gd name="T54" fmla="*/ 36 w 52"/>
                  <a:gd name="T55" fmla="*/ 38 h 46"/>
                  <a:gd name="T56" fmla="*/ 43 w 52"/>
                  <a:gd name="T57" fmla="*/ 41 h 46"/>
                  <a:gd name="T58" fmla="*/ 47 w 52"/>
                  <a:gd name="T59" fmla="*/ 32 h 46"/>
                  <a:gd name="T60" fmla="*/ 49 w 52"/>
                  <a:gd name="T61" fmla="*/ 27 h 46"/>
                  <a:gd name="T62" fmla="*/ 51 w 52"/>
                  <a:gd name="T63" fmla="*/ 25 h 46"/>
                  <a:gd name="T64" fmla="*/ 51 w 52"/>
                  <a:gd name="T65" fmla="*/ 24 h 46"/>
                  <a:gd name="T66" fmla="*/ 51 w 52"/>
                  <a:gd name="T67" fmla="*/ 23 h 46"/>
                  <a:gd name="T68" fmla="*/ 52 w 52"/>
                  <a:gd name="T69" fmla="*/ 23 h 46"/>
                  <a:gd name="T70" fmla="*/ 52 w 52"/>
                  <a:gd name="T71" fmla="*/ 23 h 46"/>
                  <a:gd name="T72" fmla="*/ 52 w 52"/>
                  <a:gd name="T73" fmla="*/ 23 h 46"/>
                  <a:gd name="T74" fmla="*/ 52 w 52"/>
                  <a:gd name="T75" fmla="*/ 23 h 46"/>
                  <a:gd name="T76" fmla="*/ 51 w 52"/>
                  <a:gd name="T77" fmla="*/ 17 h 46"/>
                  <a:gd name="T78" fmla="*/ 40 w 52"/>
                  <a:gd name="T79" fmla="*/ 22 h 46"/>
                  <a:gd name="T80" fmla="*/ 38 w 52"/>
                  <a:gd name="T81" fmla="*/ 27 h 46"/>
                  <a:gd name="T82" fmla="*/ 36 w 52"/>
                  <a:gd name="T83" fmla="*/ 29 h 46"/>
                  <a:gd name="T84" fmla="*/ 36 w 52"/>
                  <a:gd name="T85" fmla="*/ 15 h 46"/>
                  <a:gd name="T86" fmla="*/ 41 w 52"/>
                  <a:gd name="T87" fmla="*/ 21 h 46"/>
                  <a:gd name="T88" fmla="*/ 40 w 52"/>
                  <a:gd name="T89" fmla="*/ 2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2" h="46">
                    <a:moveTo>
                      <a:pt x="51" y="17"/>
                    </a:moveTo>
                    <a:cubicBezTo>
                      <a:pt x="51" y="17"/>
                      <a:pt x="51" y="17"/>
                      <a:pt x="51" y="17"/>
                    </a:cubicBezTo>
                    <a:cubicBezTo>
                      <a:pt x="51" y="17"/>
                      <a:pt x="51" y="17"/>
                      <a:pt x="51" y="17"/>
                    </a:cubicBezTo>
                    <a:cubicBezTo>
                      <a:pt x="37" y="2"/>
                      <a:pt x="37" y="2"/>
                      <a:pt x="37" y="2"/>
                    </a:cubicBezTo>
                    <a:cubicBezTo>
                      <a:pt x="36" y="1"/>
                      <a:pt x="35" y="1"/>
                      <a:pt x="34" y="0"/>
                    </a:cubicBezTo>
                    <a:cubicBezTo>
                      <a:pt x="34" y="0"/>
                      <a:pt x="31" y="0"/>
                      <a:pt x="29" y="0"/>
                    </a:cubicBezTo>
                    <a:cubicBezTo>
                      <a:pt x="29" y="0"/>
                      <a:pt x="29" y="0"/>
                      <a:pt x="29" y="0"/>
                    </a:cubicBezTo>
                    <a:cubicBezTo>
                      <a:pt x="33" y="3"/>
                      <a:pt x="33" y="3"/>
                      <a:pt x="33" y="3"/>
                    </a:cubicBezTo>
                    <a:cubicBezTo>
                      <a:pt x="29" y="5"/>
                      <a:pt x="29" y="5"/>
                      <a:pt x="29" y="5"/>
                    </a:cubicBezTo>
                    <a:cubicBezTo>
                      <a:pt x="31" y="9"/>
                      <a:pt x="31" y="9"/>
                      <a:pt x="31" y="9"/>
                    </a:cubicBezTo>
                    <a:cubicBezTo>
                      <a:pt x="23" y="26"/>
                      <a:pt x="23" y="26"/>
                      <a:pt x="23" y="26"/>
                    </a:cubicBezTo>
                    <a:cubicBezTo>
                      <a:pt x="23" y="26"/>
                      <a:pt x="23" y="26"/>
                      <a:pt x="23" y="26"/>
                    </a:cubicBezTo>
                    <a:cubicBezTo>
                      <a:pt x="22" y="26"/>
                      <a:pt x="22" y="26"/>
                      <a:pt x="22" y="26"/>
                    </a:cubicBezTo>
                    <a:cubicBezTo>
                      <a:pt x="22" y="26"/>
                      <a:pt x="22" y="26"/>
                      <a:pt x="22" y="26"/>
                    </a:cubicBezTo>
                    <a:cubicBezTo>
                      <a:pt x="22" y="26"/>
                      <a:pt x="22" y="26"/>
                      <a:pt x="22" y="26"/>
                    </a:cubicBezTo>
                    <a:cubicBezTo>
                      <a:pt x="14" y="9"/>
                      <a:pt x="14" y="9"/>
                      <a:pt x="14" y="9"/>
                    </a:cubicBezTo>
                    <a:cubicBezTo>
                      <a:pt x="16" y="5"/>
                      <a:pt x="16" y="5"/>
                      <a:pt x="16" y="5"/>
                    </a:cubicBezTo>
                    <a:cubicBezTo>
                      <a:pt x="12" y="3"/>
                      <a:pt x="12" y="3"/>
                      <a:pt x="12" y="3"/>
                    </a:cubicBezTo>
                    <a:cubicBezTo>
                      <a:pt x="16" y="0"/>
                      <a:pt x="16" y="0"/>
                      <a:pt x="16" y="0"/>
                    </a:cubicBezTo>
                    <a:cubicBezTo>
                      <a:pt x="16" y="0"/>
                      <a:pt x="16" y="0"/>
                      <a:pt x="16" y="0"/>
                    </a:cubicBezTo>
                    <a:cubicBezTo>
                      <a:pt x="14" y="0"/>
                      <a:pt x="12" y="0"/>
                      <a:pt x="11" y="0"/>
                    </a:cubicBezTo>
                    <a:cubicBezTo>
                      <a:pt x="10" y="1"/>
                      <a:pt x="8" y="2"/>
                      <a:pt x="7" y="4"/>
                    </a:cubicBezTo>
                    <a:cubicBezTo>
                      <a:pt x="0" y="23"/>
                      <a:pt x="0" y="23"/>
                      <a:pt x="0" y="23"/>
                    </a:cubicBezTo>
                    <a:cubicBezTo>
                      <a:pt x="2" y="37"/>
                      <a:pt x="5" y="38"/>
                      <a:pt x="8" y="46"/>
                    </a:cubicBezTo>
                    <a:cubicBezTo>
                      <a:pt x="9" y="45"/>
                      <a:pt x="11" y="44"/>
                      <a:pt x="13" y="44"/>
                    </a:cubicBezTo>
                    <a:cubicBezTo>
                      <a:pt x="21" y="44"/>
                      <a:pt x="29" y="44"/>
                      <a:pt x="37" y="44"/>
                    </a:cubicBezTo>
                    <a:cubicBezTo>
                      <a:pt x="37" y="43"/>
                      <a:pt x="37" y="43"/>
                      <a:pt x="37" y="43"/>
                    </a:cubicBezTo>
                    <a:cubicBezTo>
                      <a:pt x="37" y="41"/>
                      <a:pt x="36" y="39"/>
                      <a:pt x="36" y="38"/>
                    </a:cubicBezTo>
                    <a:cubicBezTo>
                      <a:pt x="38" y="39"/>
                      <a:pt x="41" y="40"/>
                      <a:pt x="43" y="41"/>
                    </a:cubicBezTo>
                    <a:cubicBezTo>
                      <a:pt x="47" y="32"/>
                      <a:pt x="47" y="32"/>
                      <a:pt x="47" y="32"/>
                    </a:cubicBezTo>
                    <a:cubicBezTo>
                      <a:pt x="49" y="27"/>
                      <a:pt x="49" y="27"/>
                      <a:pt x="49" y="27"/>
                    </a:cubicBezTo>
                    <a:cubicBezTo>
                      <a:pt x="51" y="25"/>
                      <a:pt x="51" y="25"/>
                      <a:pt x="51" y="25"/>
                    </a:cubicBezTo>
                    <a:cubicBezTo>
                      <a:pt x="51" y="24"/>
                      <a:pt x="51" y="24"/>
                      <a:pt x="51" y="24"/>
                    </a:cubicBezTo>
                    <a:cubicBezTo>
                      <a:pt x="51" y="23"/>
                      <a:pt x="51" y="23"/>
                      <a:pt x="51" y="23"/>
                    </a:cubicBezTo>
                    <a:cubicBezTo>
                      <a:pt x="52" y="23"/>
                      <a:pt x="52" y="23"/>
                      <a:pt x="52" y="23"/>
                    </a:cubicBezTo>
                    <a:cubicBezTo>
                      <a:pt x="52" y="23"/>
                      <a:pt x="52" y="23"/>
                      <a:pt x="52" y="23"/>
                    </a:cubicBezTo>
                    <a:cubicBezTo>
                      <a:pt x="52" y="23"/>
                      <a:pt x="52" y="23"/>
                      <a:pt x="52" y="23"/>
                    </a:cubicBezTo>
                    <a:cubicBezTo>
                      <a:pt x="52" y="23"/>
                      <a:pt x="52" y="23"/>
                      <a:pt x="52" y="23"/>
                    </a:cubicBezTo>
                    <a:cubicBezTo>
                      <a:pt x="51" y="20"/>
                      <a:pt x="52" y="29"/>
                      <a:pt x="51" y="17"/>
                    </a:cubicBezTo>
                    <a:close/>
                    <a:moveTo>
                      <a:pt x="40" y="22"/>
                    </a:moveTo>
                    <a:cubicBezTo>
                      <a:pt x="38" y="27"/>
                      <a:pt x="38" y="27"/>
                      <a:pt x="38" y="27"/>
                    </a:cubicBezTo>
                    <a:cubicBezTo>
                      <a:pt x="36" y="29"/>
                      <a:pt x="36" y="29"/>
                      <a:pt x="36" y="29"/>
                    </a:cubicBezTo>
                    <a:cubicBezTo>
                      <a:pt x="36" y="24"/>
                      <a:pt x="36" y="20"/>
                      <a:pt x="36" y="15"/>
                    </a:cubicBezTo>
                    <a:cubicBezTo>
                      <a:pt x="41" y="21"/>
                      <a:pt x="41" y="21"/>
                      <a:pt x="41" y="21"/>
                    </a:cubicBezTo>
                    <a:lnTo>
                      <a:pt x="40" y="22"/>
                    </a:lnTo>
                    <a:close/>
                  </a:path>
                </a:pathLst>
              </a:custGeom>
              <a:grpFill/>
              <a:ln>
                <a:noFill/>
              </a:ln>
            </p:spPr>
            <p:txBody>
              <a:bodyPr vert="horz" wrap="square" lIns="91440" tIns="45720" rIns="91440" bIns="45720" numCol="1" anchor="t" anchorCtr="0" compatLnSpc="1"/>
              <a:lstStyle/>
              <a:p>
                <a:endParaRPr lang="en-US">
                  <a:cs typeface="+mn-ea"/>
                  <a:sym typeface="+mn-lt"/>
                </a:endParaRPr>
              </a:p>
            </p:txBody>
          </p:sp>
          <p:sp>
            <p:nvSpPr>
              <p:cNvPr id="54" name="Freeform 182">
                <a:extLst>
                  <a:ext uri="{FF2B5EF4-FFF2-40B4-BE49-F238E27FC236}">
                    <a16:creationId xmlns:a16="http://schemas.microsoft.com/office/drawing/2014/main" id="{81A99A59-EE6A-4D56-97D1-D8EF5FF2F994}"/>
                  </a:ext>
                </a:extLst>
              </p:cNvPr>
              <p:cNvSpPr/>
              <p:nvPr/>
            </p:nvSpPr>
            <p:spPr bwMode="auto">
              <a:xfrm>
                <a:off x="16876" y="5209"/>
                <a:ext cx="22" cy="26"/>
              </a:xfrm>
              <a:custGeom>
                <a:avLst/>
                <a:gdLst>
                  <a:gd name="T0" fmla="*/ 2 w 10"/>
                  <a:gd name="T1" fmla="*/ 0 h 12"/>
                  <a:gd name="T2" fmla="*/ 0 w 10"/>
                  <a:gd name="T3" fmla="*/ 8 h 12"/>
                  <a:gd name="T4" fmla="*/ 4 w 10"/>
                  <a:gd name="T5" fmla="*/ 12 h 12"/>
                  <a:gd name="T6" fmla="*/ 10 w 10"/>
                  <a:gd name="T7" fmla="*/ 8 h 12"/>
                  <a:gd name="T8" fmla="*/ 8 w 10"/>
                  <a:gd name="T9" fmla="*/ 0 h 12"/>
                  <a:gd name="T10" fmla="*/ 2 w 10"/>
                  <a:gd name="T11" fmla="*/ 0 h 12"/>
                </a:gdLst>
                <a:ahLst/>
                <a:cxnLst>
                  <a:cxn ang="0">
                    <a:pos x="T0" y="T1"/>
                  </a:cxn>
                  <a:cxn ang="0">
                    <a:pos x="T2" y="T3"/>
                  </a:cxn>
                  <a:cxn ang="0">
                    <a:pos x="T4" y="T5"/>
                  </a:cxn>
                  <a:cxn ang="0">
                    <a:pos x="T6" y="T7"/>
                  </a:cxn>
                  <a:cxn ang="0">
                    <a:pos x="T8" y="T9"/>
                  </a:cxn>
                  <a:cxn ang="0">
                    <a:pos x="T10" y="T11"/>
                  </a:cxn>
                </a:cxnLst>
                <a:rect l="0" t="0" r="r" b="b"/>
                <a:pathLst>
                  <a:path w="10" h="12">
                    <a:moveTo>
                      <a:pt x="2" y="0"/>
                    </a:moveTo>
                    <a:lnTo>
                      <a:pt x="0" y="8"/>
                    </a:lnTo>
                    <a:lnTo>
                      <a:pt x="4" y="12"/>
                    </a:lnTo>
                    <a:lnTo>
                      <a:pt x="10" y="8"/>
                    </a:lnTo>
                    <a:lnTo>
                      <a:pt x="8" y="0"/>
                    </a:lnTo>
                    <a:lnTo>
                      <a:pt x="2" y="0"/>
                    </a:lnTo>
                    <a:close/>
                  </a:path>
                </a:pathLst>
              </a:custGeom>
              <a:grpFill/>
              <a:ln>
                <a:noFill/>
              </a:ln>
            </p:spPr>
            <p:txBody>
              <a:bodyPr vert="horz" wrap="square" lIns="91440" tIns="45720" rIns="91440" bIns="45720" numCol="1" anchor="t" anchorCtr="0" compatLnSpc="1"/>
              <a:lstStyle/>
              <a:p>
                <a:endParaRPr lang="en-US">
                  <a:cs typeface="+mn-ea"/>
                  <a:sym typeface="+mn-lt"/>
                </a:endParaRPr>
              </a:p>
            </p:txBody>
          </p:sp>
          <p:sp>
            <p:nvSpPr>
              <p:cNvPr id="55" name="Freeform 183">
                <a:extLst>
                  <a:ext uri="{FF2B5EF4-FFF2-40B4-BE49-F238E27FC236}">
                    <a16:creationId xmlns:a16="http://schemas.microsoft.com/office/drawing/2014/main" id="{25FCEAD7-69C2-4562-80B7-B3FDBFE462C4}"/>
                  </a:ext>
                </a:extLst>
              </p:cNvPr>
              <p:cNvSpPr/>
              <p:nvPr/>
            </p:nvSpPr>
            <p:spPr bwMode="auto">
              <a:xfrm>
                <a:off x="16872" y="5226"/>
                <a:ext cx="30" cy="107"/>
              </a:xfrm>
              <a:custGeom>
                <a:avLst/>
                <a:gdLst>
                  <a:gd name="T0" fmla="*/ 4 w 14"/>
                  <a:gd name="T1" fmla="*/ 0 h 49"/>
                  <a:gd name="T2" fmla="*/ 0 w 14"/>
                  <a:gd name="T3" fmla="*/ 45 h 49"/>
                  <a:gd name="T4" fmla="*/ 6 w 14"/>
                  <a:gd name="T5" fmla="*/ 49 h 49"/>
                  <a:gd name="T6" fmla="*/ 14 w 14"/>
                  <a:gd name="T7" fmla="*/ 45 h 49"/>
                  <a:gd name="T8" fmla="*/ 10 w 14"/>
                  <a:gd name="T9" fmla="*/ 0 h 49"/>
                  <a:gd name="T10" fmla="*/ 4 w 14"/>
                  <a:gd name="T11" fmla="*/ 0 h 49"/>
                </a:gdLst>
                <a:ahLst/>
                <a:cxnLst>
                  <a:cxn ang="0">
                    <a:pos x="T0" y="T1"/>
                  </a:cxn>
                  <a:cxn ang="0">
                    <a:pos x="T2" y="T3"/>
                  </a:cxn>
                  <a:cxn ang="0">
                    <a:pos x="T4" y="T5"/>
                  </a:cxn>
                  <a:cxn ang="0">
                    <a:pos x="T6" y="T7"/>
                  </a:cxn>
                  <a:cxn ang="0">
                    <a:pos x="T8" y="T9"/>
                  </a:cxn>
                  <a:cxn ang="0">
                    <a:pos x="T10" y="T11"/>
                  </a:cxn>
                </a:cxnLst>
                <a:rect l="0" t="0" r="r" b="b"/>
                <a:pathLst>
                  <a:path w="14" h="49">
                    <a:moveTo>
                      <a:pt x="4" y="0"/>
                    </a:moveTo>
                    <a:lnTo>
                      <a:pt x="0" y="45"/>
                    </a:lnTo>
                    <a:lnTo>
                      <a:pt x="6" y="49"/>
                    </a:lnTo>
                    <a:lnTo>
                      <a:pt x="14" y="45"/>
                    </a:lnTo>
                    <a:lnTo>
                      <a:pt x="10" y="0"/>
                    </a:lnTo>
                    <a:lnTo>
                      <a:pt x="4" y="0"/>
                    </a:lnTo>
                    <a:close/>
                  </a:path>
                </a:pathLst>
              </a:custGeom>
              <a:grpFill/>
              <a:ln>
                <a:noFill/>
              </a:ln>
            </p:spPr>
            <p:txBody>
              <a:bodyPr vert="horz" wrap="square" lIns="91440" tIns="45720" rIns="91440" bIns="45720" numCol="1" anchor="t" anchorCtr="0" compatLnSpc="1"/>
              <a:lstStyle/>
              <a:p>
                <a:endParaRPr lang="en-US">
                  <a:cs typeface="+mn-ea"/>
                  <a:sym typeface="+mn-lt"/>
                </a:endParaRPr>
              </a:p>
            </p:txBody>
          </p:sp>
          <p:sp>
            <p:nvSpPr>
              <p:cNvPr id="56" name="Freeform 184">
                <a:extLst>
                  <a:ext uri="{FF2B5EF4-FFF2-40B4-BE49-F238E27FC236}">
                    <a16:creationId xmlns:a16="http://schemas.microsoft.com/office/drawing/2014/main" id="{0F325EEC-3791-4289-8A36-4DDCA20850FD}"/>
                  </a:ext>
                </a:extLst>
              </p:cNvPr>
              <p:cNvSpPr/>
              <p:nvPr/>
            </p:nvSpPr>
            <p:spPr bwMode="auto">
              <a:xfrm>
                <a:off x="17481" y="5389"/>
                <a:ext cx="52" cy="185"/>
              </a:xfrm>
              <a:custGeom>
                <a:avLst/>
                <a:gdLst>
                  <a:gd name="T0" fmla="*/ 0 w 12"/>
                  <a:gd name="T1" fmla="*/ 0 h 43"/>
                  <a:gd name="T2" fmla="*/ 1 w 12"/>
                  <a:gd name="T3" fmla="*/ 43 h 43"/>
                  <a:gd name="T4" fmla="*/ 12 w 12"/>
                  <a:gd name="T5" fmla="*/ 43 h 43"/>
                  <a:gd name="T6" fmla="*/ 12 w 12"/>
                  <a:gd name="T7" fmla="*/ 0 h 43"/>
                  <a:gd name="T8" fmla="*/ 0 w 12"/>
                  <a:gd name="T9" fmla="*/ 0 h 43"/>
                </a:gdLst>
                <a:ahLst/>
                <a:cxnLst>
                  <a:cxn ang="0">
                    <a:pos x="T0" y="T1"/>
                  </a:cxn>
                  <a:cxn ang="0">
                    <a:pos x="T2" y="T3"/>
                  </a:cxn>
                  <a:cxn ang="0">
                    <a:pos x="T4" y="T5"/>
                  </a:cxn>
                  <a:cxn ang="0">
                    <a:pos x="T6" y="T7"/>
                  </a:cxn>
                  <a:cxn ang="0">
                    <a:pos x="T8" y="T9"/>
                  </a:cxn>
                </a:cxnLst>
                <a:rect l="0" t="0" r="r" b="b"/>
                <a:pathLst>
                  <a:path w="12" h="43">
                    <a:moveTo>
                      <a:pt x="0" y="0"/>
                    </a:moveTo>
                    <a:cubicBezTo>
                      <a:pt x="1" y="43"/>
                      <a:pt x="1" y="43"/>
                      <a:pt x="1" y="43"/>
                    </a:cubicBezTo>
                    <a:cubicBezTo>
                      <a:pt x="12" y="43"/>
                      <a:pt x="12" y="43"/>
                      <a:pt x="12" y="43"/>
                    </a:cubicBezTo>
                    <a:cubicBezTo>
                      <a:pt x="12" y="28"/>
                      <a:pt x="12" y="0"/>
                      <a:pt x="12" y="0"/>
                    </a:cubicBezTo>
                    <a:cubicBezTo>
                      <a:pt x="12" y="0"/>
                      <a:pt x="4" y="0"/>
                      <a:pt x="0" y="0"/>
                    </a:cubicBezTo>
                    <a:close/>
                  </a:path>
                </a:pathLst>
              </a:custGeom>
              <a:grpFill/>
              <a:ln>
                <a:noFill/>
              </a:ln>
            </p:spPr>
            <p:txBody>
              <a:bodyPr vert="horz" wrap="square" lIns="91440" tIns="45720" rIns="91440" bIns="45720" numCol="1" anchor="t" anchorCtr="0" compatLnSpc="1"/>
              <a:lstStyle/>
              <a:p>
                <a:endParaRPr lang="en-US">
                  <a:cs typeface="+mn-ea"/>
                  <a:sym typeface="+mn-lt"/>
                </a:endParaRPr>
              </a:p>
            </p:txBody>
          </p:sp>
          <p:sp>
            <p:nvSpPr>
              <p:cNvPr id="57" name="Freeform 185">
                <a:extLst>
                  <a:ext uri="{FF2B5EF4-FFF2-40B4-BE49-F238E27FC236}">
                    <a16:creationId xmlns:a16="http://schemas.microsoft.com/office/drawing/2014/main" id="{F5F27E79-266E-4E70-B564-BAF163B196D2}"/>
                  </a:ext>
                </a:extLst>
              </p:cNvPr>
              <p:cNvSpPr/>
              <p:nvPr/>
            </p:nvSpPr>
            <p:spPr bwMode="auto">
              <a:xfrm>
                <a:off x="17420" y="5389"/>
                <a:ext cx="57" cy="185"/>
              </a:xfrm>
              <a:custGeom>
                <a:avLst/>
                <a:gdLst>
                  <a:gd name="T0" fmla="*/ 0 w 13"/>
                  <a:gd name="T1" fmla="*/ 0 h 43"/>
                  <a:gd name="T2" fmla="*/ 1 w 13"/>
                  <a:gd name="T3" fmla="*/ 43 h 43"/>
                  <a:gd name="T4" fmla="*/ 13 w 13"/>
                  <a:gd name="T5" fmla="*/ 43 h 43"/>
                  <a:gd name="T6" fmla="*/ 13 w 13"/>
                  <a:gd name="T7" fmla="*/ 0 h 43"/>
                  <a:gd name="T8" fmla="*/ 0 w 13"/>
                  <a:gd name="T9" fmla="*/ 0 h 43"/>
                </a:gdLst>
                <a:ahLst/>
                <a:cxnLst>
                  <a:cxn ang="0">
                    <a:pos x="T0" y="T1"/>
                  </a:cxn>
                  <a:cxn ang="0">
                    <a:pos x="T2" y="T3"/>
                  </a:cxn>
                  <a:cxn ang="0">
                    <a:pos x="T4" y="T5"/>
                  </a:cxn>
                  <a:cxn ang="0">
                    <a:pos x="T6" y="T7"/>
                  </a:cxn>
                  <a:cxn ang="0">
                    <a:pos x="T8" y="T9"/>
                  </a:cxn>
                </a:cxnLst>
                <a:rect l="0" t="0" r="r" b="b"/>
                <a:pathLst>
                  <a:path w="13" h="43">
                    <a:moveTo>
                      <a:pt x="0" y="0"/>
                    </a:moveTo>
                    <a:cubicBezTo>
                      <a:pt x="1" y="43"/>
                      <a:pt x="1" y="43"/>
                      <a:pt x="1" y="43"/>
                    </a:cubicBezTo>
                    <a:cubicBezTo>
                      <a:pt x="13" y="43"/>
                      <a:pt x="13" y="43"/>
                      <a:pt x="13" y="43"/>
                    </a:cubicBezTo>
                    <a:cubicBezTo>
                      <a:pt x="13" y="28"/>
                      <a:pt x="13" y="0"/>
                      <a:pt x="13" y="0"/>
                    </a:cubicBezTo>
                    <a:cubicBezTo>
                      <a:pt x="13" y="0"/>
                      <a:pt x="5" y="0"/>
                      <a:pt x="0" y="0"/>
                    </a:cubicBezTo>
                    <a:close/>
                  </a:path>
                </a:pathLst>
              </a:custGeom>
              <a:grpFill/>
              <a:ln>
                <a:noFill/>
              </a:ln>
            </p:spPr>
            <p:txBody>
              <a:bodyPr vert="horz" wrap="square" lIns="91440" tIns="45720" rIns="91440" bIns="45720" numCol="1" anchor="t" anchorCtr="0" compatLnSpc="1"/>
              <a:lstStyle/>
              <a:p>
                <a:endParaRPr lang="en-US">
                  <a:cs typeface="+mn-ea"/>
                  <a:sym typeface="+mn-lt"/>
                </a:endParaRPr>
              </a:p>
            </p:txBody>
          </p:sp>
          <p:sp>
            <p:nvSpPr>
              <p:cNvPr id="58" name="Oval 186">
                <a:extLst>
                  <a:ext uri="{FF2B5EF4-FFF2-40B4-BE49-F238E27FC236}">
                    <a16:creationId xmlns:a16="http://schemas.microsoft.com/office/drawing/2014/main" id="{F9B93F5D-5B29-4FE2-805D-1747F300A518}"/>
                  </a:ext>
                </a:extLst>
              </p:cNvPr>
              <p:cNvSpPr>
                <a:spLocks noChangeArrowheads="1"/>
              </p:cNvSpPr>
              <p:nvPr/>
            </p:nvSpPr>
            <p:spPr bwMode="auto">
              <a:xfrm>
                <a:off x="17442" y="5122"/>
                <a:ext cx="70" cy="87"/>
              </a:xfrm>
              <a:prstGeom prst="ellipse">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59" name="Rectangle 187">
                <a:extLst>
                  <a:ext uri="{FF2B5EF4-FFF2-40B4-BE49-F238E27FC236}">
                    <a16:creationId xmlns:a16="http://schemas.microsoft.com/office/drawing/2014/main" id="{F77CC35D-CC59-457E-BC36-7349CCD37BC6}"/>
                  </a:ext>
                </a:extLst>
              </p:cNvPr>
              <p:cNvSpPr>
                <a:spLocks noChangeArrowheads="1"/>
              </p:cNvSpPr>
              <p:nvPr/>
            </p:nvSpPr>
            <p:spPr bwMode="auto">
              <a:xfrm>
                <a:off x="17477" y="5328"/>
                <a:ext cx="2" cy="2"/>
              </a:xfrm>
              <a:prstGeom prst="rect">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60" name="Freeform 188">
                <a:extLst>
                  <a:ext uri="{FF2B5EF4-FFF2-40B4-BE49-F238E27FC236}">
                    <a16:creationId xmlns:a16="http://schemas.microsoft.com/office/drawing/2014/main" id="{7D3BD06C-75F5-4397-A8DF-8C92F88C540E}"/>
                  </a:ext>
                </a:extLst>
              </p:cNvPr>
              <p:cNvSpPr/>
              <p:nvPr/>
            </p:nvSpPr>
            <p:spPr bwMode="auto">
              <a:xfrm>
                <a:off x="17381" y="5217"/>
                <a:ext cx="187" cy="198"/>
              </a:xfrm>
              <a:custGeom>
                <a:avLst/>
                <a:gdLst>
                  <a:gd name="T0" fmla="*/ 42 w 43"/>
                  <a:gd name="T1" fmla="*/ 24 h 46"/>
                  <a:gd name="T2" fmla="*/ 38 w 43"/>
                  <a:gd name="T3" fmla="*/ 5 h 46"/>
                  <a:gd name="T4" fmla="*/ 34 w 43"/>
                  <a:gd name="T5" fmla="*/ 1 h 46"/>
                  <a:gd name="T6" fmla="*/ 29 w 43"/>
                  <a:gd name="T7" fmla="*/ 0 h 46"/>
                  <a:gd name="T8" fmla="*/ 29 w 43"/>
                  <a:gd name="T9" fmla="*/ 0 h 46"/>
                  <a:gd name="T10" fmla="*/ 32 w 43"/>
                  <a:gd name="T11" fmla="*/ 3 h 46"/>
                  <a:gd name="T12" fmla="*/ 28 w 43"/>
                  <a:gd name="T13" fmla="*/ 5 h 46"/>
                  <a:gd name="T14" fmla="*/ 30 w 43"/>
                  <a:gd name="T15" fmla="*/ 9 h 46"/>
                  <a:gd name="T16" fmla="*/ 22 w 43"/>
                  <a:gd name="T17" fmla="*/ 26 h 46"/>
                  <a:gd name="T18" fmla="*/ 22 w 43"/>
                  <a:gd name="T19" fmla="*/ 26 h 46"/>
                  <a:gd name="T20" fmla="*/ 22 w 43"/>
                  <a:gd name="T21" fmla="*/ 26 h 46"/>
                  <a:gd name="T22" fmla="*/ 22 w 43"/>
                  <a:gd name="T23" fmla="*/ 26 h 46"/>
                  <a:gd name="T24" fmla="*/ 22 w 43"/>
                  <a:gd name="T25" fmla="*/ 26 h 46"/>
                  <a:gd name="T26" fmla="*/ 14 w 43"/>
                  <a:gd name="T27" fmla="*/ 9 h 46"/>
                  <a:gd name="T28" fmla="*/ 16 w 43"/>
                  <a:gd name="T29" fmla="*/ 5 h 46"/>
                  <a:gd name="T30" fmla="*/ 12 w 43"/>
                  <a:gd name="T31" fmla="*/ 3 h 46"/>
                  <a:gd name="T32" fmla="*/ 15 w 43"/>
                  <a:gd name="T33" fmla="*/ 0 h 46"/>
                  <a:gd name="T34" fmla="*/ 15 w 43"/>
                  <a:gd name="T35" fmla="*/ 0 h 46"/>
                  <a:gd name="T36" fmla="*/ 11 w 43"/>
                  <a:gd name="T37" fmla="*/ 1 h 46"/>
                  <a:gd name="T38" fmla="*/ 7 w 43"/>
                  <a:gd name="T39" fmla="*/ 4 h 46"/>
                  <a:gd name="T40" fmla="*/ 0 w 43"/>
                  <a:gd name="T41" fmla="*/ 23 h 46"/>
                  <a:gd name="T42" fmla="*/ 7 w 43"/>
                  <a:gd name="T43" fmla="*/ 46 h 46"/>
                  <a:gd name="T44" fmla="*/ 12 w 43"/>
                  <a:gd name="T45" fmla="*/ 44 h 46"/>
                  <a:gd name="T46" fmla="*/ 30 w 43"/>
                  <a:gd name="T47" fmla="*/ 44 h 46"/>
                  <a:gd name="T48" fmla="*/ 30 w 43"/>
                  <a:gd name="T49" fmla="*/ 45 h 46"/>
                  <a:gd name="T50" fmla="*/ 42 w 43"/>
                  <a:gd name="T51" fmla="*/ 45 h 46"/>
                  <a:gd name="T52" fmla="*/ 42 w 43"/>
                  <a:gd name="T53" fmla="*/ 2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 h="46">
                    <a:moveTo>
                      <a:pt x="42" y="24"/>
                    </a:moveTo>
                    <a:cubicBezTo>
                      <a:pt x="38" y="5"/>
                      <a:pt x="38" y="5"/>
                      <a:pt x="38" y="5"/>
                    </a:cubicBezTo>
                    <a:cubicBezTo>
                      <a:pt x="37" y="3"/>
                      <a:pt x="36" y="1"/>
                      <a:pt x="34" y="1"/>
                    </a:cubicBezTo>
                    <a:cubicBezTo>
                      <a:pt x="34" y="1"/>
                      <a:pt x="30" y="0"/>
                      <a:pt x="29" y="0"/>
                    </a:cubicBezTo>
                    <a:cubicBezTo>
                      <a:pt x="29" y="0"/>
                      <a:pt x="29" y="0"/>
                      <a:pt x="29" y="0"/>
                    </a:cubicBezTo>
                    <a:cubicBezTo>
                      <a:pt x="32" y="3"/>
                      <a:pt x="32" y="3"/>
                      <a:pt x="32" y="3"/>
                    </a:cubicBezTo>
                    <a:cubicBezTo>
                      <a:pt x="28" y="5"/>
                      <a:pt x="28" y="5"/>
                      <a:pt x="28" y="5"/>
                    </a:cubicBezTo>
                    <a:cubicBezTo>
                      <a:pt x="30" y="9"/>
                      <a:pt x="30" y="9"/>
                      <a:pt x="30" y="9"/>
                    </a:cubicBezTo>
                    <a:cubicBezTo>
                      <a:pt x="22" y="26"/>
                      <a:pt x="22" y="26"/>
                      <a:pt x="22" y="26"/>
                    </a:cubicBezTo>
                    <a:cubicBezTo>
                      <a:pt x="22" y="26"/>
                      <a:pt x="22" y="26"/>
                      <a:pt x="22" y="26"/>
                    </a:cubicBezTo>
                    <a:cubicBezTo>
                      <a:pt x="22" y="26"/>
                      <a:pt x="22" y="26"/>
                      <a:pt x="22" y="26"/>
                    </a:cubicBezTo>
                    <a:cubicBezTo>
                      <a:pt x="22" y="26"/>
                      <a:pt x="22" y="26"/>
                      <a:pt x="22" y="26"/>
                    </a:cubicBezTo>
                    <a:cubicBezTo>
                      <a:pt x="22" y="26"/>
                      <a:pt x="22" y="26"/>
                      <a:pt x="22" y="26"/>
                    </a:cubicBezTo>
                    <a:cubicBezTo>
                      <a:pt x="14" y="9"/>
                      <a:pt x="14" y="9"/>
                      <a:pt x="14" y="9"/>
                    </a:cubicBezTo>
                    <a:cubicBezTo>
                      <a:pt x="16" y="5"/>
                      <a:pt x="16" y="5"/>
                      <a:pt x="16" y="5"/>
                    </a:cubicBezTo>
                    <a:cubicBezTo>
                      <a:pt x="12" y="3"/>
                      <a:pt x="12" y="3"/>
                      <a:pt x="12" y="3"/>
                    </a:cubicBezTo>
                    <a:cubicBezTo>
                      <a:pt x="15" y="0"/>
                      <a:pt x="15" y="0"/>
                      <a:pt x="15" y="0"/>
                    </a:cubicBezTo>
                    <a:cubicBezTo>
                      <a:pt x="15" y="0"/>
                      <a:pt x="15" y="0"/>
                      <a:pt x="15" y="0"/>
                    </a:cubicBezTo>
                    <a:cubicBezTo>
                      <a:pt x="14" y="0"/>
                      <a:pt x="11" y="0"/>
                      <a:pt x="11" y="1"/>
                    </a:cubicBezTo>
                    <a:cubicBezTo>
                      <a:pt x="9" y="1"/>
                      <a:pt x="8" y="2"/>
                      <a:pt x="7" y="4"/>
                    </a:cubicBezTo>
                    <a:cubicBezTo>
                      <a:pt x="0" y="23"/>
                      <a:pt x="0" y="23"/>
                      <a:pt x="0" y="23"/>
                    </a:cubicBezTo>
                    <a:cubicBezTo>
                      <a:pt x="1" y="37"/>
                      <a:pt x="5" y="38"/>
                      <a:pt x="7" y="46"/>
                    </a:cubicBezTo>
                    <a:cubicBezTo>
                      <a:pt x="9" y="45"/>
                      <a:pt x="11" y="44"/>
                      <a:pt x="12" y="44"/>
                    </a:cubicBezTo>
                    <a:cubicBezTo>
                      <a:pt x="18" y="44"/>
                      <a:pt x="24" y="44"/>
                      <a:pt x="30" y="44"/>
                    </a:cubicBezTo>
                    <a:cubicBezTo>
                      <a:pt x="30" y="44"/>
                      <a:pt x="30" y="44"/>
                      <a:pt x="30" y="45"/>
                    </a:cubicBezTo>
                    <a:cubicBezTo>
                      <a:pt x="34" y="45"/>
                      <a:pt x="38" y="45"/>
                      <a:pt x="42" y="45"/>
                    </a:cubicBezTo>
                    <a:cubicBezTo>
                      <a:pt x="42" y="38"/>
                      <a:pt x="43" y="33"/>
                      <a:pt x="42" y="24"/>
                    </a:cubicBezTo>
                    <a:close/>
                  </a:path>
                </a:pathLst>
              </a:custGeom>
              <a:grpFill/>
              <a:ln>
                <a:noFill/>
              </a:ln>
            </p:spPr>
            <p:txBody>
              <a:bodyPr vert="horz" wrap="square" lIns="91440" tIns="45720" rIns="91440" bIns="45720" numCol="1" anchor="t" anchorCtr="0" compatLnSpc="1"/>
              <a:lstStyle/>
              <a:p>
                <a:endParaRPr lang="en-US">
                  <a:cs typeface="+mn-ea"/>
                  <a:sym typeface="+mn-lt"/>
                </a:endParaRPr>
              </a:p>
            </p:txBody>
          </p:sp>
          <p:sp>
            <p:nvSpPr>
              <p:cNvPr id="61" name="Freeform 189">
                <a:extLst>
                  <a:ext uri="{FF2B5EF4-FFF2-40B4-BE49-F238E27FC236}">
                    <a16:creationId xmlns:a16="http://schemas.microsoft.com/office/drawing/2014/main" id="{175BEDB2-130E-443A-ADD8-A08BCA71AA95}"/>
                  </a:ext>
                </a:extLst>
              </p:cNvPr>
              <p:cNvSpPr/>
              <p:nvPr/>
            </p:nvSpPr>
            <p:spPr bwMode="auto">
              <a:xfrm>
                <a:off x="17463" y="5217"/>
                <a:ext cx="26" cy="26"/>
              </a:xfrm>
              <a:custGeom>
                <a:avLst/>
                <a:gdLst>
                  <a:gd name="T0" fmla="*/ 2 w 12"/>
                  <a:gd name="T1" fmla="*/ 0 h 12"/>
                  <a:gd name="T2" fmla="*/ 0 w 12"/>
                  <a:gd name="T3" fmla="*/ 8 h 12"/>
                  <a:gd name="T4" fmla="*/ 6 w 12"/>
                  <a:gd name="T5" fmla="*/ 12 h 12"/>
                  <a:gd name="T6" fmla="*/ 12 w 12"/>
                  <a:gd name="T7" fmla="*/ 8 h 12"/>
                  <a:gd name="T8" fmla="*/ 10 w 12"/>
                  <a:gd name="T9" fmla="*/ 0 h 12"/>
                  <a:gd name="T10" fmla="*/ 2 w 12"/>
                  <a:gd name="T11" fmla="*/ 0 h 12"/>
                </a:gdLst>
                <a:ahLst/>
                <a:cxnLst>
                  <a:cxn ang="0">
                    <a:pos x="T0" y="T1"/>
                  </a:cxn>
                  <a:cxn ang="0">
                    <a:pos x="T2" y="T3"/>
                  </a:cxn>
                  <a:cxn ang="0">
                    <a:pos x="T4" y="T5"/>
                  </a:cxn>
                  <a:cxn ang="0">
                    <a:pos x="T6" y="T7"/>
                  </a:cxn>
                  <a:cxn ang="0">
                    <a:pos x="T8" y="T9"/>
                  </a:cxn>
                  <a:cxn ang="0">
                    <a:pos x="T10" y="T11"/>
                  </a:cxn>
                </a:cxnLst>
                <a:rect l="0" t="0" r="r" b="b"/>
                <a:pathLst>
                  <a:path w="12" h="12">
                    <a:moveTo>
                      <a:pt x="2" y="0"/>
                    </a:moveTo>
                    <a:lnTo>
                      <a:pt x="0" y="8"/>
                    </a:lnTo>
                    <a:lnTo>
                      <a:pt x="6" y="12"/>
                    </a:lnTo>
                    <a:lnTo>
                      <a:pt x="12" y="8"/>
                    </a:lnTo>
                    <a:lnTo>
                      <a:pt x="10" y="0"/>
                    </a:lnTo>
                    <a:lnTo>
                      <a:pt x="2" y="0"/>
                    </a:lnTo>
                    <a:close/>
                  </a:path>
                </a:pathLst>
              </a:custGeom>
              <a:grpFill/>
              <a:ln>
                <a:noFill/>
              </a:ln>
            </p:spPr>
            <p:txBody>
              <a:bodyPr vert="horz" wrap="square" lIns="91440" tIns="45720" rIns="91440" bIns="45720" numCol="1" anchor="t" anchorCtr="0" compatLnSpc="1"/>
              <a:lstStyle/>
              <a:p>
                <a:endParaRPr lang="en-US">
                  <a:cs typeface="+mn-ea"/>
                  <a:sym typeface="+mn-lt"/>
                </a:endParaRPr>
              </a:p>
            </p:txBody>
          </p:sp>
          <p:sp>
            <p:nvSpPr>
              <p:cNvPr id="62" name="Freeform 190">
                <a:extLst>
                  <a:ext uri="{FF2B5EF4-FFF2-40B4-BE49-F238E27FC236}">
                    <a16:creationId xmlns:a16="http://schemas.microsoft.com/office/drawing/2014/main" id="{84A6B625-51F5-4769-93CE-DF61902618ED}"/>
                  </a:ext>
                </a:extLst>
              </p:cNvPr>
              <p:cNvSpPr/>
              <p:nvPr/>
            </p:nvSpPr>
            <p:spPr bwMode="auto">
              <a:xfrm>
                <a:off x="17463" y="5235"/>
                <a:ext cx="26" cy="107"/>
              </a:xfrm>
              <a:custGeom>
                <a:avLst/>
                <a:gdLst>
                  <a:gd name="T0" fmla="*/ 2 w 12"/>
                  <a:gd name="T1" fmla="*/ 0 h 49"/>
                  <a:gd name="T2" fmla="*/ 0 w 12"/>
                  <a:gd name="T3" fmla="*/ 43 h 49"/>
                  <a:gd name="T4" fmla="*/ 6 w 12"/>
                  <a:gd name="T5" fmla="*/ 49 h 49"/>
                  <a:gd name="T6" fmla="*/ 12 w 12"/>
                  <a:gd name="T7" fmla="*/ 43 h 49"/>
                  <a:gd name="T8" fmla="*/ 10 w 12"/>
                  <a:gd name="T9" fmla="*/ 0 h 49"/>
                  <a:gd name="T10" fmla="*/ 2 w 12"/>
                  <a:gd name="T11" fmla="*/ 0 h 49"/>
                </a:gdLst>
                <a:ahLst/>
                <a:cxnLst>
                  <a:cxn ang="0">
                    <a:pos x="T0" y="T1"/>
                  </a:cxn>
                  <a:cxn ang="0">
                    <a:pos x="T2" y="T3"/>
                  </a:cxn>
                  <a:cxn ang="0">
                    <a:pos x="T4" y="T5"/>
                  </a:cxn>
                  <a:cxn ang="0">
                    <a:pos x="T6" y="T7"/>
                  </a:cxn>
                  <a:cxn ang="0">
                    <a:pos x="T8" y="T9"/>
                  </a:cxn>
                  <a:cxn ang="0">
                    <a:pos x="T10" y="T11"/>
                  </a:cxn>
                </a:cxnLst>
                <a:rect l="0" t="0" r="r" b="b"/>
                <a:pathLst>
                  <a:path w="12" h="49">
                    <a:moveTo>
                      <a:pt x="2" y="0"/>
                    </a:moveTo>
                    <a:lnTo>
                      <a:pt x="0" y="43"/>
                    </a:lnTo>
                    <a:lnTo>
                      <a:pt x="6" y="49"/>
                    </a:lnTo>
                    <a:lnTo>
                      <a:pt x="12" y="43"/>
                    </a:lnTo>
                    <a:lnTo>
                      <a:pt x="10" y="0"/>
                    </a:lnTo>
                    <a:lnTo>
                      <a:pt x="2" y="0"/>
                    </a:lnTo>
                    <a:close/>
                  </a:path>
                </a:pathLst>
              </a:custGeom>
              <a:grpFill/>
              <a:ln>
                <a:noFill/>
              </a:ln>
            </p:spPr>
            <p:txBody>
              <a:bodyPr vert="horz" wrap="square" lIns="91440" tIns="45720" rIns="91440" bIns="45720" numCol="1" anchor="t" anchorCtr="0" compatLnSpc="1"/>
              <a:lstStyle/>
              <a:p>
                <a:endParaRPr lang="en-US">
                  <a:cs typeface="+mn-ea"/>
                  <a:sym typeface="+mn-lt"/>
                </a:endParaRPr>
              </a:p>
            </p:txBody>
          </p:sp>
        </p:grpSp>
      </p:grpSp>
      <p:cxnSp>
        <p:nvCxnSpPr>
          <p:cNvPr id="63" name="直接连接符 62">
            <a:extLst>
              <a:ext uri="{FF2B5EF4-FFF2-40B4-BE49-F238E27FC236}">
                <a16:creationId xmlns:a16="http://schemas.microsoft.com/office/drawing/2014/main" id="{B97DFEDF-670D-4DBC-9AAB-682D97C0CD6A}"/>
              </a:ext>
            </a:extLst>
          </p:cNvPr>
          <p:cNvCxnSpPr/>
          <p:nvPr/>
        </p:nvCxnSpPr>
        <p:spPr>
          <a:xfrm>
            <a:off x="5911233" y="2771140"/>
            <a:ext cx="5238115" cy="635"/>
          </a:xfrm>
          <a:prstGeom prst="line">
            <a:avLst/>
          </a:prstGeom>
          <a:ln w="12700">
            <a:solidFill>
              <a:srgbClr val="B5D6C5"/>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id="{82C2B734-75D3-4214-B049-5C9C3EA5E5C2}"/>
              </a:ext>
            </a:extLst>
          </p:cNvPr>
          <p:cNvCxnSpPr/>
          <p:nvPr/>
        </p:nvCxnSpPr>
        <p:spPr>
          <a:xfrm flipV="1">
            <a:off x="7178058" y="4088765"/>
            <a:ext cx="3927475" cy="14605"/>
          </a:xfrm>
          <a:prstGeom prst="line">
            <a:avLst/>
          </a:prstGeom>
          <a:ln w="12700">
            <a:solidFill>
              <a:srgbClr val="B5D6C5"/>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id="{549C894C-157B-4232-A76E-6D4A67CB2FB1}"/>
              </a:ext>
            </a:extLst>
          </p:cNvPr>
          <p:cNvCxnSpPr/>
          <p:nvPr/>
        </p:nvCxnSpPr>
        <p:spPr>
          <a:xfrm>
            <a:off x="6841508" y="5700395"/>
            <a:ext cx="4191000" cy="8890"/>
          </a:xfrm>
          <a:prstGeom prst="line">
            <a:avLst/>
          </a:prstGeom>
          <a:ln w="12700">
            <a:solidFill>
              <a:srgbClr val="B5D6C5"/>
            </a:solidFill>
          </a:ln>
        </p:spPr>
        <p:style>
          <a:lnRef idx="1">
            <a:schemeClr val="accent1"/>
          </a:lnRef>
          <a:fillRef idx="0">
            <a:schemeClr val="accent1"/>
          </a:fillRef>
          <a:effectRef idx="0">
            <a:schemeClr val="accent1"/>
          </a:effectRef>
          <a:fontRef idx="minor">
            <a:schemeClr val="tx1"/>
          </a:fontRef>
        </p:style>
      </p:cxnSp>
      <p:sp>
        <p:nvSpPr>
          <p:cNvPr id="69" name="文本框 8">
            <a:extLst>
              <a:ext uri="{FF2B5EF4-FFF2-40B4-BE49-F238E27FC236}">
                <a16:creationId xmlns:a16="http://schemas.microsoft.com/office/drawing/2014/main" id="{2CBF0EE8-9C1C-4857-B55F-34A56B997A94}"/>
              </a:ext>
            </a:extLst>
          </p:cNvPr>
          <p:cNvSpPr txBox="1"/>
          <p:nvPr/>
        </p:nvSpPr>
        <p:spPr>
          <a:xfrm>
            <a:off x="6255407" y="1585670"/>
            <a:ext cx="2796883" cy="338554"/>
          </a:xfrm>
          <a:prstGeom prst="rect">
            <a:avLst/>
          </a:prstGeom>
          <a:noFill/>
        </p:spPr>
        <p:txBody>
          <a:bodyPr wrap="square" rtlCol="0">
            <a:spAutoFit/>
          </a:bodyPr>
          <a:lstStyle/>
          <a:p>
            <a:pPr fontAlgn="auto">
              <a:spcBef>
                <a:spcPts val="0"/>
              </a:spcBef>
              <a:spcAft>
                <a:spcPts val="0"/>
              </a:spcAft>
            </a:pPr>
            <a:r>
              <a:rPr lang="zh-CN" altLang="en-US" sz="1600" b="1" dirty="0">
                <a:cs typeface="+mn-ea"/>
                <a:sym typeface="+mn-lt"/>
              </a:rPr>
              <a:t>填写段落标题</a:t>
            </a:r>
          </a:p>
        </p:txBody>
      </p:sp>
      <p:sp>
        <p:nvSpPr>
          <p:cNvPr id="70" name="矩形 69">
            <a:extLst>
              <a:ext uri="{FF2B5EF4-FFF2-40B4-BE49-F238E27FC236}">
                <a16:creationId xmlns:a16="http://schemas.microsoft.com/office/drawing/2014/main" id="{E0AC7D21-0B09-40B3-988A-8A2139F70BC8}"/>
              </a:ext>
            </a:extLst>
          </p:cNvPr>
          <p:cNvSpPr/>
          <p:nvPr/>
        </p:nvSpPr>
        <p:spPr>
          <a:xfrm>
            <a:off x="6255407" y="1933587"/>
            <a:ext cx="4178769" cy="535655"/>
          </a:xfrm>
          <a:prstGeom prst="rect">
            <a:avLst/>
          </a:prstGeom>
        </p:spPr>
        <p:txBody>
          <a:bodyPr wrap="square">
            <a:spAutoFit/>
          </a:bodyPr>
          <a:lstStyle/>
          <a:p>
            <a:pPr fontAlgn="auto">
              <a:lnSpc>
                <a:spcPct val="120000"/>
              </a:lnSpc>
              <a:spcBef>
                <a:spcPts val="0"/>
              </a:spcBef>
              <a:spcAft>
                <a:spcPts val="0"/>
              </a:spcAft>
            </a:pPr>
            <a:r>
              <a:rPr lang="zh-CN" altLang="en-US" sz="1200" dirty="0">
                <a:solidFill>
                  <a:schemeClr val="bg1">
                    <a:lumMod val="50000"/>
                  </a:schemeClr>
                </a:solidFill>
                <a:cs typeface="+mn-ea"/>
                <a:sym typeface="+mn-lt"/>
              </a:rPr>
              <a:t>这里输入简单的文字概述里输入简单文字概述输入简单的文字概述里输入输入里这里输入简单的文字概述</a:t>
            </a:r>
          </a:p>
        </p:txBody>
      </p:sp>
      <p:sp>
        <p:nvSpPr>
          <p:cNvPr id="71" name="文本框 8">
            <a:extLst>
              <a:ext uri="{FF2B5EF4-FFF2-40B4-BE49-F238E27FC236}">
                <a16:creationId xmlns:a16="http://schemas.microsoft.com/office/drawing/2014/main" id="{3185F519-22D9-443C-A775-8E01A5DF0374}"/>
              </a:ext>
            </a:extLst>
          </p:cNvPr>
          <p:cNvSpPr txBox="1"/>
          <p:nvPr/>
        </p:nvSpPr>
        <p:spPr>
          <a:xfrm>
            <a:off x="7376181" y="3029725"/>
            <a:ext cx="2796883" cy="338554"/>
          </a:xfrm>
          <a:prstGeom prst="rect">
            <a:avLst/>
          </a:prstGeom>
          <a:noFill/>
        </p:spPr>
        <p:txBody>
          <a:bodyPr wrap="square" rtlCol="0">
            <a:spAutoFit/>
          </a:bodyPr>
          <a:lstStyle/>
          <a:p>
            <a:pPr fontAlgn="auto">
              <a:spcBef>
                <a:spcPts val="0"/>
              </a:spcBef>
              <a:spcAft>
                <a:spcPts val="0"/>
              </a:spcAft>
            </a:pPr>
            <a:r>
              <a:rPr lang="zh-CN" altLang="en-US" sz="1600" b="1" dirty="0">
                <a:cs typeface="+mn-ea"/>
                <a:sym typeface="+mn-lt"/>
              </a:rPr>
              <a:t>填写段落标题</a:t>
            </a:r>
          </a:p>
        </p:txBody>
      </p:sp>
      <p:sp>
        <p:nvSpPr>
          <p:cNvPr id="72" name="矩形 71">
            <a:extLst>
              <a:ext uri="{FF2B5EF4-FFF2-40B4-BE49-F238E27FC236}">
                <a16:creationId xmlns:a16="http://schemas.microsoft.com/office/drawing/2014/main" id="{C2CA9696-0CAE-4E51-BF5B-3CF659CE6F03}"/>
              </a:ext>
            </a:extLst>
          </p:cNvPr>
          <p:cNvSpPr/>
          <p:nvPr/>
        </p:nvSpPr>
        <p:spPr>
          <a:xfrm>
            <a:off x="7376181" y="3377642"/>
            <a:ext cx="4178769" cy="535655"/>
          </a:xfrm>
          <a:prstGeom prst="rect">
            <a:avLst/>
          </a:prstGeom>
        </p:spPr>
        <p:txBody>
          <a:bodyPr wrap="square">
            <a:spAutoFit/>
          </a:bodyPr>
          <a:lstStyle/>
          <a:p>
            <a:pPr fontAlgn="auto">
              <a:lnSpc>
                <a:spcPct val="120000"/>
              </a:lnSpc>
              <a:spcBef>
                <a:spcPts val="0"/>
              </a:spcBef>
              <a:spcAft>
                <a:spcPts val="0"/>
              </a:spcAft>
            </a:pPr>
            <a:r>
              <a:rPr lang="zh-CN" altLang="en-US" sz="1200" dirty="0">
                <a:solidFill>
                  <a:schemeClr val="bg1">
                    <a:lumMod val="50000"/>
                  </a:schemeClr>
                </a:solidFill>
                <a:cs typeface="+mn-ea"/>
                <a:sym typeface="+mn-lt"/>
              </a:rPr>
              <a:t>这里输入简单的文字概述里输入简单文字概述输入简单的文字概述里输入输入里这里输入简单的文字概述</a:t>
            </a:r>
          </a:p>
        </p:txBody>
      </p:sp>
      <p:sp>
        <p:nvSpPr>
          <p:cNvPr id="73" name="文本框 8">
            <a:extLst>
              <a:ext uri="{FF2B5EF4-FFF2-40B4-BE49-F238E27FC236}">
                <a16:creationId xmlns:a16="http://schemas.microsoft.com/office/drawing/2014/main" id="{514A3A19-00DA-49D5-A445-32EFC91760B1}"/>
              </a:ext>
            </a:extLst>
          </p:cNvPr>
          <p:cNvSpPr txBox="1"/>
          <p:nvPr/>
        </p:nvSpPr>
        <p:spPr>
          <a:xfrm>
            <a:off x="7547346" y="4600513"/>
            <a:ext cx="2796883" cy="338554"/>
          </a:xfrm>
          <a:prstGeom prst="rect">
            <a:avLst/>
          </a:prstGeom>
          <a:noFill/>
        </p:spPr>
        <p:txBody>
          <a:bodyPr wrap="square" rtlCol="0">
            <a:spAutoFit/>
          </a:bodyPr>
          <a:lstStyle/>
          <a:p>
            <a:pPr fontAlgn="auto">
              <a:spcBef>
                <a:spcPts val="0"/>
              </a:spcBef>
              <a:spcAft>
                <a:spcPts val="0"/>
              </a:spcAft>
            </a:pPr>
            <a:r>
              <a:rPr lang="zh-CN" altLang="en-US" sz="1600" b="1" dirty="0">
                <a:cs typeface="+mn-ea"/>
                <a:sym typeface="+mn-lt"/>
              </a:rPr>
              <a:t>填写段落标题</a:t>
            </a:r>
          </a:p>
        </p:txBody>
      </p:sp>
      <p:sp>
        <p:nvSpPr>
          <p:cNvPr id="74" name="矩形 73">
            <a:extLst>
              <a:ext uri="{FF2B5EF4-FFF2-40B4-BE49-F238E27FC236}">
                <a16:creationId xmlns:a16="http://schemas.microsoft.com/office/drawing/2014/main" id="{BFAFAC17-0788-483F-99C7-DB1384AAB9F3}"/>
              </a:ext>
            </a:extLst>
          </p:cNvPr>
          <p:cNvSpPr/>
          <p:nvPr/>
        </p:nvSpPr>
        <p:spPr>
          <a:xfrm>
            <a:off x="7547346" y="4948430"/>
            <a:ext cx="4178769" cy="535655"/>
          </a:xfrm>
          <a:prstGeom prst="rect">
            <a:avLst/>
          </a:prstGeom>
        </p:spPr>
        <p:txBody>
          <a:bodyPr wrap="square">
            <a:spAutoFit/>
          </a:bodyPr>
          <a:lstStyle/>
          <a:p>
            <a:pPr fontAlgn="auto">
              <a:lnSpc>
                <a:spcPct val="120000"/>
              </a:lnSpc>
              <a:spcBef>
                <a:spcPts val="0"/>
              </a:spcBef>
              <a:spcAft>
                <a:spcPts val="0"/>
              </a:spcAft>
            </a:pPr>
            <a:r>
              <a:rPr lang="zh-CN" altLang="en-US" sz="1200" dirty="0">
                <a:solidFill>
                  <a:schemeClr val="bg1">
                    <a:lumMod val="50000"/>
                  </a:schemeClr>
                </a:solidFill>
                <a:cs typeface="+mn-ea"/>
                <a:sym typeface="+mn-lt"/>
              </a:rPr>
              <a:t>这里输入简单的文字概述里输入简单文字概述输入简单的文字概述里输入输入里这里输入简单的文字概述</a:t>
            </a:r>
          </a:p>
        </p:txBody>
      </p:sp>
      <p:sp>
        <p:nvSpPr>
          <p:cNvPr id="75" name="圆角矩形 74"/>
          <p:cNvSpPr/>
          <p:nvPr/>
        </p:nvSpPr>
        <p:spPr>
          <a:xfrm>
            <a:off x="469900" y="313464"/>
            <a:ext cx="4610100" cy="654317"/>
          </a:xfrm>
          <a:prstGeom prst="roundRect">
            <a:avLst>
              <a:gd name="adj" fmla="val 0"/>
            </a:avLst>
          </a:prstGeom>
          <a:noFill/>
          <a:ln w="38100">
            <a:solidFill>
              <a:schemeClr val="bg1"/>
            </a:solidFill>
          </a:ln>
          <a:effectLst>
            <a:outerShdw blurRad="482600" sx="101000" sy="101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317500" y="161659"/>
            <a:ext cx="571500" cy="561472"/>
          </a:xfrm>
          <a:prstGeom prst="roundRect">
            <a:avLst>
              <a:gd name="adj" fmla="val 0"/>
            </a:avLst>
          </a:prstGeom>
          <a:solidFill>
            <a:schemeClr val="bg1"/>
          </a:solidFill>
          <a:ln w="38100">
            <a:solidFill>
              <a:schemeClr val="bg1"/>
            </a:solidFill>
          </a:ln>
          <a:effectLst>
            <a:outerShdw blurRad="482600" sx="101000" sy="101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34925B"/>
                </a:solidFill>
              </a:rPr>
              <a:t>01</a:t>
            </a:r>
            <a:endParaRPr lang="zh-CN" altLang="en-US" sz="2400" dirty="0">
              <a:solidFill>
                <a:srgbClr val="34925B"/>
              </a:solidFill>
            </a:endParaRPr>
          </a:p>
        </p:txBody>
      </p:sp>
      <p:sp>
        <p:nvSpPr>
          <p:cNvPr id="77" name="矩形 76"/>
          <p:cNvSpPr/>
          <p:nvPr/>
        </p:nvSpPr>
        <p:spPr>
          <a:xfrm>
            <a:off x="1143734" y="409789"/>
            <a:ext cx="3775393" cy="523220"/>
          </a:xfrm>
          <a:prstGeom prst="rect">
            <a:avLst/>
          </a:prstGeom>
        </p:spPr>
        <p:txBody>
          <a:bodyPr wrap="none">
            <a:spAutoFit/>
          </a:bodyPr>
          <a:lstStyle/>
          <a:p>
            <a:r>
              <a:rPr lang="zh-CN" altLang="en-US" sz="2800" dirty="0">
                <a:latin typeface="方正书宋简体" panose="03000509000000000000" pitchFamily="65" charset="-122"/>
                <a:ea typeface="方正书宋简体" panose="03000509000000000000" pitchFamily="65" charset="-122"/>
              </a:rPr>
              <a:t>单击此处添加标题文本</a:t>
            </a:r>
          </a:p>
        </p:txBody>
      </p:sp>
    </p:spTree>
    <p:extLst>
      <p:ext uri="{BB962C8B-B14F-4D97-AF65-F5344CB8AC3E}">
        <p14:creationId xmlns:p14="http://schemas.microsoft.com/office/powerpoint/2010/main" val="1906530719"/>
      </p:ext>
    </p:extLst>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a:extLst>
              <a:ext uri="{FF2B5EF4-FFF2-40B4-BE49-F238E27FC236}">
                <a16:creationId xmlns:a16="http://schemas.microsoft.com/office/drawing/2014/main" id="{F1CDAD9D-F04C-4BD3-B285-8A5A422D2F6B}"/>
              </a:ext>
            </a:extLst>
          </p:cNvPr>
          <p:cNvSpPr/>
          <p:nvPr/>
        </p:nvSpPr>
        <p:spPr>
          <a:xfrm>
            <a:off x="1429579" y="2359154"/>
            <a:ext cx="9901029" cy="3001782"/>
          </a:xfrm>
          <a:prstGeom prst="rect">
            <a:avLst/>
          </a:prstGeom>
          <a:noFill/>
          <a:ln>
            <a:solidFill>
              <a:srgbClr val="34925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5C906A"/>
              </a:solidFill>
              <a:cs typeface="+mn-ea"/>
              <a:sym typeface="+mn-lt"/>
            </a:endParaRPr>
          </a:p>
        </p:txBody>
      </p:sp>
      <p:pic>
        <p:nvPicPr>
          <p:cNvPr id="30" name="图片 29">
            <a:extLst>
              <a:ext uri="{FF2B5EF4-FFF2-40B4-BE49-F238E27FC236}">
                <a16:creationId xmlns:a16="http://schemas.microsoft.com/office/drawing/2014/main" id="{30CA8870-AFB6-4871-822C-B9C953FCC379}"/>
              </a:ext>
            </a:extLst>
          </p:cNvPr>
          <p:cNvPicPr>
            <a:picLocks noChangeAspect="1"/>
          </p:cNvPicPr>
          <p:nvPr/>
        </p:nvPicPr>
        <p:blipFill>
          <a:blip r:embed="rId2">
            <a:duotone>
              <a:prstClr val="black"/>
              <a:schemeClr val="accent6">
                <a:tint val="45000"/>
                <a:satMod val="400000"/>
              </a:schemeClr>
            </a:duotone>
            <a:extLst>
              <a:ext uri="{28A0092B-C50C-407E-A947-70E740481C1C}">
                <a14:useLocalDpi xmlns:a14="http://schemas.microsoft.com/office/drawing/2010/main" val="0"/>
              </a:ext>
            </a:extLst>
          </a:blip>
          <a:srcRect/>
          <a:stretch/>
        </p:blipFill>
        <p:spPr>
          <a:xfrm rot="20272051">
            <a:off x="2229262" y="1966042"/>
            <a:ext cx="1824149" cy="1861567"/>
          </a:xfrm>
          <a:prstGeom prst="rect">
            <a:avLst/>
          </a:prstGeom>
        </p:spPr>
      </p:pic>
      <p:pic>
        <p:nvPicPr>
          <p:cNvPr id="31" name="图片 30">
            <a:extLst>
              <a:ext uri="{FF2B5EF4-FFF2-40B4-BE49-F238E27FC236}">
                <a16:creationId xmlns:a16="http://schemas.microsoft.com/office/drawing/2014/main" id="{91B032C2-ABC8-4338-B1CA-87907B369AF3}"/>
              </a:ext>
            </a:extLst>
          </p:cNvPr>
          <p:cNvPicPr>
            <a:picLocks noChangeAspect="1"/>
          </p:cNvPicPr>
          <p:nvPr/>
        </p:nvPicPr>
        <p:blipFill>
          <a:blip r:embed="rId2">
            <a:duotone>
              <a:prstClr val="black"/>
              <a:schemeClr val="accent6">
                <a:tint val="45000"/>
                <a:satMod val="400000"/>
              </a:schemeClr>
            </a:duotone>
            <a:extLst>
              <a:ext uri="{28A0092B-C50C-407E-A947-70E740481C1C}">
                <a14:useLocalDpi xmlns:a14="http://schemas.microsoft.com/office/drawing/2010/main" val="0"/>
              </a:ext>
            </a:extLst>
          </a:blip>
          <a:srcRect/>
          <a:stretch/>
        </p:blipFill>
        <p:spPr>
          <a:xfrm rot="20272051">
            <a:off x="8330839" y="1966042"/>
            <a:ext cx="1824149" cy="1861567"/>
          </a:xfrm>
          <a:prstGeom prst="rect">
            <a:avLst/>
          </a:prstGeom>
        </p:spPr>
      </p:pic>
      <p:pic>
        <p:nvPicPr>
          <p:cNvPr id="32" name="图片 31">
            <a:extLst>
              <a:ext uri="{FF2B5EF4-FFF2-40B4-BE49-F238E27FC236}">
                <a16:creationId xmlns:a16="http://schemas.microsoft.com/office/drawing/2014/main" id="{7878B568-6F6E-41FB-AFD9-AC0566A2F8DB}"/>
              </a:ext>
            </a:extLst>
          </p:cNvPr>
          <p:cNvPicPr>
            <a:picLocks noChangeAspect="1"/>
          </p:cNvPicPr>
          <p:nvPr/>
        </p:nvPicPr>
        <p:blipFill>
          <a:blip r:embed="rId2">
            <a:duotone>
              <a:prstClr val="black"/>
              <a:schemeClr val="accent6">
                <a:tint val="45000"/>
                <a:satMod val="400000"/>
              </a:schemeClr>
            </a:duotone>
            <a:extLst>
              <a:ext uri="{28A0092B-C50C-407E-A947-70E740481C1C}">
                <a14:useLocalDpi xmlns:a14="http://schemas.microsoft.com/office/drawing/2010/main" val="0"/>
              </a:ext>
            </a:extLst>
          </a:blip>
          <a:srcRect/>
          <a:stretch/>
        </p:blipFill>
        <p:spPr>
          <a:xfrm rot="20272051">
            <a:off x="5542306" y="3878744"/>
            <a:ext cx="1824149" cy="1861567"/>
          </a:xfrm>
          <a:prstGeom prst="rect">
            <a:avLst/>
          </a:prstGeom>
        </p:spPr>
      </p:pic>
      <p:sp>
        <p:nvSpPr>
          <p:cNvPr id="33" name="TextBox 29">
            <a:extLst>
              <a:ext uri="{FF2B5EF4-FFF2-40B4-BE49-F238E27FC236}">
                <a16:creationId xmlns:a16="http://schemas.microsoft.com/office/drawing/2014/main" id="{0C6FDD47-5C62-4B7E-8192-47058B59395F}"/>
              </a:ext>
            </a:extLst>
          </p:cNvPr>
          <p:cNvSpPr txBox="1"/>
          <p:nvPr/>
        </p:nvSpPr>
        <p:spPr>
          <a:xfrm>
            <a:off x="2209758" y="4401339"/>
            <a:ext cx="2031458" cy="738920"/>
          </a:xfrm>
          <a:prstGeom prst="rect">
            <a:avLst/>
          </a:prstGeom>
          <a:noFill/>
        </p:spPr>
        <p:txBody>
          <a:bodyPr wrap="square" lIns="0" tIns="0" rIns="0" bIns="0" rtlCol="0">
            <a:spAutoFit/>
          </a:bodyPr>
          <a:lstStyle/>
          <a:p>
            <a:pPr algn="ctr" defTabSz="1219170">
              <a:lnSpc>
                <a:spcPts val="2000"/>
              </a:lnSpc>
              <a:defRPr/>
            </a:pPr>
            <a:r>
              <a:rPr lang="zh-CN" altLang="en-US" sz="1100" kern="0" dirty="0">
                <a:solidFill>
                  <a:schemeClr val="bg1">
                    <a:lumMod val="50000"/>
                  </a:schemeClr>
                </a:solidFill>
                <a:cs typeface="+mn-ea"/>
                <a:sym typeface="+mn-lt"/>
              </a:rPr>
              <a:t>请在这里输入本职位日常工作。文字内容需概括精炼，言简意赅的说明分项内容</a:t>
            </a:r>
            <a:endParaRPr lang="en-US" altLang="zh-CN" sz="1100" kern="0" dirty="0">
              <a:solidFill>
                <a:schemeClr val="bg1">
                  <a:lumMod val="50000"/>
                </a:schemeClr>
              </a:solidFill>
              <a:cs typeface="+mn-ea"/>
              <a:sym typeface="+mn-lt"/>
            </a:endParaRPr>
          </a:p>
        </p:txBody>
      </p:sp>
      <p:sp>
        <p:nvSpPr>
          <p:cNvPr id="34" name="TextBox 30">
            <a:extLst>
              <a:ext uri="{FF2B5EF4-FFF2-40B4-BE49-F238E27FC236}">
                <a16:creationId xmlns:a16="http://schemas.microsoft.com/office/drawing/2014/main" id="{0F8FD9C1-E44D-4432-B658-7CCF8775BD6B}"/>
              </a:ext>
            </a:extLst>
          </p:cNvPr>
          <p:cNvSpPr txBox="1"/>
          <p:nvPr/>
        </p:nvSpPr>
        <p:spPr>
          <a:xfrm>
            <a:off x="2293909" y="4102648"/>
            <a:ext cx="1863157" cy="246221"/>
          </a:xfrm>
          <a:prstGeom prst="rect">
            <a:avLst/>
          </a:prstGeom>
          <a:noFill/>
        </p:spPr>
        <p:txBody>
          <a:bodyPr wrap="square" lIns="0" tIns="0" rIns="0" bIns="0" rtlCol="0">
            <a:spAutoFit/>
          </a:bodyPr>
          <a:lstStyle/>
          <a:p>
            <a:pPr algn="ctr"/>
            <a:r>
              <a:rPr lang="zh-CN" altLang="en-US" sz="1600" b="1" dirty="0">
                <a:cs typeface="+mn-ea"/>
                <a:sym typeface="+mn-lt"/>
              </a:rPr>
              <a:t>标题关键字</a:t>
            </a:r>
          </a:p>
        </p:txBody>
      </p:sp>
      <p:sp>
        <p:nvSpPr>
          <p:cNvPr id="35" name="TextBox 29">
            <a:extLst>
              <a:ext uri="{FF2B5EF4-FFF2-40B4-BE49-F238E27FC236}">
                <a16:creationId xmlns:a16="http://schemas.microsoft.com/office/drawing/2014/main" id="{9555F806-78D5-4590-A456-834ABF202C2E}"/>
              </a:ext>
            </a:extLst>
          </p:cNvPr>
          <p:cNvSpPr txBox="1"/>
          <p:nvPr/>
        </p:nvSpPr>
        <p:spPr>
          <a:xfrm>
            <a:off x="5522802" y="2884944"/>
            <a:ext cx="2031458" cy="738920"/>
          </a:xfrm>
          <a:prstGeom prst="rect">
            <a:avLst/>
          </a:prstGeom>
          <a:noFill/>
        </p:spPr>
        <p:txBody>
          <a:bodyPr wrap="square" lIns="0" tIns="0" rIns="0" bIns="0" rtlCol="0">
            <a:spAutoFit/>
          </a:bodyPr>
          <a:lstStyle/>
          <a:p>
            <a:pPr algn="ctr" defTabSz="1219170">
              <a:lnSpc>
                <a:spcPts val="2000"/>
              </a:lnSpc>
              <a:defRPr/>
            </a:pPr>
            <a:r>
              <a:rPr lang="zh-CN" altLang="en-US" sz="1100" kern="0" dirty="0">
                <a:solidFill>
                  <a:schemeClr val="bg1">
                    <a:lumMod val="50000"/>
                  </a:schemeClr>
                </a:solidFill>
                <a:cs typeface="+mn-ea"/>
                <a:sym typeface="+mn-lt"/>
              </a:rPr>
              <a:t>请在这里输入本职位日常工作。文字内容需概括精炼，言简意赅的说明分项内容</a:t>
            </a:r>
            <a:endParaRPr lang="en-US" altLang="zh-CN" sz="1100" kern="0" dirty="0">
              <a:solidFill>
                <a:schemeClr val="bg1">
                  <a:lumMod val="50000"/>
                </a:schemeClr>
              </a:solidFill>
              <a:cs typeface="+mn-ea"/>
              <a:sym typeface="+mn-lt"/>
            </a:endParaRPr>
          </a:p>
        </p:txBody>
      </p:sp>
      <p:sp>
        <p:nvSpPr>
          <p:cNvPr id="36" name="TextBox 30">
            <a:extLst>
              <a:ext uri="{FF2B5EF4-FFF2-40B4-BE49-F238E27FC236}">
                <a16:creationId xmlns:a16="http://schemas.microsoft.com/office/drawing/2014/main" id="{6DC843B7-CD00-484D-B86D-3F46D49BA863}"/>
              </a:ext>
            </a:extLst>
          </p:cNvPr>
          <p:cNvSpPr txBox="1"/>
          <p:nvPr/>
        </p:nvSpPr>
        <p:spPr>
          <a:xfrm>
            <a:off x="5606953" y="2586253"/>
            <a:ext cx="1863157" cy="246221"/>
          </a:xfrm>
          <a:prstGeom prst="rect">
            <a:avLst/>
          </a:prstGeom>
          <a:noFill/>
        </p:spPr>
        <p:txBody>
          <a:bodyPr wrap="square" lIns="0" tIns="0" rIns="0" bIns="0" rtlCol="0">
            <a:spAutoFit/>
          </a:bodyPr>
          <a:lstStyle/>
          <a:p>
            <a:pPr algn="ctr"/>
            <a:r>
              <a:rPr lang="zh-CN" altLang="en-US" sz="1600" b="1" dirty="0">
                <a:cs typeface="+mn-ea"/>
                <a:sym typeface="+mn-lt"/>
              </a:rPr>
              <a:t>标题关键字</a:t>
            </a:r>
          </a:p>
        </p:txBody>
      </p:sp>
      <p:sp>
        <p:nvSpPr>
          <p:cNvPr id="37" name="TextBox 29">
            <a:extLst>
              <a:ext uri="{FF2B5EF4-FFF2-40B4-BE49-F238E27FC236}">
                <a16:creationId xmlns:a16="http://schemas.microsoft.com/office/drawing/2014/main" id="{4AC8673A-7CE6-4381-BC83-7AC3981F1347}"/>
              </a:ext>
            </a:extLst>
          </p:cNvPr>
          <p:cNvSpPr txBox="1"/>
          <p:nvPr/>
        </p:nvSpPr>
        <p:spPr>
          <a:xfrm>
            <a:off x="8311335" y="4401339"/>
            <a:ext cx="2031458" cy="738920"/>
          </a:xfrm>
          <a:prstGeom prst="rect">
            <a:avLst/>
          </a:prstGeom>
          <a:noFill/>
        </p:spPr>
        <p:txBody>
          <a:bodyPr wrap="square" lIns="0" tIns="0" rIns="0" bIns="0" rtlCol="0">
            <a:spAutoFit/>
          </a:bodyPr>
          <a:lstStyle/>
          <a:p>
            <a:pPr algn="ctr" defTabSz="1219170">
              <a:lnSpc>
                <a:spcPts val="2000"/>
              </a:lnSpc>
              <a:defRPr/>
            </a:pPr>
            <a:r>
              <a:rPr lang="zh-CN" altLang="en-US" sz="1100" kern="0" dirty="0">
                <a:solidFill>
                  <a:schemeClr val="bg1">
                    <a:lumMod val="50000"/>
                  </a:schemeClr>
                </a:solidFill>
                <a:cs typeface="+mn-ea"/>
                <a:sym typeface="+mn-lt"/>
              </a:rPr>
              <a:t>请在这里输入本职位日常工作。文字内容需概括精炼，言简意赅的说明分项内容</a:t>
            </a:r>
            <a:endParaRPr lang="en-US" altLang="zh-CN" sz="1100" kern="0" dirty="0">
              <a:solidFill>
                <a:schemeClr val="bg1">
                  <a:lumMod val="50000"/>
                </a:schemeClr>
              </a:solidFill>
              <a:cs typeface="+mn-ea"/>
              <a:sym typeface="+mn-lt"/>
            </a:endParaRPr>
          </a:p>
        </p:txBody>
      </p:sp>
      <p:sp>
        <p:nvSpPr>
          <p:cNvPr id="38" name="TextBox 30">
            <a:extLst>
              <a:ext uri="{FF2B5EF4-FFF2-40B4-BE49-F238E27FC236}">
                <a16:creationId xmlns:a16="http://schemas.microsoft.com/office/drawing/2014/main" id="{2D657AE9-60DC-45CE-AC86-9C7AE62FDA41}"/>
              </a:ext>
            </a:extLst>
          </p:cNvPr>
          <p:cNvSpPr txBox="1"/>
          <p:nvPr/>
        </p:nvSpPr>
        <p:spPr>
          <a:xfrm>
            <a:off x="8395486" y="4102648"/>
            <a:ext cx="1863157" cy="246221"/>
          </a:xfrm>
          <a:prstGeom prst="rect">
            <a:avLst/>
          </a:prstGeom>
          <a:noFill/>
        </p:spPr>
        <p:txBody>
          <a:bodyPr wrap="square" lIns="0" tIns="0" rIns="0" bIns="0" rtlCol="0">
            <a:spAutoFit/>
          </a:bodyPr>
          <a:lstStyle/>
          <a:p>
            <a:pPr algn="ctr"/>
            <a:r>
              <a:rPr lang="zh-CN" altLang="en-US" sz="1600" b="1" dirty="0">
                <a:cs typeface="+mn-ea"/>
                <a:sym typeface="+mn-lt"/>
              </a:rPr>
              <a:t>标题关键字</a:t>
            </a:r>
          </a:p>
        </p:txBody>
      </p:sp>
      <p:sp>
        <p:nvSpPr>
          <p:cNvPr id="14" name="圆角矩形 13"/>
          <p:cNvSpPr/>
          <p:nvPr/>
        </p:nvSpPr>
        <p:spPr>
          <a:xfrm>
            <a:off x="469900" y="313464"/>
            <a:ext cx="4610100" cy="654317"/>
          </a:xfrm>
          <a:prstGeom prst="roundRect">
            <a:avLst>
              <a:gd name="adj" fmla="val 0"/>
            </a:avLst>
          </a:prstGeom>
          <a:noFill/>
          <a:ln w="38100">
            <a:solidFill>
              <a:schemeClr val="bg1"/>
            </a:solidFill>
          </a:ln>
          <a:effectLst>
            <a:outerShdw blurRad="482600" sx="101000" sy="101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317500" y="161659"/>
            <a:ext cx="571500" cy="561472"/>
          </a:xfrm>
          <a:prstGeom prst="roundRect">
            <a:avLst>
              <a:gd name="adj" fmla="val 0"/>
            </a:avLst>
          </a:prstGeom>
          <a:solidFill>
            <a:schemeClr val="bg1"/>
          </a:solidFill>
          <a:ln w="38100">
            <a:solidFill>
              <a:schemeClr val="bg1"/>
            </a:solidFill>
          </a:ln>
          <a:effectLst>
            <a:outerShdw blurRad="482600" sx="101000" sy="101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34925B"/>
                </a:solidFill>
              </a:rPr>
              <a:t>01</a:t>
            </a:r>
            <a:endParaRPr lang="zh-CN" altLang="en-US" sz="2400" dirty="0">
              <a:solidFill>
                <a:srgbClr val="34925B"/>
              </a:solidFill>
            </a:endParaRPr>
          </a:p>
        </p:txBody>
      </p:sp>
      <p:sp>
        <p:nvSpPr>
          <p:cNvPr id="16" name="矩形 15"/>
          <p:cNvSpPr/>
          <p:nvPr/>
        </p:nvSpPr>
        <p:spPr>
          <a:xfrm>
            <a:off x="1143734" y="409789"/>
            <a:ext cx="3775393" cy="523220"/>
          </a:xfrm>
          <a:prstGeom prst="rect">
            <a:avLst/>
          </a:prstGeom>
        </p:spPr>
        <p:txBody>
          <a:bodyPr wrap="none">
            <a:spAutoFit/>
          </a:bodyPr>
          <a:lstStyle/>
          <a:p>
            <a:r>
              <a:rPr lang="zh-CN" altLang="en-US" sz="2800" dirty="0">
                <a:latin typeface="方正书宋简体" panose="03000509000000000000" pitchFamily="65" charset="-122"/>
                <a:ea typeface="方正书宋简体" panose="03000509000000000000" pitchFamily="65" charset="-122"/>
              </a:rPr>
              <a:t>单击此处添加标题文本</a:t>
            </a:r>
          </a:p>
        </p:txBody>
      </p:sp>
    </p:spTree>
    <p:extLst>
      <p:ext uri="{BB962C8B-B14F-4D97-AF65-F5344CB8AC3E}">
        <p14:creationId xmlns:p14="http://schemas.microsoft.com/office/powerpoint/2010/main" val="1646264775"/>
      </p:ext>
    </p:extLst>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a:extLst>
              <a:ext uri="{FF2B5EF4-FFF2-40B4-BE49-F238E27FC236}">
                <a16:creationId xmlns:a16="http://schemas.microsoft.com/office/drawing/2014/main" id="{41923F51-DC69-4A8E-B1BD-707C783E69A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40082" y="1029334"/>
            <a:ext cx="5376441" cy="5376441"/>
          </a:xfrm>
          <a:prstGeom prst="rect">
            <a:avLst/>
          </a:prstGeom>
        </p:spPr>
      </p:pic>
      <p:grpSp>
        <p:nvGrpSpPr>
          <p:cNvPr id="63" name="îṩľidè">
            <a:extLst>
              <a:ext uri="{FF2B5EF4-FFF2-40B4-BE49-F238E27FC236}">
                <a16:creationId xmlns:a16="http://schemas.microsoft.com/office/drawing/2014/main" id="{31C8C5CA-522C-4401-A1FB-8CDB3C71B31B}"/>
              </a:ext>
            </a:extLst>
          </p:cNvPr>
          <p:cNvGrpSpPr/>
          <p:nvPr/>
        </p:nvGrpSpPr>
        <p:grpSpPr>
          <a:xfrm>
            <a:off x="3440082" y="3156295"/>
            <a:ext cx="5242166" cy="2592546"/>
            <a:chOff x="3292200" y="2356149"/>
            <a:chExt cx="5242166" cy="2592546"/>
          </a:xfrm>
        </p:grpSpPr>
        <p:sp>
          <p:nvSpPr>
            <p:cNvPr id="64" name="ïṧlîḑè">
              <a:extLst>
                <a:ext uri="{FF2B5EF4-FFF2-40B4-BE49-F238E27FC236}">
                  <a16:creationId xmlns:a16="http://schemas.microsoft.com/office/drawing/2014/main" id="{1B87026C-2009-44A4-88B7-CFC695D8D4AB}"/>
                </a:ext>
              </a:extLst>
            </p:cNvPr>
            <p:cNvSpPr/>
            <p:nvPr/>
          </p:nvSpPr>
          <p:spPr>
            <a:xfrm rot="10800000">
              <a:off x="6880587" y="4224940"/>
              <a:ext cx="1653778" cy="723755"/>
            </a:xfrm>
            <a:prstGeom prst="bentArrow">
              <a:avLst>
                <a:gd name="adj1" fmla="val 15000"/>
                <a:gd name="adj2" fmla="val 15000"/>
                <a:gd name="adj3" fmla="val 20000"/>
                <a:gd name="adj4" fmla="val 30000"/>
              </a:avLst>
            </a:prstGeom>
            <a:solidFill>
              <a:srgbClr val="A3C8BD"/>
            </a:solidFill>
            <a:ln w="12700" cap="flat" cmpd="sng" algn="ctr">
              <a:noFill/>
              <a:prstDash val="solid"/>
              <a:miter lim="800000"/>
            </a:ln>
            <a:effectLst/>
          </p:spPr>
          <p:txBody>
            <a:bodyPr wrap="square" lIns="91440" tIns="45720" rIns="91440" bIns="45720" rtlCol="0" anchor="ctr">
              <a:normAutofit/>
            </a:bodyP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cs typeface="+mn-ea"/>
                <a:sym typeface="+mn-lt"/>
              </a:endParaRPr>
            </a:p>
          </p:txBody>
        </p:sp>
        <p:sp>
          <p:nvSpPr>
            <p:cNvPr id="65" name="iṥlíďê">
              <a:extLst>
                <a:ext uri="{FF2B5EF4-FFF2-40B4-BE49-F238E27FC236}">
                  <a16:creationId xmlns:a16="http://schemas.microsoft.com/office/drawing/2014/main" id="{D9D81680-5E79-4A2F-B964-864B48CC9140}"/>
                </a:ext>
              </a:extLst>
            </p:cNvPr>
            <p:cNvSpPr/>
            <p:nvPr/>
          </p:nvSpPr>
          <p:spPr>
            <a:xfrm rot="5400000">
              <a:off x="7566045" y="2090168"/>
              <a:ext cx="702340" cy="1234303"/>
            </a:xfrm>
            <a:prstGeom prst="bentArrow">
              <a:avLst>
                <a:gd name="adj1" fmla="val 15000"/>
                <a:gd name="adj2" fmla="val 15000"/>
                <a:gd name="adj3" fmla="val 20000"/>
                <a:gd name="adj4" fmla="val 30000"/>
              </a:avLst>
            </a:prstGeom>
            <a:solidFill>
              <a:srgbClr val="A3C8BD"/>
            </a:solidFill>
            <a:ln w="12700" cap="flat" cmpd="sng" algn="ctr">
              <a:noFill/>
              <a:prstDash val="solid"/>
              <a:miter lim="800000"/>
            </a:ln>
            <a:effectLst/>
          </p:spPr>
          <p:txBody>
            <a:bodyPr wrap="square" lIns="91440" tIns="45720" rIns="91440" bIns="45720" rtlCol="0" anchor="ctr">
              <a:normAutofit/>
            </a:bodyP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cs typeface="+mn-ea"/>
                <a:sym typeface="+mn-lt"/>
              </a:endParaRPr>
            </a:p>
          </p:txBody>
        </p:sp>
        <p:sp>
          <p:nvSpPr>
            <p:cNvPr id="66" name="íşḷíḑé">
              <a:extLst>
                <a:ext uri="{FF2B5EF4-FFF2-40B4-BE49-F238E27FC236}">
                  <a16:creationId xmlns:a16="http://schemas.microsoft.com/office/drawing/2014/main" id="{9379EF29-0C41-4BF7-9E5A-A3FAFA5E1199}"/>
                </a:ext>
              </a:extLst>
            </p:cNvPr>
            <p:cNvSpPr/>
            <p:nvPr/>
          </p:nvSpPr>
          <p:spPr>
            <a:xfrm rot="16200000">
              <a:off x="3820824" y="3696321"/>
              <a:ext cx="702340" cy="1759586"/>
            </a:xfrm>
            <a:prstGeom prst="bentArrow">
              <a:avLst>
                <a:gd name="adj1" fmla="val 15000"/>
                <a:gd name="adj2" fmla="val 15000"/>
                <a:gd name="adj3" fmla="val 20000"/>
                <a:gd name="adj4" fmla="val 30000"/>
              </a:avLst>
            </a:prstGeom>
            <a:solidFill>
              <a:srgbClr val="A3C8BD"/>
            </a:solidFill>
            <a:ln w="12700" cap="flat" cmpd="sng" algn="ctr">
              <a:noFill/>
              <a:prstDash val="solid"/>
              <a:miter lim="800000"/>
            </a:ln>
            <a:effectLst/>
          </p:spPr>
          <p:txBody>
            <a:bodyPr wrap="square" lIns="91440" tIns="45720" rIns="91440" bIns="45720" rtlCol="0" anchor="ctr">
              <a:normAutofit/>
            </a:bodyP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cs typeface="+mn-ea"/>
                <a:sym typeface="+mn-lt"/>
              </a:endParaRPr>
            </a:p>
          </p:txBody>
        </p:sp>
        <p:sp>
          <p:nvSpPr>
            <p:cNvPr id="67" name="is1îďe">
              <a:extLst>
                <a:ext uri="{FF2B5EF4-FFF2-40B4-BE49-F238E27FC236}">
                  <a16:creationId xmlns:a16="http://schemas.microsoft.com/office/drawing/2014/main" id="{E4BDB8A3-1F85-40D5-A8F2-1E259059FBE6}"/>
                </a:ext>
              </a:extLst>
            </p:cNvPr>
            <p:cNvSpPr/>
            <p:nvPr/>
          </p:nvSpPr>
          <p:spPr>
            <a:xfrm>
              <a:off x="3292200" y="2356149"/>
              <a:ext cx="1085633" cy="723755"/>
            </a:xfrm>
            <a:prstGeom prst="bentArrow">
              <a:avLst>
                <a:gd name="adj1" fmla="val 15000"/>
                <a:gd name="adj2" fmla="val 15000"/>
                <a:gd name="adj3" fmla="val 20000"/>
                <a:gd name="adj4" fmla="val 30000"/>
              </a:avLst>
            </a:prstGeom>
            <a:solidFill>
              <a:srgbClr val="A3C8BD"/>
            </a:solidFill>
            <a:ln w="12700" cap="flat" cmpd="sng" algn="ctr">
              <a:noFill/>
              <a:prstDash val="solid"/>
              <a:miter lim="800000"/>
            </a:ln>
            <a:effectLst/>
          </p:spPr>
          <p:txBody>
            <a:bodyPr wrap="square" lIns="91440" tIns="45720" rIns="91440" bIns="45720" rtlCol="0" anchor="ctr">
              <a:normAutofit/>
            </a:bodyP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cs typeface="+mn-ea"/>
                <a:sym typeface="+mn-lt"/>
              </a:endParaRPr>
            </a:p>
          </p:txBody>
        </p:sp>
      </p:grpSp>
      <p:sp>
        <p:nvSpPr>
          <p:cNvPr id="68" name="矩形 67">
            <a:extLst>
              <a:ext uri="{FF2B5EF4-FFF2-40B4-BE49-F238E27FC236}">
                <a16:creationId xmlns:a16="http://schemas.microsoft.com/office/drawing/2014/main" id="{273A101B-4704-440A-894F-230AD6C608A4}"/>
              </a:ext>
            </a:extLst>
          </p:cNvPr>
          <p:cNvSpPr/>
          <p:nvPr/>
        </p:nvSpPr>
        <p:spPr>
          <a:xfrm>
            <a:off x="2206906" y="4090691"/>
            <a:ext cx="2974694" cy="723755"/>
          </a:xfrm>
          <a:prstGeom prst="rect">
            <a:avLst/>
          </a:prstGeom>
          <a:solidFill>
            <a:srgbClr val="3492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69" name="矩形 68">
            <a:extLst>
              <a:ext uri="{FF2B5EF4-FFF2-40B4-BE49-F238E27FC236}">
                <a16:creationId xmlns:a16="http://schemas.microsoft.com/office/drawing/2014/main" id="{C0817EE8-03E9-4811-8461-C60978BA8805}"/>
              </a:ext>
            </a:extLst>
          </p:cNvPr>
          <p:cNvSpPr/>
          <p:nvPr/>
        </p:nvSpPr>
        <p:spPr>
          <a:xfrm>
            <a:off x="7010400" y="4090691"/>
            <a:ext cx="2974694" cy="723755"/>
          </a:xfrm>
          <a:prstGeom prst="rect">
            <a:avLst/>
          </a:prstGeom>
          <a:solidFill>
            <a:srgbClr val="3492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70" name="文本框 69">
            <a:extLst>
              <a:ext uri="{FF2B5EF4-FFF2-40B4-BE49-F238E27FC236}">
                <a16:creationId xmlns:a16="http://schemas.microsoft.com/office/drawing/2014/main" id="{9C15DAD4-97A8-4D07-9804-BFD18A33BD8F}"/>
              </a:ext>
            </a:extLst>
          </p:cNvPr>
          <p:cNvSpPr txBox="1"/>
          <p:nvPr/>
        </p:nvSpPr>
        <p:spPr>
          <a:xfrm>
            <a:off x="7283152" y="4214728"/>
            <a:ext cx="242919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chemeClr val="bg1"/>
                </a:solidFill>
                <a:effectLst/>
                <a:uLnTx/>
                <a:uFillTx/>
                <a:cs typeface="+mn-ea"/>
                <a:sym typeface="+mn-lt"/>
              </a:rPr>
              <a:t>Text Tile Here</a:t>
            </a:r>
          </a:p>
        </p:txBody>
      </p:sp>
      <p:sp>
        <p:nvSpPr>
          <p:cNvPr id="71" name="文本框 70">
            <a:extLst>
              <a:ext uri="{FF2B5EF4-FFF2-40B4-BE49-F238E27FC236}">
                <a16:creationId xmlns:a16="http://schemas.microsoft.com/office/drawing/2014/main" id="{4AD2FE05-FA80-460B-9D4C-208215DECE57}"/>
              </a:ext>
            </a:extLst>
          </p:cNvPr>
          <p:cNvSpPr txBox="1"/>
          <p:nvPr/>
        </p:nvSpPr>
        <p:spPr>
          <a:xfrm>
            <a:off x="2452215" y="4214728"/>
            <a:ext cx="242919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chemeClr val="bg1"/>
                </a:solidFill>
                <a:effectLst/>
                <a:uLnTx/>
                <a:uFillTx/>
                <a:cs typeface="+mn-ea"/>
                <a:sym typeface="+mn-lt"/>
              </a:rPr>
              <a:t>Text Tile Here</a:t>
            </a:r>
          </a:p>
        </p:txBody>
      </p:sp>
      <p:sp>
        <p:nvSpPr>
          <p:cNvPr id="72" name="矩形 71">
            <a:extLst>
              <a:ext uri="{FF2B5EF4-FFF2-40B4-BE49-F238E27FC236}">
                <a16:creationId xmlns:a16="http://schemas.microsoft.com/office/drawing/2014/main" id="{9F88227B-8F1C-4857-B4F2-651DFEEA97CE}"/>
              </a:ext>
            </a:extLst>
          </p:cNvPr>
          <p:cNvSpPr/>
          <p:nvPr/>
        </p:nvSpPr>
        <p:spPr>
          <a:xfrm>
            <a:off x="779642" y="1747964"/>
            <a:ext cx="3336988" cy="1477328"/>
          </a:xfrm>
          <a:prstGeom prst="rect">
            <a:avLst/>
          </a:prstGeom>
        </p:spPr>
        <p:txBody>
          <a:bodyPr wrap="square">
            <a:spAutoFit/>
          </a:bodyPr>
          <a:lstStyle/>
          <a:p>
            <a:pPr fontAlgn="auto">
              <a:lnSpc>
                <a:spcPct val="150000"/>
              </a:lnSpc>
              <a:spcBef>
                <a:spcPts val="0"/>
              </a:spcBef>
              <a:spcAft>
                <a:spcPts val="0"/>
              </a:spcAft>
            </a:pPr>
            <a:r>
              <a:rPr lang="zh-CN" altLang="en-US" sz="1200" dirty="0">
                <a:solidFill>
                  <a:schemeClr val="bg1">
                    <a:lumMod val="50000"/>
                  </a:schemeClr>
                </a:solidFill>
                <a:cs typeface="+mn-ea"/>
                <a:sym typeface="+mn-lt"/>
              </a:rPr>
              <a:t>这里输入简单的文字概述里输入简单文字概述输入简单的文字概述里输入输入里这里输入简单的文字概述这里输入简单的文字概述里输入简单文字概述输入简单的文字概述里输入输入里这里输入简单的文字概述</a:t>
            </a:r>
          </a:p>
        </p:txBody>
      </p:sp>
      <p:sp>
        <p:nvSpPr>
          <p:cNvPr id="73" name="矩形 72">
            <a:extLst>
              <a:ext uri="{FF2B5EF4-FFF2-40B4-BE49-F238E27FC236}">
                <a16:creationId xmlns:a16="http://schemas.microsoft.com/office/drawing/2014/main" id="{B83B6A85-3C5C-46CF-8123-70E156CBEC0B}"/>
              </a:ext>
            </a:extLst>
          </p:cNvPr>
          <p:cNvSpPr/>
          <p:nvPr/>
        </p:nvSpPr>
        <p:spPr>
          <a:xfrm>
            <a:off x="8139975" y="1747964"/>
            <a:ext cx="3336988" cy="1477328"/>
          </a:xfrm>
          <a:prstGeom prst="rect">
            <a:avLst/>
          </a:prstGeom>
        </p:spPr>
        <p:txBody>
          <a:bodyPr wrap="square">
            <a:spAutoFit/>
          </a:bodyPr>
          <a:lstStyle/>
          <a:p>
            <a:pPr algn="r" fontAlgn="auto">
              <a:lnSpc>
                <a:spcPct val="150000"/>
              </a:lnSpc>
              <a:spcBef>
                <a:spcPts val="0"/>
              </a:spcBef>
              <a:spcAft>
                <a:spcPts val="0"/>
              </a:spcAft>
            </a:pPr>
            <a:r>
              <a:rPr lang="zh-CN" altLang="en-US" sz="1200" dirty="0">
                <a:solidFill>
                  <a:schemeClr val="bg1">
                    <a:lumMod val="50000"/>
                  </a:schemeClr>
                </a:solidFill>
                <a:cs typeface="+mn-ea"/>
                <a:sym typeface="+mn-lt"/>
              </a:rPr>
              <a:t>这里输入简单的文字概述里输入简单文字概述输入简单的文字概述里输入输入里这里输入简单的文字概述这里输入简单的文字概述里输入简单文字概述输入简单的文字概述里输入输入里这里输入简单的文字概述</a:t>
            </a:r>
          </a:p>
        </p:txBody>
      </p:sp>
      <p:sp>
        <p:nvSpPr>
          <p:cNvPr id="16" name="圆角矩形 15"/>
          <p:cNvSpPr/>
          <p:nvPr/>
        </p:nvSpPr>
        <p:spPr>
          <a:xfrm>
            <a:off x="469900" y="313464"/>
            <a:ext cx="4610100" cy="654317"/>
          </a:xfrm>
          <a:prstGeom prst="roundRect">
            <a:avLst>
              <a:gd name="adj" fmla="val 0"/>
            </a:avLst>
          </a:prstGeom>
          <a:noFill/>
          <a:ln w="38100">
            <a:solidFill>
              <a:schemeClr val="bg1"/>
            </a:solidFill>
          </a:ln>
          <a:effectLst>
            <a:outerShdw blurRad="482600" sx="101000" sy="101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317500" y="161659"/>
            <a:ext cx="571500" cy="561472"/>
          </a:xfrm>
          <a:prstGeom prst="roundRect">
            <a:avLst>
              <a:gd name="adj" fmla="val 0"/>
            </a:avLst>
          </a:prstGeom>
          <a:solidFill>
            <a:schemeClr val="bg1"/>
          </a:solidFill>
          <a:ln w="38100">
            <a:solidFill>
              <a:schemeClr val="bg1"/>
            </a:solidFill>
          </a:ln>
          <a:effectLst>
            <a:outerShdw blurRad="482600" sx="101000" sy="101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34925B"/>
                </a:solidFill>
              </a:rPr>
              <a:t>01</a:t>
            </a:r>
            <a:endParaRPr lang="zh-CN" altLang="en-US" sz="2400" dirty="0">
              <a:solidFill>
                <a:srgbClr val="34925B"/>
              </a:solidFill>
            </a:endParaRPr>
          </a:p>
        </p:txBody>
      </p:sp>
      <p:sp>
        <p:nvSpPr>
          <p:cNvPr id="18" name="矩形 17"/>
          <p:cNvSpPr/>
          <p:nvPr/>
        </p:nvSpPr>
        <p:spPr>
          <a:xfrm>
            <a:off x="1143734" y="409789"/>
            <a:ext cx="3775393" cy="523220"/>
          </a:xfrm>
          <a:prstGeom prst="rect">
            <a:avLst/>
          </a:prstGeom>
        </p:spPr>
        <p:txBody>
          <a:bodyPr wrap="none">
            <a:spAutoFit/>
          </a:bodyPr>
          <a:lstStyle/>
          <a:p>
            <a:r>
              <a:rPr lang="zh-CN" altLang="en-US" sz="2800" dirty="0">
                <a:latin typeface="方正书宋简体" panose="03000509000000000000" pitchFamily="65" charset="-122"/>
                <a:ea typeface="方正书宋简体" panose="03000509000000000000" pitchFamily="65" charset="-122"/>
              </a:rPr>
              <a:t>单击此处添加标题文本</a:t>
            </a:r>
          </a:p>
        </p:txBody>
      </p:sp>
    </p:spTree>
    <p:extLst>
      <p:ext uri="{BB962C8B-B14F-4D97-AF65-F5344CB8AC3E}">
        <p14:creationId xmlns:p14="http://schemas.microsoft.com/office/powerpoint/2010/main" val="2067092202"/>
      </p:ext>
    </p:extLst>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图片 51">
            <a:extLst>
              <a:ext uri="{FF2B5EF4-FFF2-40B4-BE49-F238E27FC236}">
                <a16:creationId xmlns:a16="http://schemas.microsoft.com/office/drawing/2014/main" id="{DC68FA64-84BA-4335-967A-4C4302824C9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862" y="2119013"/>
            <a:ext cx="2836741" cy="2836741"/>
          </a:xfrm>
          <a:prstGeom prst="rect">
            <a:avLst/>
          </a:prstGeom>
        </p:spPr>
      </p:pic>
      <p:grpSp>
        <p:nvGrpSpPr>
          <p:cNvPr id="53" name="组合 52">
            <a:extLst>
              <a:ext uri="{FF2B5EF4-FFF2-40B4-BE49-F238E27FC236}">
                <a16:creationId xmlns:a16="http://schemas.microsoft.com/office/drawing/2014/main" id="{3CB94AB9-5D29-4A0F-86CF-DDAC04A4699F}"/>
              </a:ext>
            </a:extLst>
          </p:cNvPr>
          <p:cNvGrpSpPr/>
          <p:nvPr/>
        </p:nvGrpSpPr>
        <p:grpSpPr>
          <a:xfrm>
            <a:off x="1082040" y="1904372"/>
            <a:ext cx="5013960" cy="2687320"/>
            <a:chOff x="1783080" y="518160"/>
            <a:chExt cx="9418320" cy="5643880"/>
          </a:xfrm>
        </p:grpSpPr>
        <p:cxnSp>
          <p:nvCxnSpPr>
            <p:cNvPr id="54" name="直接连接符 53">
              <a:extLst>
                <a:ext uri="{FF2B5EF4-FFF2-40B4-BE49-F238E27FC236}">
                  <a16:creationId xmlns:a16="http://schemas.microsoft.com/office/drawing/2014/main" id="{218648C1-3CE3-4B8E-A9FD-B229FBD8BF58}"/>
                </a:ext>
              </a:extLst>
            </p:cNvPr>
            <p:cNvCxnSpPr/>
            <p:nvPr/>
          </p:nvCxnSpPr>
          <p:spPr>
            <a:xfrm>
              <a:off x="1783080" y="518160"/>
              <a:ext cx="9387840" cy="0"/>
            </a:xfrm>
            <a:prstGeom prst="line">
              <a:avLst/>
            </a:prstGeom>
            <a:noFill/>
            <a:ln w="38100" cap="rnd" cmpd="sng" algn="ctr">
              <a:solidFill>
                <a:srgbClr val="A3C8BD"/>
              </a:solidFill>
              <a:prstDash val="solid"/>
              <a:round/>
            </a:ln>
            <a:effectLst/>
          </p:spPr>
        </p:cxnSp>
        <p:cxnSp>
          <p:nvCxnSpPr>
            <p:cNvPr id="55" name="直接连接符 54">
              <a:extLst>
                <a:ext uri="{FF2B5EF4-FFF2-40B4-BE49-F238E27FC236}">
                  <a16:creationId xmlns:a16="http://schemas.microsoft.com/office/drawing/2014/main" id="{64F0976E-E230-4DC3-ACA5-F1B9557D6A01}"/>
                </a:ext>
              </a:extLst>
            </p:cNvPr>
            <p:cNvCxnSpPr/>
            <p:nvPr/>
          </p:nvCxnSpPr>
          <p:spPr>
            <a:xfrm>
              <a:off x="11201400" y="523240"/>
              <a:ext cx="0" cy="5638800"/>
            </a:xfrm>
            <a:prstGeom prst="line">
              <a:avLst/>
            </a:prstGeom>
            <a:noFill/>
            <a:ln w="38100" cap="rnd" cmpd="sng" algn="ctr">
              <a:solidFill>
                <a:srgbClr val="A3C8BD"/>
              </a:solidFill>
              <a:prstDash val="solid"/>
              <a:round/>
            </a:ln>
            <a:effectLst/>
          </p:spPr>
        </p:cxnSp>
        <p:cxnSp>
          <p:nvCxnSpPr>
            <p:cNvPr id="56" name="直接连接符 55">
              <a:extLst>
                <a:ext uri="{FF2B5EF4-FFF2-40B4-BE49-F238E27FC236}">
                  <a16:creationId xmlns:a16="http://schemas.microsoft.com/office/drawing/2014/main" id="{2C409739-001D-4DA0-B3A9-32A8F1CE8806}"/>
                </a:ext>
              </a:extLst>
            </p:cNvPr>
            <p:cNvCxnSpPr>
              <a:cxnSpLocks/>
            </p:cNvCxnSpPr>
            <p:nvPr/>
          </p:nvCxnSpPr>
          <p:spPr>
            <a:xfrm flipH="1">
              <a:off x="3947160" y="6162040"/>
              <a:ext cx="7254240" cy="0"/>
            </a:xfrm>
            <a:prstGeom prst="line">
              <a:avLst/>
            </a:prstGeom>
            <a:noFill/>
            <a:ln w="38100" cap="rnd" cmpd="sng" algn="ctr">
              <a:solidFill>
                <a:srgbClr val="A3C8BD"/>
              </a:solidFill>
              <a:prstDash val="solid"/>
              <a:round/>
            </a:ln>
            <a:effectLst/>
          </p:spPr>
        </p:cxnSp>
        <p:cxnSp>
          <p:nvCxnSpPr>
            <p:cNvPr id="57" name="直接连接符 56">
              <a:extLst>
                <a:ext uri="{FF2B5EF4-FFF2-40B4-BE49-F238E27FC236}">
                  <a16:creationId xmlns:a16="http://schemas.microsoft.com/office/drawing/2014/main" id="{33EFAF99-D17D-4221-BB4C-376A637E5C78}"/>
                </a:ext>
              </a:extLst>
            </p:cNvPr>
            <p:cNvCxnSpPr>
              <a:cxnSpLocks/>
            </p:cNvCxnSpPr>
            <p:nvPr/>
          </p:nvCxnSpPr>
          <p:spPr>
            <a:xfrm>
              <a:off x="1783080" y="523240"/>
              <a:ext cx="0" cy="816430"/>
            </a:xfrm>
            <a:prstGeom prst="line">
              <a:avLst/>
            </a:prstGeom>
            <a:noFill/>
            <a:ln w="38100" cap="rnd" cmpd="sng" algn="ctr">
              <a:solidFill>
                <a:srgbClr val="A3C8BD"/>
              </a:solidFill>
              <a:prstDash val="solid"/>
              <a:round/>
            </a:ln>
            <a:effectLst/>
          </p:spPr>
        </p:cxnSp>
      </p:grpSp>
      <p:grpSp>
        <p:nvGrpSpPr>
          <p:cNvPr id="58" name="组合 57">
            <a:extLst>
              <a:ext uri="{FF2B5EF4-FFF2-40B4-BE49-F238E27FC236}">
                <a16:creationId xmlns:a16="http://schemas.microsoft.com/office/drawing/2014/main" id="{2E5B2FF4-DF3A-462C-8B15-5A690CF7F417}"/>
              </a:ext>
            </a:extLst>
          </p:cNvPr>
          <p:cNvGrpSpPr/>
          <p:nvPr/>
        </p:nvGrpSpPr>
        <p:grpSpPr>
          <a:xfrm>
            <a:off x="2471546" y="2440675"/>
            <a:ext cx="2843864" cy="461665"/>
            <a:chOff x="4059727" y="2138062"/>
            <a:chExt cx="2843864" cy="461665"/>
          </a:xfrm>
        </p:grpSpPr>
        <p:sp>
          <p:nvSpPr>
            <p:cNvPr id="59" name="矩形 58">
              <a:extLst>
                <a:ext uri="{FF2B5EF4-FFF2-40B4-BE49-F238E27FC236}">
                  <a16:creationId xmlns:a16="http://schemas.microsoft.com/office/drawing/2014/main" id="{9C38058E-D764-4573-B0C8-3C29545CE123}"/>
                </a:ext>
              </a:extLst>
            </p:cNvPr>
            <p:cNvSpPr/>
            <p:nvPr/>
          </p:nvSpPr>
          <p:spPr>
            <a:xfrm>
              <a:off x="4059727" y="2138062"/>
              <a:ext cx="2843864" cy="461665"/>
            </a:xfrm>
            <a:prstGeom prst="rect">
              <a:avLst/>
            </a:prstGeom>
            <a:solidFill>
              <a:srgbClr val="A3C8B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60" name="文本框 59">
              <a:extLst>
                <a:ext uri="{FF2B5EF4-FFF2-40B4-BE49-F238E27FC236}">
                  <a16:creationId xmlns:a16="http://schemas.microsoft.com/office/drawing/2014/main" id="{8A5536FA-AA81-4274-9362-E73E5B2F46B5}"/>
                </a:ext>
              </a:extLst>
            </p:cNvPr>
            <p:cNvSpPr txBox="1"/>
            <p:nvPr/>
          </p:nvSpPr>
          <p:spPr>
            <a:xfrm>
              <a:off x="4059727" y="2173151"/>
              <a:ext cx="2476982"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prstClr val="black"/>
                  </a:solidFill>
                  <a:effectLst/>
                  <a:uLnTx/>
                  <a:uFillTx/>
                  <a:cs typeface="+mn-ea"/>
                  <a:sym typeface="+mn-lt"/>
                </a:rPr>
                <a:t>此处输入题目</a:t>
              </a:r>
            </a:p>
          </p:txBody>
        </p:sp>
      </p:grpSp>
      <p:sp>
        <p:nvSpPr>
          <p:cNvPr id="61" name="矩形 60">
            <a:extLst>
              <a:ext uri="{FF2B5EF4-FFF2-40B4-BE49-F238E27FC236}">
                <a16:creationId xmlns:a16="http://schemas.microsoft.com/office/drawing/2014/main" id="{12D147EA-B266-40C6-AF5C-E36A781FCAC3}"/>
              </a:ext>
            </a:extLst>
          </p:cNvPr>
          <p:cNvSpPr/>
          <p:nvPr/>
        </p:nvSpPr>
        <p:spPr>
          <a:xfrm>
            <a:off x="2436131" y="3195897"/>
            <a:ext cx="3457851" cy="1015663"/>
          </a:xfrm>
          <a:prstGeom prst="rect">
            <a:avLst/>
          </a:prstGeom>
        </p:spPr>
        <p:txBody>
          <a:bodyPr wrap="square">
            <a:spAutoFit/>
          </a:bodyPr>
          <a:lstStyle/>
          <a:p>
            <a:pPr>
              <a:lnSpc>
                <a:spcPct val="150000"/>
              </a:lnSpc>
            </a:pPr>
            <a:r>
              <a:rPr lang="zh-CN" altLang="en-US" sz="1000" dirty="0">
                <a:solidFill>
                  <a:schemeClr val="bg1">
                    <a:lumMod val="50000"/>
                  </a:schemeClr>
                </a:solidFill>
                <a:cs typeface="+mn-ea"/>
                <a:sym typeface="+mn-lt"/>
              </a:rPr>
              <a:t>请替换文字内容，修改文字内容，也可以直接复制你的内容到此。请替换文字内容，修改文字内容，也可以直接复制你的内容到此。请替换文字内容，修改文字内容，也可以直接复制你的内容到此。请替换文字内容</a:t>
            </a:r>
          </a:p>
        </p:txBody>
      </p:sp>
      <p:pic>
        <p:nvPicPr>
          <p:cNvPr id="62" name="图片 61">
            <a:extLst>
              <a:ext uri="{FF2B5EF4-FFF2-40B4-BE49-F238E27FC236}">
                <a16:creationId xmlns:a16="http://schemas.microsoft.com/office/drawing/2014/main" id="{AC4C573E-8BE3-4483-B8DF-4E9113603CA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67323" y="2119013"/>
            <a:ext cx="2836741" cy="2836741"/>
          </a:xfrm>
          <a:prstGeom prst="rect">
            <a:avLst/>
          </a:prstGeom>
        </p:spPr>
      </p:pic>
      <p:grpSp>
        <p:nvGrpSpPr>
          <p:cNvPr id="63" name="组合 62">
            <a:extLst>
              <a:ext uri="{FF2B5EF4-FFF2-40B4-BE49-F238E27FC236}">
                <a16:creationId xmlns:a16="http://schemas.microsoft.com/office/drawing/2014/main" id="{B53A3B14-EE9F-482E-B80A-1C5BA09BB9A7}"/>
              </a:ext>
            </a:extLst>
          </p:cNvPr>
          <p:cNvGrpSpPr/>
          <p:nvPr/>
        </p:nvGrpSpPr>
        <p:grpSpPr>
          <a:xfrm>
            <a:off x="6692225" y="1904372"/>
            <a:ext cx="5013960" cy="2687320"/>
            <a:chOff x="1783080" y="518160"/>
            <a:chExt cx="9418320" cy="5643880"/>
          </a:xfrm>
        </p:grpSpPr>
        <p:cxnSp>
          <p:nvCxnSpPr>
            <p:cNvPr id="64" name="直接连接符 63">
              <a:extLst>
                <a:ext uri="{FF2B5EF4-FFF2-40B4-BE49-F238E27FC236}">
                  <a16:creationId xmlns:a16="http://schemas.microsoft.com/office/drawing/2014/main" id="{11A6F820-0957-4C97-A7F5-3C4EF986E711}"/>
                </a:ext>
              </a:extLst>
            </p:cNvPr>
            <p:cNvCxnSpPr/>
            <p:nvPr/>
          </p:nvCxnSpPr>
          <p:spPr>
            <a:xfrm>
              <a:off x="1783080" y="518160"/>
              <a:ext cx="9387840" cy="0"/>
            </a:xfrm>
            <a:prstGeom prst="line">
              <a:avLst/>
            </a:prstGeom>
            <a:noFill/>
            <a:ln w="38100" cap="rnd" cmpd="sng" algn="ctr">
              <a:solidFill>
                <a:srgbClr val="A3C8BD"/>
              </a:solidFill>
              <a:prstDash val="solid"/>
              <a:round/>
            </a:ln>
            <a:effectLst/>
          </p:spPr>
        </p:cxnSp>
        <p:cxnSp>
          <p:nvCxnSpPr>
            <p:cNvPr id="65" name="直接连接符 64">
              <a:extLst>
                <a:ext uri="{FF2B5EF4-FFF2-40B4-BE49-F238E27FC236}">
                  <a16:creationId xmlns:a16="http://schemas.microsoft.com/office/drawing/2014/main" id="{9F39A09F-CF2F-486A-9A5C-E52615706925}"/>
                </a:ext>
              </a:extLst>
            </p:cNvPr>
            <p:cNvCxnSpPr/>
            <p:nvPr/>
          </p:nvCxnSpPr>
          <p:spPr>
            <a:xfrm>
              <a:off x="11201400" y="523240"/>
              <a:ext cx="0" cy="5638800"/>
            </a:xfrm>
            <a:prstGeom prst="line">
              <a:avLst/>
            </a:prstGeom>
            <a:noFill/>
            <a:ln w="38100" cap="rnd" cmpd="sng" algn="ctr">
              <a:solidFill>
                <a:srgbClr val="A3C8BD"/>
              </a:solidFill>
              <a:prstDash val="solid"/>
              <a:round/>
            </a:ln>
            <a:effectLst/>
          </p:spPr>
        </p:cxnSp>
        <p:cxnSp>
          <p:nvCxnSpPr>
            <p:cNvPr id="66" name="直接连接符 65">
              <a:extLst>
                <a:ext uri="{FF2B5EF4-FFF2-40B4-BE49-F238E27FC236}">
                  <a16:creationId xmlns:a16="http://schemas.microsoft.com/office/drawing/2014/main" id="{84B65150-9005-4322-9B08-AAF967A19009}"/>
                </a:ext>
              </a:extLst>
            </p:cNvPr>
            <p:cNvCxnSpPr>
              <a:cxnSpLocks/>
            </p:cNvCxnSpPr>
            <p:nvPr/>
          </p:nvCxnSpPr>
          <p:spPr>
            <a:xfrm flipH="1">
              <a:off x="3947160" y="6162040"/>
              <a:ext cx="7254240" cy="0"/>
            </a:xfrm>
            <a:prstGeom prst="line">
              <a:avLst/>
            </a:prstGeom>
            <a:noFill/>
            <a:ln w="38100" cap="rnd" cmpd="sng" algn="ctr">
              <a:solidFill>
                <a:srgbClr val="A3C8BD"/>
              </a:solidFill>
              <a:prstDash val="solid"/>
              <a:round/>
            </a:ln>
            <a:effectLst/>
          </p:spPr>
        </p:cxnSp>
        <p:cxnSp>
          <p:nvCxnSpPr>
            <p:cNvPr id="67" name="直接连接符 66">
              <a:extLst>
                <a:ext uri="{FF2B5EF4-FFF2-40B4-BE49-F238E27FC236}">
                  <a16:creationId xmlns:a16="http://schemas.microsoft.com/office/drawing/2014/main" id="{109BEA22-F0B7-44A7-BE22-5080817D66D9}"/>
                </a:ext>
              </a:extLst>
            </p:cNvPr>
            <p:cNvCxnSpPr>
              <a:cxnSpLocks/>
            </p:cNvCxnSpPr>
            <p:nvPr/>
          </p:nvCxnSpPr>
          <p:spPr>
            <a:xfrm>
              <a:off x="1783080" y="523240"/>
              <a:ext cx="0" cy="816430"/>
            </a:xfrm>
            <a:prstGeom prst="line">
              <a:avLst/>
            </a:prstGeom>
            <a:noFill/>
            <a:ln w="38100" cap="rnd" cmpd="sng" algn="ctr">
              <a:solidFill>
                <a:srgbClr val="A3C8BD"/>
              </a:solidFill>
              <a:prstDash val="solid"/>
              <a:round/>
            </a:ln>
            <a:effectLst/>
          </p:spPr>
        </p:cxnSp>
      </p:grpSp>
      <p:grpSp>
        <p:nvGrpSpPr>
          <p:cNvPr id="68" name="组合 67">
            <a:extLst>
              <a:ext uri="{FF2B5EF4-FFF2-40B4-BE49-F238E27FC236}">
                <a16:creationId xmlns:a16="http://schemas.microsoft.com/office/drawing/2014/main" id="{16C91A93-1338-4A55-8D4E-1B49F05694B5}"/>
              </a:ext>
            </a:extLst>
          </p:cNvPr>
          <p:cNvGrpSpPr/>
          <p:nvPr/>
        </p:nvGrpSpPr>
        <p:grpSpPr>
          <a:xfrm>
            <a:off x="8081731" y="2440675"/>
            <a:ext cx="2843864" cy="461665"/>
            <a:chOff x="4059727" y="2138062"/>
            <a:chExt cx="2843864" cy="461665"/>
          </a:xfrm>
        </p:grpSpPr>
        <p:sp>
          <p:nvSpPr>
            <p:cNvPr id="69" name="矩形 68">
              <a:extLst>
                <a:ext uri="{FF2B5EF4-FFF2-40B4-BE49-F238E27FC236}">
                  <a16:creationId xmlns:a16="http://schemas.microsoft.com/office/drawing/2014/main" id="{DAB550E6-FC0B-4BE6-B003-D4F65C936C92}"/>
                </a:ext>
              </a:extLst>
            </p:cNvPr>
            <p:cNvSpPr/>
            <p:nvPr/>
          </p:nvSpPr>
          <p:spPr>
            <a:xfrm>
              <a:off x="4059727" y="2138062"/>
              <a:ext cx="2843864" cy="461665"/>
            </a:xfrm>
            <a:prstGeom prst="rect">
              <a:avLst/>
            </a:prstGeom>
            <a:solidFill>
              <a:srgbClr val="A3C8B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70" name="文本框 69">
              <a:extLst>
                <a:ext uri="{FF2B5EF4-FFF2-40B4-BE49-F238E27FC236}">
                  <a16:creationId xmlns:a16="http://schemas.microsoft.com/office/drawing/2014/main" id="{4A01506B-CA68-41E5-A2D4-5451CD12942F}"/>
                </a:ext>
              </a:extLst>
            </p:cNvPr>
            <p:cNvSpPr txBox="1"/>
            <p:nvPr/>
          </p:nvSpPr>
          <p:spPr>
            <a:xfrm>
              <a:off x="4059727" y="2173151"/>
              <a:ext cx="2476982"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prstClr val="black"/>
                  </a:solidFill>
                  <a:effectLst/>
                  <a:uLnTx/>
                  <a:uFillTx/>
                  <a:cs typeface="+mn-ea"/>
                  <a:sym typeface="+mn-lt"/>
                </a:rPr>
                <a:t>此处输入题目</a:t>
              </a:r>
            </a:p>
          </p:txBody>
        </p:sp>
      </p:grpSp>
      <p:sp>
        <p:nvSpPr>
          <p:cNvPr id="71" name="矩形 70">
            <a:extLst>
              <a:ext uri="{FF2B5EF4-FFF2-40B4-BE49-F238E27FC236}">
                <a16:creationId xmlns:a16="http://schemas.microsoft.com/office/drawing/2014/main" id="{A5D766C7-865E-4306-9951-6F74CD8A52B1}"/>
              </a:ext>
            </a:extLst>
          </p:cNvPr>
          <p:cNvSpPr/>
          <p:nvPr/>
        </p:nvSpPr>
        <p:spPr>
          <a:xfrm>
            <a:off x="8046316" y="3195897"/>
            <a:ext cx="3457851" cy="1015663"/>
          </a:xfrm>
          <a:prstGeom prst="rect">
            <a:avLst/>
          </a:prstGeom>
        </p:spPr>
        <p:txBody>
          <a:bodyPr wrap="square">
            <a:spAutoFit/>
          </a:bodyPr>
          <a:lstStyle/>
          <a:p>
            <a:pPr>
              <a:lnSpc>
                <a:spcPct val="150000"/>
              </a:lnSpc>
            </a:pPr>
            <a:r>
              <a:rPr lang="zh-CN" altLang="en-US" sz="1000" dirty="0">
                <a:solidFill>
                  <a:schemeClr val="bg1">
                    <a:lumMod val="50000"/>
                  </a:schemeClr>
                </a:solidFill>
                <a:cs typeface="+mn-ea"/>
                <a:sym typeface="+mn-lt"/>
              </a:rPr>
              <a:t>请替换文字内容，修改文字内容，也可以直接复制你的内容到此。请替换文字内容，修改文字内容，也可以直接复制你的内容到此。请替换文字内容，修改文字内容，也可以直接复制你的内容到此。请替换文字内容</a:t>
            </a:r>
          </a:p>
        </p:txBody>
      </p:sp>
      <p:sp>
        <p:nvSpPr>
          <p:cNvPr id="26" name="圆角矩形 25"/>
          <p:cNvSpPr/>
          <p:nvPr/>
        </p:nvSpPr>
        <p:spPr>
          <a:xfrm>
            <a:off x="469900" y="313464"/>
            <a:ext cx="4610100" cy="654317"/>
          </a:xfrm>
          <a:prstGeom prst="roundRect">
            <a:avLst>
              <a:gd name="adj" fmla="val 0"/>
            </a:avLst>
          </a:prstGeom>
          <a:noFill/>
          <a:ln w="38100">
            <a:solidFill>
              <a:schemeClr val="bg1"/>
            </a:solidFill>
          </a:ln>
          <a:effectLst>
            <a:outerShdw blurRad="482600" sx="101000" sy="101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317500" y="161659"/>
            <a:ext cx="571500" cy="561472"/>
          </a:xfrm>
          <a:prstGeom prst="roundRect">
            <a:avLst>
              <a:gd name="adj" fmla="val 0"/>
            </a:avLst>
          </a:prstGeom>
          <a:solidFill>
            <a:schemeClr val="bg1"/>
          </a:solidFill>
          <a:ln w="38100">
            <a:solidFill>
              <a:schemeClr val="bg1"/>
            </a:solidFill>
          </a:ln>
          <a:effectLst>
            <a:outerShdw blurRad="482600" sx="101000" sy="101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34925B"/>
                </a:solidFill>
              </a:rPr>
              <a:t>01</a:t>
            </a:r>
            <a:endParaRPr lang="zh-CN" altLang="en-US" sz="2400" dirty="0">
              <a:solidFill>
                <a:srgbClr val="34925B"/>
              </a:solidFill>
            </a:endParaRPr>
          </a:p>
        </p:txBody>
      </p:sp>
      <p:sp>
        <p:nvSpPr>
          <p:cNvPr id="28" name="矩形 27"/>
          <p:cNvSpPr/>
          <p:nvPr/>
        </p:nvSpPr>
        <p:spPr>
          <a:xfrm>
            <a:off x="1143734" y="409789"/>
            <a:ext cx="3775393" cy="523220"/>
          </a:xfrm>
          <a:prstGeom prst="rect">
            <a:avLst/>
          </a:prstGeom>
        </p:spPr>
        <p:txBody>
          <a:bodyPr wrap="none">
            <a:spAutoFit/>
          </a:bodyPr>
          <a:lstStyle/>
          <a:p>
            <a:r>
              <a:rPr lang="zh-CN" altLang="en-US" sz="2800" dirty="0">
                <a:latin typeface="方正书宋简体" panose="03000509000000000000" pitchFamily="65" charset="-122"/>
                <a:ea typeface="方正书宋简体" panose="03000509000000000000" pitchFamily="65" charset="-122"/>
              </a:rPr>
              <a:t>单击此处添加标题文本</a:t>
            </a:r>
          </a:p>
        </p:txBody>
      </p:sp>
      <p:sp>
        <p:nvSpPr>
          <p:cNvPr id="2" name="矩形 1"/>
          <p:cNvSpPr/>
          <p:nvPr/>
        </p:nvSpPr>
        <p:spPr>
          <a:xfrm>
            <a:off x="889001" y="5023958"/>
            <a:ext cx="10920414" cy="1200329"/>
          </a:xfrm>
          <a:prstGeom prst="rect">
            <a:avLst/>
          </a:prstGeom>
        </p:spPr>
        <p:txBody>
          <a:bodyPr wrap="square">
            <a:spAutoFit/>
          </a:bodyPr>
          <a:lstStyle/>
          <a:p>
            <a:pPr>
              <a:lnSpc>
                <a:spcPct val="150000"/>
              </a:lnSpc>
            </a:pPr>
            <a:r>
              <a:rPr lang="zh-CN" altLang="en-US" sz="1600" dirty="0">
                <a:latin typeface="方正书宋简体" panose="03000509000000000000" pitchFamily="65" charset="-122"/>
                <a:ea typeface="方正书宋简体" panose="03000509000000000000" pitchFamily="65" charset="-122"/>
              </a:rPr>
              <a:t>此处添加详细文本描述，建议与标题相关并符合整体语言风格，语言描述尽量简洁生动。尽量将每页幻灯片的字数控制在200字以内，据统计每页幻灯片的最好控制在5分钟之内。此处添加详细文本描述，建议与标题相关并符合整体语言风格，语言描述尽量简洁生动。尽量将每页幻灯片的字数控制在200字以内，据统计每页幻灯片的最好控制在5分钟之内。</a:t>
            </a:r>
          </a:p>
        </p:txBody>
      </p:sp>
    </p:spTree>
    <p:extLst>
      <p:ext uri="{BB962C8B-B14F-4D97-AF65-F5344CB8AC3E}">
        <p14:creationId xmlns:p14="http://schemas.microsoft.com/office/powerpoint/2010/main" val="3847426452"/>
      </p:ext>
    </p:extLst>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矩形 81">
            <a:extLst>
              <a:ext uri="{FF2B5EF4-FFF2-40B4-BE49-F238E27FC236}">
                <a16:creationId xmlns:a16="http://schemas.microsoft.com/office/drawing/2014/main" id="{6B05EC69-43B5-4DE1-A608-54BF21D442C2}"/>
              </a:ext>
            </a:extLst>
          </p:cNvPr>
          <p:cNvSpPr/>
          <p:nvPr/>
        </p:nvSpPr>
        <p:spPr>
          <a:xfrm>
            <a:off x="8349144" y="2285014"/>
            <a:ext cx="2430848" cy="3802095"/>
          </a:xfrm>
          <a:prstGeom prst="rect">
            <a:avLst/>
          </a:prstGeom>
          <a:noFill/>
          <a:ln w="38100" cap="flat" cmpd="sng" algn="ctr">
            <a:solidFill>
              <a:srgbClr val="A3C8BD"/>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pic>
        <p:nvPicPr>
          <p:cNvPr id="84" name="图片 83">
            <a:extLst>
              <a:ext uri="{FF2B5EF4-FFF2-40B4-BE49-F238E27FC236}">
                <a16:creationId xmlns:a16="http://schemas.microsoft.com/office/drawing/2014/main" id="{85ABC248-E864-4ED9-9705-8C1A1F61FF7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32988" t="4347" r="32637" b="5988"/>
          <a:stretch/>
        </p:blipFill>
        <p:spPr>
          <a:xfrm flipH="1">
            <a:off x="8354141" y="90527"/>
            <a:ext cx="2293277" cy="5982068"/>
          </a:xfrm>
          <a:prstGeom prst="rect">
            <a:avLst/>
          </a:prstGeom>
        </p:spPr>
      </p:pic>
      <p:sp>
        <p:nvSpPr>
          <p:cNvPr id="92" name="iṩlîḍè">
            <a:extLst>
              <a:ext uri="{FF2B5EF4-FFF2-40B4-BE49-F238E27FC236}">
                <a16:creationId xmlns:a16="http://schemas.microsoft.com/office/drawing/2014/main" id="{4F71EA9B-B19C-4B90-8010-3EFE60B241B9}"/>
              </a:ext>
            </a:extLst>
          </p:cNvPr>
          <p:cNvSpPr txBox="1"/>
          <p:nvPr/>
        </p:nvSpPr>
        <p:spPr>
          <a:xfrm>
            <a:off x="1826952" y="2290189"/>
            <a:ext cx="2513139" cy="592318"/>
          </a:xfrm>
          <a:prstGeom prst="rect">
            <a:avLst/>
          </a:prstGeom>
          <a:noFill/>
          <a:ln>
            <a:noFill/>
          </a:ln>
        </p:spPr>
        <p:txBody>
          <a:bodyPr wrap="square" lIns="91440" tIns="45720" rIns="91440" bIns="45720" anchor="b" anchorCtr="0">
            <a:normAutofit/>
          </a:bodyPr>
          <a:lstStyle/>
          <a:p>
            <a:pPr>
              <a:buSzPct val="25000"/>
            </a:pPr>
            <a:r>
              <a:rPr lang="zh-CN" altLang="en-US" sz="2400" b="1" dirty="0">
                <a:cs typeface="+mn-ea"/>
                <a:sym typeface="+mn-lt"/>
              </a:rPr>
              <a:t>此处输入题目</a:t>
            </a:r>
          </a:p>
        </p:txBody>
      </p:sp>
      <p:sp>
        <p:nvSpPr>
          <p:cNvPr id="93" name="îṣ1îḋè">
            <a:extLst>
              <a:ext uri="{FF2B5EF4-FFF2-40B4-BE49-F238E27FC236}">
                <a16:creationId xmlns:a16="http://schemas.microsoft.com/office/drawing/2014/main" id="{84B973D5-0944-4034-9431-171F56D39315}"/>
              </a:ext>
            </a:extLst>
          </p:cNvPr>
          <p:cNvSpPr txBox="1"/>
          <p:nvPr/>
        </p:nvSpPr>
        <p:spPr>
          <a:xfrm>
            <a:off x="1865239" y="2945205"/>
            <a:ext cx="5943600" cy="846464"/>
          </a:xfrm>
          <a:prstGeom prst="rect">
            <a:avLst/>
          </a:prstGeom>
          <a:noFill/>
          <a:ln>
            <a:noFill/>
          </a:ln>
        </p:spPr>
        <p:txBody>
          <a:bodyPr wrap="square" lIns="91440" tIns="45720" rIns="91440" bIns="45720" anchor="t" anchorCtr="0">
            <a:normAutofit/>
          </a:bodyPr>
          <a:lstStyle/>
          <a:p>
            <a:pPr>
              <a:lnSpc>
                <a:spcPct val="150000"/>
              </a:lnSpc>
              <a:buSzPct val="25000"/>
            </a:pPr>
            <a:r>
              <a:rPr lang="zh-CN" altLang="en-US" sz="1100" dirty="0">
                <a:solidFill>
                  <a:schemeClr val="bg1">
                    <a:lumMod val="50000"/>
                  </a:schemeClr>
                </a:solidFill>
                <a:cs typeface="+mn-ea"/>
                <a:sym typeface="+mn-lt"/>
              </a:rPr>
              <a:t>点击输入您的文字内容，用简洁的文字进行阐述，详细内容应点击输入您的文字内容，用简洁的文字进行阐述，详细内容应点击输入您的文字内容，用简洁的文字进行阐述，详细内容应</a:t>
            </a:r>
          </a:p>
        </p:txBody>
      </p:sp>
      <p:cxnSp>
        <p:nvCxnSpPr>
          <p:cNvPr id="94" name="直接连接符 93">
            <a:extLst>
              <a:ext uri="{FF2B5EF4-FFF2-40B4-BE49-F238E27FC236}">
                <a16:creationId xmlns:a16="http://schemas.microsoft.com/office/drawing/2014/main" id="{9A62E430-0097-4586-A43A-5A815D18C4C1}"/>
              </a:ext>
            </a:extLst>
          </p:cNvPr>
          <p:cNvCxnSpPr/>
          <p:nvPr/>
        </p:nvCxnSpPr>
        <p:spPr>
          <a:xfrm>
            <a:off x="1846645" y="3811096"/>
            <a:ext cx="6051550"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nvGrpSpPr>
          <p:cNvPr id="95" name="组合 94">
            <a:extLst>
              <a:ext uri="{FF2B5EF4-FFF2-40B4-BE49-F238E27FC236}">
                <a16:creationId xmlns:a16="http://schemas.microsoft.com/office/drawing/2014/main" id="{23A17132-15AD-4C74-9416-C140196BF4F6}"/>
              </a:ext>
            </a:extLst>
          </p:cNvPr>
          <p:cNvGrpSpPr/>
          <p:nvPr/>
        </p:nvGrpSpPr>
        <p:grpSpPr>
          <a:xfrm>
            <a:off x="2096529" y="4151511"/>
            <a:ext cx="670004" cy="670004"/>
            <a:chOff x="5770832" y="3867120"/>
            <a:chExt cx="670004" cy="670004"/>
          </a:xfrm>
        </p:grpSpPr>
        <p:sp>
          <p:nvSpPr>
            <p:cNvPr id="96" name="îsḷîḑê">
              <a:extLst>
                <a:ext uri="{FF2B5EF4-FFF2-40B4-BE49-F238E27FC236}">
                  <a16:creationId xmlns:a16="http://schemas.microsoft.com/office/drawing/2014/main" id="{F6F2071A-E905-4199-8900-C6B3ACE9E2BB}"/>
                </a:ext>
              </a:extLst>
            </p:cNvPr>
            <p:cNvSpPr/>
            <p:nvPr/>
          </p:nvSpPr>
          <p:spPr>
            <a:xfrm>
              <a:off x="5770832" y="3867120"/>
              <a:ext cx="670004" cy="670004"/>
            </a:xfrm>
            <a:prstGeom prst="roundRect">
              <a:avLst/>
            </a:prstGeom>
            <a:solidFill>
              <a:schemeClr val="bg1"/>
            </a:solidFill>
            <a:ln w="6350">
              <a:solidFill>
                <a:srgbClr val="A3C8BD"/>
              </a:solid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anchor="ctr">
              <a:normAutofit/>
            </a:bodyPr>
            <a:lstStyle/>
            <a:p>
              <a:pPr algn="ctr"/>
              <a:endParaRPr lang="en-US" sz="2400" dirty="0">
                <a:solidFill>
                  <a:srgbClr val="FFFFFF"/>
                </a:solidFill>
                <a:cs typeface="+mn-ea"/>
                <a:sym typeface="+mn-lt"/>
              </a:endParaRPr>
            </a:p>
          </p:txBody>
        </p:sp>
        <p:sp>
          <p:nvSpPr>
            <p:cNvPr id="97" name="iṣḻíḓé">
              <a:extLst>
                <a:ext uri="{FF2B5EF4-FFF2-40B4-BE49-F238E27FC236}">
                  <a16:creationId xmlns:a16="http://schemas.microsoft.com/office/drawing/2014/main" id="{9243DE09-285E-4856-93F7-1D531FF102E6}"/>
                </a:ext>
              </a:extLst>
            </p:cNvPr>
            <p:cNvSpPr/>
            <p:nvPr/>
          </p:nvSpPr>
          <p:spPr>
            <a:xfrm>
              <a:off x="5917046" y="3993900"/>
              <a:ext cx="377576" cy="416445"/>
            </a:xfrm>
            <a:custGeom>
              <a:avLst/>
              <a:gdLst>
                <a:gd name="connsiteX0" fmla="*/ 435944 w 550382"/>
                <a:gd name="connsiteY0" fmla="*/ 440821 h 607039"/>
                <a:gd name="connsiteX1" fmla="*/ 411829 w 550382"/>
                <a:gd name="connsiteY1" fmla="*/ 450698 h 607039"/>
                <a:gd name="connsiteX2" fmla="*/ 393649 w 550382"/>
                <a:gd name="connsiteY2" fmla="*/ 477504 h 607039"/>
                <a:gd name="connsiteX3" fmla="*/ 393272 w 550382"/>
                <a:gd name="connsiteY3" fmla="*/ 478821 h 607039"/>
                <a:gd name="connsiteX4" fmla="*/ 380650 w 550382"/>
                <a:gd name="connsiteY4" fmla="*/ 478821 h 607039"/>
                <a:gd name="connsiteX5" fmla="*/ 377070 w 550382"/>
                <a:gd name="connsiteY5" fmla="*/ 482396 h 607039"/>
                <a:gd name="connsiteX6" fmla="*/ 377070 w 550382"/>
                <a:gd name="connsiteY6" fmla="*/ 490485 h 607039"/>
                <a:gd name="connsiteX7" fmla="*/ 380650 w 550382"/>
                <a:gd name="connsiteY7" fmla="*/ 494059 h 607039"/>
                <a:gd name="connsiteX8" fmla="*/ 390635 w 550382"/>
                <a:gd name="connsiteY8" fmla="*/ 494059 h 607039"/>
                <a:gd name="connsiteX9" fmla="*/ 390635 w 550382"/>
                <a:gd name="connsiteY9" fmla="*/ 500643 h 607039"/>
                <a:gd name="connsiteX10" fmla="*/ 380650 w 550382"/>
                <a:gd name="connsiteY10" fmla="*/ 500643 h 607039"/>
                <a:gd name="connsiteX11" fmla="*/ 377070 w 550382"/>
                <a:gd name="connsiteY11" fmla="*/ 504217 h 607039"/>
                <a:gd name="connsiteX12" fmla="*/ 377070 w 550382"/>
                <a:gd name="connsiteY12" fmla="*/ 512306 h 607039"/>
                <a:gd name="connsiteX13" fmla="*/ 380650 w 550382"/>
                <a:gd name="connsiteY13" fmla="*/ 515881 h 607039"/>
                <a:gd name="connsiteX14" fmla="*/ 392613 w 550382"/>
                <a:gd name="connsiteY14" fmla="*/ 515881 h 607039"/>
                <a:gd name="connsiteX15" fmla="*/ 395345 w 550382"/>
                <a:gd name="connsiteY15" fmla="*/ 524534 h 607039"/>
                <a:gd name="connsiteX16" fmla="*/ 426807 w 550382"/>
                <a:gd name="connsiteY16" fmla="*/ 554445 h 607039"/>
                <a:gd name="connsiteX17" fmla="*/ 464675 w 550382"/>
                <a:gd name="connsiteY17" fmla="*/ 554915 h 607039"/>
                <a:gd name="connsiteX18" fmla="*/ 474377 w 550382"/>
                <a:gd name="connsiteY18" fmla="*/ 551435 h 607039"/>
                <a:gd name="connsiteX19" fmla="*/ 476920 w 550382"/>
                <a:gd name="connsiteY19" fmla="*/ 544851 h 607039"/>
                <a:gd name="connsiteX20" fmla="*/ 472776 w 550382"/>
                <a:gd name="connsiteY20" fmla="*/ 535257 h 607039"/>
                <a:gd name="connsiteX21" fmla="*/ 466747 w 550382"/>
                <a:gd name="connsiteY21" fmla="*/ 532247 h 607039"/>
                <a:gd name="connsiteX22" fmla="*/ 455066 w 550382"/>
                <a:gd name="connsiteY22" fmla="*/ 535069 h 607039"/>
                <a:gd name="connsiteX23" fmla="*/ 432270 w 550382"/>
                <a:gd name="connsiteY23" fmla="*/ 534504 h 607039"/>
                <a:gd name="connsiteX24" fmla="*/ 414844 w 550382"/>
                <a:gd name="connsiteY24" fmla="*/ 515881 h 607039"/>
                <a:gd name="connsiteX25" fmla="*/ 440371 w 550382"/>
                <a:gd name="connsiteY25" fmla="*/ 515881 h 607039"/>
                <a:gd name="connsiteX26" fmla="*/ 443951 w 550382"/>
                <a:gd name="connsiteY26" fmla="*/ 512306 h 607039"/>
                <a:gd name="connsiteX27" fmla="*/ 443951 w 550382"/>
                <a:gd name="connsiteY27" fmla="*/ 504217 h 607039"/>
                <a:gd name="connsiteX28" fmla="*/ 440371 w 550382"/>
                <a:gd name="connsiteY28" fmla="*/ 500643 h 607039"/>
                <a:gd name="connsiteX29" fmla="*/ 412489 w 550382"/>
                <a:gd name="connsiteY29" fmla="*/ 500643 h 607039"/>
                <a:gd name="connsiteX30" fmla="*/ 412489 w 550382"/>
                <a:gd name="connsiteY30" fmla="*/ 494059 h 607039"/>
                <a:gd name="connsiteX31" fmla="*/ 440371 w 550382"/>
                <a:gd name="connsiteY31" fmla="*/ 494059 h 607039"/>
                <a:gd name="connsiteX32" fmla="*/ 443951 w 550382"/>
                <a:gd name="connsiteY32" fmla="*/ 490485 h 607039"/>
                <a:gd name="connsiteX33" fmla="*/ 443951 w 550382"/>
                <a:gd name="connsiteY33" fmla="*/ 482396 h 607039"/>
                <a:gd name="connsiteX34" fmla="*/ 440371 w 550382"/>
                <a:gd name="connsiteY34" fmla="*/ 478821 h 607039"/>
                <a:gd name="connsiteX35" fmla="*/ 415974 w 550382"/>
                <a:gd name="connsiteY35" fmla="*/ 478821 h 607039"/>
                <a:gd name="connsiteX36" fmla="*/ 415974 w 550382"/>
                <a:gd name="connsiteY36" fmla="*/ 478539 h 607039"/>
                <a:gd name="connsiteX37" fmla="*/ 430198 w 550382"/>
                <a:gd name="connsiteY37" fmla="*/ 463772 h 607039"/>
                <a:gd name="connsiteX38" fmla="*/ 455066 w 550382"/>
                <a:gd name="connsiteY38" fmla="*/ 462361 h 607039"/>
                <a:gd name="connsiteX39" fmla="*/ 466841 w 550382"/>
                <a:gd name="connsiteY39" fmla="*/ 465277 h 607039"/>
                <a:gd name="connsiteX40" fmla="*/ 472776 w 550382"/>
                <a:gd name="connsiteY40" fmla="*/ 462361 h 607039"/>
                <a:gd name="connsiteX41" fmla="*/ 476920 w 550382"/>
                <a:gd name="connsiteY41" fmla="*/ 452861 h 607039"/>
                <a:gd name="connsiteX42" fmla="*/ 474660 w 550382"/>
                <a:gd name="connsiteY42" fmla="*/ 446089 h 607039"/>
                <a:gd name="connsiteX43" fmla="*/ 472399 w 550382"/>
                <a:gd name="connsiteY43" fmla="*/ 445054 h 607039"/>
                <a:gd name="connsiteX44" fmla="*/ 435944 w 550382"/>
                <a:gd name="connsiteY44" fmla="*/ 440821 h 607039"/>
                <a:gd name="connsiteX45" fmla="*/ 441172 w 550382"/>
                <a:gd name="connsiteY45" fmla="*/ 389089 h 607039"/>
                <a:gd name="connsiteX46" fmla="*/ 518367 w 550382"/>
                <a:gd name="connsiteY46" fmla="*/ 420975 h 607039"/>
                <a:gd name="connsiteX47" fmla="*/ 518462 w 550382"/>
                <a:gd name="connsiteY47" fmla="*/ 575138 h 607039"/>
                <a:gd name="connsiteX48" fmla="*/ 385925 w 550382"/>
                <a:gd name="connsiteY48" fmla="*/ 592069 h 607039"/>
                <a:gd name="connsiteX49" fmla="*/ 385737 w 550382"/>
                <a:gd name="connsiteY49" fmla="*/ 591880 h 607039"/>
                <a:gd name="connsiteX50" fmla="*/ 339203 w 550382"/>
                <a:gd name="connsiteY50" fmla="*/ 604578 h 607039"/>
                <a:gd name="connsiteX51" fmla="*/ 337978 w 550382"/>
                <a:gd name="connsiteY51" fmla="*/ 596583 h 607039"/>
                <a:gd name="connsiteX52" fmla="*/ 360491 w 550382"/>
                <a:gd name="connsiteY52" fmla="*/ 571187 h 607039"/>
                <a:gd name="connsiteX53" fmla="*/ 359361 w 550382"/>
                <a:gd name="connsiteY53" fmla="*/ 570341 h 607039"/>
                <a:gd name="connsiteX54" fmla="*/ 363977 w 550382"/>
                <a:gd name="connsiteY54" fmla="*/ 420975 h 607039"/>
                <a:gd name="connsiteX55" fmla="*/ 441172 w 550382"/>
                <a:gd name="connsiteY55" fmla="*/ 389089 h 607039"/>
                <a:gd name="connsiteX56" fmla="*/ 149968 w 550382"/>
                <a:gd name="connsiteY56" fmla="*/ 318620 h 607039"/>
                <a:gd name="connsiteX57" fmla="*/ 193583 w 550382"/>
                <a:gd name="connsiteY57" fmla="*/ 456051 h 607039"/>
                <a:gd name="connsiteX58" fmla="*/ 199423 w 550382"/>
                <a:gd name="connsiteY58" fmla="*/ 474771 h 607039"/>
                <a:gd name="connsiteX59" fmla="*/ 218923 w 550382"/>
                <a:gd name="connsiteY59" fmla="*/ 419554 h 607039"/>
                <a:gd name="connsiteX60" fmla="*/ 230698 w 550382"/>
                <a:gd name="connsiteY60" fmla="*/ 354083 h 607039"/>
                <a:gd name="connsiteX61" fmla="*/ 230886 w 550382"/>
                <a:gd name="connsiteY61" fmla="*/ 354083 h 607039"/>
                <a:gd name="connsiteX62" fmla="*/ 230981 w 550382"/>
                <a:gd name="connsiteY62" fmla="*/ 354083 h 607039"/>
                <a:gd name="connsiteX63" fmla="*/ 231075 w 550382"/>
                <a:gd name="connsiteY63" fmla="*/ 354083 h 607039"/>
                <a:gd name="connsiteX64" fmla="*/ 231263 w 550382"/>
                <a:gd name="connsiteY64" fmla="*/ 354083 h 607039"/>
                <a:gd name="connsiteX65" fmla="*/ 243038 w 550382"/>
                <a:gd name="connsiteY65" fmla="*/ 419554 h 607039"/>
                <a:gd name="connsiteX66" fmla="*/ 262538 w 550382"/>
                <a:gd name="connsiteY66" fmla="*/ 474771 h 607039"/>
                <a:gd name="connsiteX67" fmla="*/ 268378 w 550382"/>
                <a:gd name="connsiteY67" fmla="*/ 456051 h 607039"/>
                <a:gd name="connsiteX68" fmla="*/ 311993 w 550382"/>
                <a:gd name="connsiteY68" fmla="*/ 318620 h 607039"/>
                <a:gd name="connsiteX69" fmla="*/ 402331 w 550382"/>
                <a:gd name="connsiteY69" fmla="*/ 362267 h 607039"/>
                <a:gd name="connsiteX70" fmla="*/ 407418 w 550382"/>
                <a:gd name="connsiteY70" fmla="*/ 364242 h 607039"/>
                <a:gd name="connsiteX71" fmla="*/ 343550 w 550382"/>
                <a:gd name="connsiteY71" fmla="*/ 400552 h 607039"/>
                <a:gd name="connsiteX72" fmla="*/ 307377 w 550382"/>
                <a:gd name="connsiteY72" fmla="*/ 531869 h 607039"/>
                <a:gd name="connsiteX73" fmla="*/ 231263 w 550382"/>
                <a:gd name="connsiteY73" fmla="*/ 531869 h 607039"/>
                <a:gd name="connsiteX74" fmla="*/ 230698 w 550382"/>
                <a:gd name="connsiteY74" fmla="*/ 531869 h 607039"/>
                <a:gd name="connsiteX75" fmla="*/ 0 w 550382"/>
                <a:gd name="connsiteY75" fmla="*/ 531869 h 607039"/>
                <a:gd name="connsiteX76" fmla="*/ 59629 w 550382"/>
                <a:gd name="connsiteY76" fmla="*/ 362267 h 607039"/>
                <a:gd name="connsiteX77" fmla="*/ 149968 w 550382"/>
                <a:gd name="connsiteY77" fmla="*/ 318620 h 607039"/>
                <a:gd name="connsiteX78" fmla="*/ 223411 w 550382"/>
                <a:gd name="connsiteY78" fmla="*/ 393 h 607039"/>
                <a:gd name="connsiteX79" fmla="*/ 282097 w 550382"/>
                <a:gd name="connsiteY79" fmla="*/ 12809 h 607039"/>
                <a:gd name="connsiteX80" fmla="*/ 310545 w 550382"/>
                <a:gd name="connsiteY80" fmla="*/ 39334 h 607039"/>
                <a:gd name="connsiteX81" fmla="*/ 342008 w 550382"/>
                <a:gd name="connsiteY81" fmla="*/ 138850 h 607039"/>
                <a:gd name="connsiteX82" fmla="*/ 337863 w 550382"/>
                <a:gd name="connsiteY82" fmla="*/ 154182 h 607039"/>
                <a:gd name="connsiteX83" fmla="*/ 348037 w 550382"/>
                <a:gd name="connsiteY83" fmla="*/ 195945 h 607039"/>
                <a:gd name="connsiteX84" fmla="*/ 327784 w 550382"/>
                <a:gd name="connsiteY84" fmla="*/ 231217 h 607039"/>
                <a:gd name="connsiteX85" fmla="*/ 256663 w 550382"/>
                <a:gd name="connsiteY85" fmla="*/ 318881 h 607039"/>
                <a:gd name="connsiteX86" fmla="*/ 204665 w 550382"/>
                <a:gd name="connsiteY86" fmla="*/ 318975 h 607039"/>
                <a:gd name="connsiteX87" fmla="*/ 133733 w 550382"/>
                <a:gd name="connsiteY87" fmla="*/ 231217 h 607039"/>
                <a:gd name="connsiteX88" fmla="*/ 113385 w 550382"/>
                <a:gd name="connsiteY88" fmla="*/ 195850 h 607039"/>
                <a:gd name="connsiteX89" fmla="*/ 123559 w 550382"/>
                <a:gd name="connsiteY89" fmla="*/ 154088 h 607039"/>
                <a:gd name="connsiteX90" fmla="*/ 119414 w 550382"/>
                <a:gd name="connsiteY90" fmla="*/ 138756 h 607039"/>
                <a:gd name="connsiteX91" fmla="*/ 119132 w 550382"/>
                <a:gd name="connsiteY91" fmla="*/ 89845 h 607039"/>
                <a:gd name="connsiteX92" fmla="*/ 147768 w 550382"/>
                <a:gd name="connsiteY92" fmla="*/ 39805 h 607039"/>
                <a:gd name="connsiteX93" fmla="*/ 174333 w 550382"/>
                <a:gd name="connsiteY93" fmla="*/ 17983 h 607039"/>
                <a:gd name="connsiteX94" fmla="*/ 200049 w 550382"/>
                <a:gd name="connsiteY94" fmla="*/ 4814 h 607039"/>
                <a:gd name="connsiteX95" fmla="*/ 223411 w 550382"/>
                <a:gd name="connsiteY95" fmla="*/ 393 h 607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550382" h="607039">
                  <a:moveTo>
                    <a:pt x="435944" y="440821"/>
                  </a:moveTo>
                  <a:cubicBezTo>
                    <a:pt x="427184" y="442138"/>
                    <a:pt x="418988" y="445148"/>
                    <a:pt x="411829" y="450698"/>
                  </a:cubicBezTo>
                  <a:cubicBezTo>
                    <a:pt x="402786" y="457752"/>
                    <a:pt x="397040" y="466782"/>
                    <a:pt x="393649" y="477504"/>
                  </a:cubicBezTo>
                  <a:lnTo>
                    <a:pt x="393272" y="478821"/>
                  </a:lnTo>
                  <a:lnTo>
                    <a:pt x="380650" y="478821"/>
                  </a:lnTo>
                  <a:cubicBezTo>
                    <a:pt x="378672" y="478821"/>
                    <a:pt x="377070" y="480420"/>
                    <a:pt x="377070" y="482396"/>
                  </a:cubicBezTo>
                  <a:lnTo>
                    <a:pt x="377070" y="490485"/>
                  </a:lnTo>
                  <a:cubicBezTo>
                    <a:pt x="377070" y="492460"/>
                    <a:pt x="378672" y="494059"/>
                    <a:pt x="380650" y="494059"/>
                  </a:cubicBezTo>
                  <a:lnTo>
                    <a:pt x="390635" y="494059"/>
                  </a:lnTo>
                  <a:lnTo>
                    <a:pt x="390635" y="500643"/>
                  </a:lnTo>
                  <a:lnTo>
                    <a:pt x="380650" y="500643"/>
                  </a:lnTo>
                  <a:cubicBezTo>
                    <a:pt x="378672" y="500643"/>
                    <a:pt x="377070" y="502242"/>
                    <a:pt x="377070" y="504217"/>
                  </a:cubicBezTo>
                  <a:lnTo>
                    <a:pt x="377070" y="512306"/>
                  </a:lnTo>
                  <a:cubicBezTo>
                    <a:pt x="377070" y="514282"/>
                    <a:pt x="378672" y="515881"/>
                    <a:pt x="380650" y="515881"/>
                  </a:cubicBezTo>
                  <a:lnTo>
                    <a:pt x="392613" y="515881"/>
                  </a:lnTo>
                  <a:cubicBezTo>
                    <a:pt x="393461" y="518796"/>
                    <a:pt x="394214" y="521806"/>
                    <a:pt x="395345" y="524534"/>
                  </a:cubicBezTo>
                  <a:cubicBezTo>
                    <a:pt x="401562" y="539113"/>
                    <a:pt x="411547" y="549554"/>
                    <a:pt x="426807" y="554445"/>
                  </a:cubicBezTo>
                  <a:cubicBezTo>
                    <a:pt x="439335" y="558584"/>
                    <a:pt x="452052" y="558395"/>
                    <a:pt x="464675" y="554915"/>
                  </a:cubicBezTo>
                  <a:cubicBezTo>
                    <a:pt x="467972" y="554069"/>
                    <a:pt x="471268" y="552752"/>
                    <a:pt x="474377" y="551435"/>
                  </a:cubicBezTo>
                  <a:cubicBezTo>
                    <a:pt x="477391" y="550024"/>
                    <a:pt x="478145" y="547767"/>
                    <a:pt x="476920" y="544851"/>
                  </a:cubicBezTo>
                  <a:cubicBezTo>
                    <a:pt x="475507" y="541653"/>
                    <a:pt x="474283" y="538361"/>
                    <a:pt x="472776" y="535257"/>
                  </a:cubicBezTo>
                  <a:cubicBezTo>
                    <a:pt x="471457" y="532341"/>
                    <a:pt x="469855" y="531494"/>
                    <a:pt x="466747" y="532247"/>
                  </a:cubicBezTo>
                  <a:cubicBezTo>
                    <a:pt x="462791" y="533093"/>
                    <a:pt x="458928" y="534316"/>
                    <a:pt x="455066" y="535069"/>
                  </a:cubicBezTo>
                  <a:cubicBezTo>
                    <a:pt x="447342" y="536762"/>
                    <a:pt x="439806" y="536856"/>
                    <a:pt x="432270" y="534504"/>
                  </a:cubicBezTo>
                  <a:cubicBezTo>
                    <a:pt x="422851" y="531494"/>
                    <a:pt x="417952" y="524722"/>
                    <a:pt x="414844" y="515881"/>
                  </a:cubicBezTo>
                  <a:lnTo>
                    <a:pt x="440371" y="515881"/>
                  </a:lnTo>
                  <a:cubicBezTo>
                    <a:pt x="442350" y="515881"/>
                    <a:pt x="443951" y="514282"/>
                    <a:pt x="443951" y="512306"/>
                  </a:cubicBezTo>
                  <a:lnTo>
                    <a:pt x="443951" y="504217"/>
                  </a:lnTo>
                  <a:cubicBezTo>
                    <a:pt x="443951" y="502242"/>
                    <a:pt x="442350" y="500643"/>
                    <a:pt x="440371" y="500643"/>
                  </a:cubicBezTo>
                  <a:lnTo>
                    <a:pt x="412489" y="500643"/>
                  </a:lnTo>
                  <a:lnTo>
                    <a:pt x="412489" y="494059"/>
                  </a:lnTo>
                  <a:lnTo>
                    <a:pt x="440371" y="494059"/>
                  </a:lnTo>
                  <a:cubicBezTo>
                    <a:pt x="442350" y="494059"/>
                    <a:pt x="443951" y="492460"/>
                    <a:pt x="443951" y="490485"/>
                  </a:cubicBezTo>
                  <a:lnTo>
                    <a:pt x="443951" y="482396"/>
                  </a:lnTo>
                  <a:cubicBezTo>
                    <a:pt x="443951" y="480420"/>
                    <a:pt x="442350" y="478821"/>
                    <a:pt x="440371" y="478821"/>
                  </a:cubicBezTo>
                  <a:lnTo>
                    <a:pt x="415974" y="478821"/>
                  </a:lnTo>
                  <a:lnTo>
                    <a:pt x="415974" y="478539"/>
                  </a:lnTo>
                  <a:cubicBezTo>
                    <a:pt x="418894" y="471861"/>
                    <a:pt x="423133" y="466500"/>
                    <a:pt x="430198" y="463772"/>
                  </a:cubicBezTo>
                  <a:cubicBezTo>
                    <a:pt x="438299" y="460574"/>
                    <a:pt x="446589" y="460574"/>
                    <a:pt x="455066" y="462361"/>
                  </a:cubicBezTo>
                  <a:cubicBezTo>
                    <a:pt x="458928" y="463113"/>
                    <a:pt x="462791" y="464336"/>
                    <a:pt x="466841" y="465277"/>
                  </a:cubicBezTo>
                  <a:cubicBezTo>
                    <a:pt x="469855" y="465841"/>
                    <a:pt x="471457" y="464995"/>
                    <a:pt x="472776" y="462361"/>
                  </a:cubicBezTo>
                  <a:cubicBezTo>
                    <a:pt x="474283" y="459257"/>
                    <a:pt x="475602" y="455965"/>
                    <a:pt x="476920" y="452861"/>
                  </a:cubicBezTo>
                  <a:cubicBezTo>
                    <a:pt x="478145" y="449851"/>
                    <a:pt x="477391" y="447688"/>
                    <a:pt x="474660" y="446089"/>
                  </a:cubicBezTo>
                  <a:cubicBezTo>
                    <a:pt x="473906" y="445712"/>
                    <a:pt x="473152" y="445336"/>
                    <a:pt x="472399" y="445054"/>
                  </a:cubicBezTo>
                  <a:cubicBezTo>
                    <a:pt x="460530" y="440539"/>
                    <a:pt x="448473" y="438752"/>
                    <a:pt x="435944" y="440821"/>
                  </a:cubicBezTo>
                  <a:close/>
                  <a:moveTo>
                    <a:pt x="441172" y="389089"/>
                  </a:moveTo>
                  <a:cubicBezTo>
                    <a:pt x="469125" y="389089"/>
                    <a:pt x="497079" y="399717"/>
                    <a:pt x="518367" y="420975"/>
                  </a:cubicBezTo>
                  <a:cubicBezTo>
                    <a:pt x="561039" y="463490"/>
                    <a:pt x="561039" y="532623"/>
                    <a:pt x="518462" y="575138"/>
                  </a:cubicBezTo>
                  <a:cubicBezTo>
                    <a:pt x="482572" y="610975"/>
                    <a:pt x="427749" y="616618"/>
                    <a:pt x="385925" y="592069"/>
                  </a:cubicBezTo>
                  <a:lnTo>
                    <a:pt x="385737" y="591880"/>
                  </a:lnTo>
                  <a:cubicBezTo>
                    <a:pt x="369252" y="604296"/>
                    <a:pt x="351543" y="606460"/>
                    <a:pt x="339203" y="604578"/>
                  </a:cubicBezTo>
                  <a:cubicBezTo>
                    <a:pt x="335058" y="603920"/>
                    <a:pt x="334210" y="598465"/>
                    <a:pt x="337978" y="596583"/>
                  </a:cubicBezTo>
                  <a:cubicBezTo>
                    <a:pt x="349282" y="591034"/>
                    <a:pt x="356347" y="580123"/>
                    <a:pt x="360491" y="571187"/>
                  </a:cubicBezTo>
                  <a:lnTo>
                    <a:pt x="359361" y="570341"/>
                  </a:lnTo>
                  <a:cubicBezTo>
                    <a:pt x="321399" y="527450"/>
                    <a:pt x="322906" y="461985"/>
                    <a:pt x="363977" y="420975"/>
                  </a:cubicBezTo>
                  <a:cubicBezTo>
                    <a:pt x="385266" y="399717"/>
                    <a:pt x="413219" y="389089"/>
                    <a:pt x="441172" y="389089"/>
                  </a:cubicBezTo>
                  <a:close/>
                  <a:moveTo>
                    <a:pt x="149968" y="318620"/>
                  </a:moveTo>
                  <a:lnTo>
                    <a:pt x="193583" y="456051"/>
                  </a:lnTo>
                  <a:lnTo>
                    <a:pt x="199423" y="474771"/>
                  </a:lnTo>
                  <a:lnTo>
                    <a:pt x="218923" y="419554"/>
                  </a:lnTo>
                  <a:cubicBezTo>
                    <a:pt x="174178" y="357093"/>
                    <a:pt x="222408" y="354083"/>
                    <a:pt x="230698" y="354083"/>
                  </a:cubicBezTo>
                  <a:lnTo>
                    <a:pt x="230886" y="354083"/>
                  </a:lnTo>
                  <a:lnTo>
                    <a:pt x="230981" y="354083"/>
                  </a:lnTo>
                  <a:lnTo>
                    <a:pt x="231075" y="354083"/>
                  </a:lnTo>
                  <a:lnTo>
                    <a:pt x="231263" y="354083"/>
                  </a:lnTo>
                  <a:cubicBezTo>
                    <a:pt x="239647" y="354271"/>
                    <a:pt x="287878" y="357093"/>
                    <a:pt x="243038" y="419554"/>
                  </a:cubicBezTo>
                  <a:lnTo>
                    <a:pt x="262538" y="474771"/>
                  </a:lnTo>
                  <a:lnTo>
                    <a:pt x="268378" y="456051"/>
                  </a:lnTo>
                  <a:lnTo>
                    <a:pt x="311993" y="318620"/>
                  </a:lnTo>
                  <a:cubicBezTo>
                    <a:pt x="311993" y="318620"/>
                    <a:pt x="345811" y="340726"/>
                    <a:pt x="402331" y="362267"/>
                  </a:cubicBezTo>
                  <a:cubicBezTo>
                    <a:pt x="404027" y="362925"/>
                    <a:pt x="405817" y="363678"/>
                    <a:pt x="407418" y="364242"/>
                  </a:cubicBezTo>
                  <a:cubicBezTo>
                    <a:pt x="383491" y="370263"/>
                    <a:pt x="361448" y="382585"/>
                    <a:pt x="343550" y="400552"/>
                  </a:cubicBezTo>
                  <a:cubicBezTo>
                    <a:pt x="308131" y="436015"/>
                    <a:pt x="295885" y="486341"/>
                    <a:pt x="307377" y="531869"/>
                  </a:cubicBezTo>
                  <a:lnTo>
                    <a:pt x="231263" y="531869"/>
                  </a:lnTo>
                  <a:lnTo>
                    <a:pt x="230698" y="531869"/>
                  </a:lnTo>
                  <a:lnTo>
                    <a:pt x="0" y="531869"/>
                  </a:lnTo>
                  <a:cubicBezTo>
                    <a:pt x="1225" y="436015"/>
                    <a:pt x="-2637" y="384843"/>
                    <a:pt x="59629" y="362267"/>
                  </a:cubicBezTo>
                  <a:cubicBezTo>
                    <a:pt x="116150" y="340726"/>
                    <a:pt x="149968" y="318620"/>
                    <a:pt x="149968" y="318620"/>
                  </a:cubicBezTo>
                  <a:close/>
                  <a:moveTo>
                    <a:pt x="223411" y="393"/>
                  </a:moveTo>
                  <a:cubicBezTo>
                    <a:pt x="248939" y="-1676"/>
                    <a:pt x="268250" y="4720"/>
                    <a:pt x="282097" y="12809"/>
                  </a:cubicBezTo>
                  <a:cubicBezTo>
                    <a:pt x="302633" y="24285"/>
                    <a:pt x="310545" y="39334"/>
                    <a:pt x="310545" y="39334"/>
                  </a:cubicBezTo>
                  <a:cubicBezTo>
                    <a:pt x="310545" y="39334"/>
                    <a:pt x="358022" y="42720"/>
                    <a:pt x="342008" y="138850"/>
                  </a:cubicBezTo>
                  <a:cubicBezTo>
                    <a:pt x="340972" y="144023"/>
                    <a:pt x="339747" y="149009"/>
                    <a:pt x="337863" y="154182"/>
                  </a:cubicBezTo>
                  <a:cubicBezTo>
                    <a:pt x="347377" y="153335"/>
                    <a:pt x="358587" y="158791"/>
                    <a:pt x="348037" y="195945"/>
                  </a:cubicBezTo>
                  <a:cubicBezTo>
                    <a:pt x="340312" y="223128"/>
                    <a:pt x="333153" y="230841"/>
                    <a:pt x="327784" y="231217"/>
                  </a:cubicBezTo>
                  <a:cubicBezTo>
                    <a:pt x="322886" y="263386"/>
                    <a:pt x="296981" y="304302"/>
                    <a:pt x="256663" y="318881"/>
                  </a:cubicBezTo>
                  <a:cubicBezTo>
                    <a:pt x="239990" y="324901"/>
                    <a:pt x="221527" y="324901"/>
                    <a:pt x="204665" y="318975"/>
                  </a:cubicBezTo>
                  <a:cubicBezTo>
                    <a:pt x="163594" y="304584"/>
                    <a:pt x="138725" y="263574"/>
                    <a:pt x="133733" y="231217"/>
                  </a:cubicBezTo>
                  <a:cubicBezTo>
                    <a:pt x="128363" y="230653"/>
                    <a:pt x="121204" y="223128"/>
                    <a:pt x="113385" y="195850"/>
                  </a:cubicBezTo>
                  <a:cubicBezTo>
                    <a:pt x="102929" y="158697"/>
                    <a:pt x="114139" y="153147"/>
                    <a:pt x="123559" y="154088"/>
                  </a:cubicBezTo>
                  <a:cubicBezTo>
                    <a:pt x="121675" y="148914"/>
                    <a:pt x="120262" y="143741"/>
                    <a:pt x="119414" y="138756"/>
                  </a:cubicBezTo>
                  <a:cubicBezTo>
                    <a:pt x="116023" y="121449"/>
                    <a:pt x="115175" y="105271"/>
                    <a:pt x="119132" y="89845"/>
                  </a:cubicBezTo>
                  <a:cubicBezTo>
                    <a:pt x="124030" y="69151"/>
                    <a:pt x="135240" y="52597"/>
                    <a:pt x="147768" y="39805"/>
                  </a:cubicBezTo>
                  <a:cubicBezTo>
                    <a:pt x="155869" y="31433"/>
                    <a:pt x="164724" y="24002"/>
                    <a:pt x="174333" y="17983"/>
                  </a:cubicBezTo>
                  <a:cubicBezTo>
                    <a:pt x="182057" y="12621"/>
                    <a:pt x="190629" y="7918"/>
                    <a:pt x="200049" y="4814"/>
                  </a:cubicBezTo>
                  <a:cubicBezTo>
                    <a:pt x="207303" y="2463"/>
                    <a:pt x="215121" y="770"/>
                    <a:pt x="223411" y="393"/>
                  </a:cubicBezTo>
                  <a:close/>
                </a:path>
              </a:pathLst>
            </a:custGeom>
            <a:solidFill>
              <a:srgbClr val="A3C8BD"/>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defTabSz="228532">
                <a:defRPr sz="3000" cap="none">
                  <a:solidFill>
                    <a:srgbClr val="FFFFFF"/>
                  </a:solidFill>
                  <a:effectLst>
                    <a:outerShdw blurRad="38100" dist="12700" dir="5400000" rotWithShape="0">
                      <a:srgbClr val="000000">
                        <a:alpha val="50000"/>
                      </a:srgbClr>
                    </a:outerShdw>
                  </a:effectLst>
                </a:defRPr>
              </a:pPr>
              <a:endParaRPr sz="1500">
                <a:cs typeface="+mn-ea"/>
                <a:sym typeface="+mn-lt"/>
              </a:endParaRPr>
            </a:p>
          </p:txBody>
        </p:sp>
      </p:grpSp>
      <p:sp>
        <p:nvSpPr>
          <p:cNvPr id="98" name="Shape 3496">
            <a:extLst>
              <a:ext uri="{FF2B5EF4-FFF2-40B4-BE49-F238E27FC236}">
                <a16:creationId xmlns:a16="http://schemas.microsoft.com/office/drawing/2014/main" id="{8161F494-3A79-4BCE-8251-2ADE508BBB07}"/>
              </a:ext>
            </a:extLst>
          </p:cNvPr>
          <p:cNvSpPr/>
          <p:nvPr/>
        </p:nvSpPr>
        <p:spPr>
          <a:xfrm>
            <a:off x="1618460" y="5028993"/>
            <a:ext cx="1626143" cy="287579"/>
          </a:xfrm>
          <a:prstGeom prst="rect">
            <a:avLst/>
          </a:prstGeom>
          <a:ln w="12700">
            <a:miter lim="400000"/>
          </a:ln>
          <a:extLst>
            <a:ext uri="{C572A759-6A51-4108-AA02-DFA0A04FC94B}">
              <ma14:wrappingTextBoxFlag xmlns:ma14="http://schemas.microsoft.com/office/mac/drawingml/2011/main" xmlns="" val="1"/>
            </a:ext>
          </a:extLst>
        </p:spPr>
        <p:txBody>
          <a:bodyPr wrap="square" lIns="35719" tIns="35719" rIns="35719" bIns="35719">
            <a:spAutoFit/>
          </a:bodyPr>
          <a:lstStyle>
            <a:lvl1pPr>
              <a:lnSpc>
                <a:spcPct val="100000"/>
              </a:lnSpc>
              <a:defRPr b="1" cap="all" spc="240">
                <a:solidFill>
                  <a:schemeClr val="accent6">
                    <a:hueOff val="-2214564"/>
                    <a:satOff val="-18455"/>
                    <a:lumOff val="-82930"/>
                  </a:schemeClr>
                </a:solidFill>
              </a:defRPr>
            </a:lvl1pPr>
          </a:lstStyle>
          <a:p>
            <a:pPr algn="ctr" defTabSz="410766" hangingPunct="0"/>
            <a:r>
              <a:rPr lang="zh-CN" altLang="en-US" sz="1400" kern="0" spc="0" dirty="0">
                <a:solidFill>
                  <a:srgbClr val="DCD5CB">
                    <a:hueOff val="-2214564"/>
                    <a:satOff val="-18455"/>
                    <a:lumOff val="-82930"/>
                  </a:srgbClr>
                </a:solidFill>
                <a:cs typeface="+mn-ea"/>
                <a:sym typeface="+mn-lt"/>
              </a:rPr>
              <a:t>替换文字内容</a:t>
            </a:r>
          </a:p>
        </p:txBody>
      </p:sp>
      <p:sp>
        <p:nvSpPr>
          <p:cNvPr id="99" name="Text Placeholder 32">
            <a:extLst>
              <a:ext uri="{FF2B5EF4-FFF2-40B4-BE49-F238E27FC236}">
                <a16:creationId xmlns:a16="http://schemas.microsoft.com/office/drawing/2014/main" id="{EF2C3984-5E2C-4E34-9749-84EB3EE73DF7}"/>
              </a:ext>
            </a:extLst>
          </p:cNvPr>
          <p:cNvSpPr txBox="1">
            <a:spLocks/>
          </p:cNvSpPr>
          <p:nvPr/>
        </p:nvSpPr>
        <p:spPr>
          <a:xfrm>
            <a:off x="1790181" y="5361102"/>
            <a:ext cx="1282700" cy="553998"/>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1000" dirty="0">
                <a:solidFill>
                  <a:schemeClr val="bg1">
                    <a:lumMod val="50000"/>
                  </a:schemeClr>
                </a:solidFill>
                <a:latin typeface="+mn-lt"/>
                <a:cs typeface="+mn-ea"/>
                <a:sym typeface="+mn-lt"/>
              </a:rPr>
              <a:t>请替换文字内容，修改文字内容，也可以直接复制你的内容到此。</a:t>
            </a:r>
          </a:p>
        </p:txBody>
      </p:sp>
      <p:grpSp>
        <p:nvGrpSpPr>
          <p:cNvPr id="100" name="组合 99">
            <a:extLst>
              <a:ext uri="{FF2B5EF4-FFF2-40B4-BE49-F238E27FC236}">
                <a16:creationId xmlns:a16="http://schemas.microsoft.com/office/drawing/2014/main" id="{330A0B06-9D07-4724-8544-AF67D6D2771D}"/>
              </a:ext>
            </a:extLst>
          </p:cNvPr>
          <p:cNvGrpSpPr/>
          <p:nvPr/>
        </p:nvGrpSpPr>
        <p:grpSpPr>
          <a:xfrm>
            <a:off x="4340091" y="4151511"/>
            <a:ext cx="670004" cy="670004"/>
            <a:chOff x="5770832" y="3867120"/>
            <a:chExt cx="670004" cy="670004"/>
          </a:xfrm>
        </p:grpSpPr>
        <p:sp>
          <p:nvSpPr>
            <p:cNvPr id="101" name="îsḷîḑê">
              <a:extLst>
                <a:ext uri="{FF2B5EF4-FFF2-40B4-BE49-F238E27FC236}">
                  <a16:creationId xmlns:a16="http://schemas.microsoft.com/office/drawing/2014/main" id="{A49A65F2-23C1-430F-9B06-AB0B43345C3B}"/>
                </a:ext>
              </a:extLst>
            </p:cNvPr>
            <p:cNvSpPr/>
            <p:nvPr/>
          </p:nvSpPr>
          <p:spPr>
            <a:xfrm>
              <a:off x="5770832" y="3867120"/>
              <a:ext cx="670004" cy="670004"/>
            </a:xfrm>
            <a:prstGeom prst="roundRect">
              <a:avLst/>
            </a:prstGeom>
            <a:solidFill>
              <a:schemeClr val="bg1"/>
            </a:solidFill>
            <a:ln w="6350">
              <a:solidFill>
                <a:srgbClr val="A3C8BD"/>
              </a:solid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anchor="ctr">
              <a:normAutofit/>
            </a:bodyPr>
            <a:lstStyle/>
            <a:p>
              <a:pPr algn="ctr"/>
              <a:endParaRPr lang="en-US" sz="2400" dirty="0">
                <a:solidFill>
                  <a:srgbClr val="FFFFFF"/>
                </a:solidFill>
                <a:cs typeface="+mn-ea"/>
                <a:sym typeface="+mn-lt"/>
              </a:endParaRPr>
            </a:p>
          </p:txBody>
        </p:sp>
        <p:sp>
          <p:nvSpPr>
            <p:cNvPr id="102" name="iṣḻíḓé">
              <a:extLst>
                <a:ext uri="{FF2B5EF4-FFF2-40B4-BE49-F238E27FC236}">
                  <a16:creationId xmlns:a16="http://schemas.microsoft.com/office/drawing/2014/main" id="{DD6F01F9-9C5B-4D8B-BABC-E8756326B25F}"/>
                </a:ext>
              </a:extLst>
            </p:cNvPr>
            <p:cNvSpPr/>
            <p:nvPr/>
          </p:nvSpPr>
          <p:spPr>
            <a:xfrm>
              <a:off x="5917046" y="3993900"/>
              <a:ext cx="377576" cy="416445"/>
            </a:xfrm>
            <a:custGeom>
              <a:avLst/>
              <a:gdLst>
                <a:gd name="connsiteX0" fmla="*/ 435944 w 550382"/>
                <a:gd name="connsiteY0" fmla="*/ 440821 h 607039"/>
                <a:gd name="connsiteX1" fmla="*/ 411829 w 550382"/>
                <a:gd name="connsiteY1" fmla="*/ 450698 h 607039"/>
                <a:gd name="connsiteX2" fmla="*/ 393649 w 550382"/>
                <a:gd name="connsiteY2" fmla="*/ 477504 h 607039"/>
                <a:gd name="connsiteX3" fmla="*/ 393272 w 550382"/>
                <a:gd name="connsiteY3" fmla="*/ 478821 h 607039"/>
                <a:gd name="connsiteX4" fmla="*/ 380650 w 550382"/>
                <a:gd name="connsiteY4" fmla="*/ 478821 h 607039"/>
                <a:gd name="connsiteX5" fmla="*/ 377070 w 550382"/>
                <a:gd name="connsiteY5" fmla="*/ 482396 h 607039"/>
                <a:gd name="connsiteX6" fmla="*/ 377070 w 550382"/>
                <a:gd name="connsiteY6" fmla="*/ 490485 h 607039"/>
                <a:gd name="connsiteX7" fmla="*/ 380650 w 550382"/>
                <a:gd name="connsiteY7" fmla="*/ 494059 h 607039"/>
                <a:gd name="connsiteX8" fmla="*/ 390635 w 550382"/>
                <a:gd name="connsiteY8" fmla="*/ 494059 h 607039"/>
                <a:gd name="connsiteX9" fmla="*/ 390635 w 550382"/>
                <a:gd name="connsiteY9" fmla="*/ 500643 h 607039"/>
                <a:gd name="connsiteX10" fmla="*/ 380650 w 550382"/>
                <a:gd name="connsiteY10" fmla="*/ 500643 h 607039"/>
                <a:gd name="connsiteX11" fmla="*/ 377070 w 550382"/>
                <a:gd name="connsiteY11" fmla="*/ 504217 h 607039"/>
                <a:gd name="connsiteX12" fmla="*/ 377070 w 550382"/>
                <a:gd name="connsiteY12" fmla="*/ 512306 h 607039"/>
                <a:gd name="connsiteX13" fmla="*/ 380650 w 550382"/>
                <a:gd name="connsiteY13" fmla="*/ 515881 h 607039"/>
                <a:gd name="connsiteX14" fmla="*/ 392613 w 550382"/>
                <a:gd name="connsiteY14" fmla="*/ 515881 h 607039"/>
                <a:gd name="connsiteX15" fmla="*/ 395345 w 550382"/>
                <a:gd name="connsiteY15" fmla="*/ 524534 h 607039"/>
                <a:gd name="connsiteX16" fmla="*/ 426807 w 550382"/>
                <a:gd name="connsiteY16" fmla="*/ 554445 h 607039"/>
                <a:gd name="connsiteX17" fmla="*/ 464675 w 550382"/>
                <a:gd name="connsiteY17" fmla="*/ 554915 h 607039"/>
                <a:gd name="connsiteX18" fmla="*/ 474377 w 550382"/>
                <a:gd name="connsiteY18" fmla="*/ 551435 h 607039"/>
                <a:gd name="connsiteX19" fmla="*/ 476920 w 550382"/>
                <a:gd name="connsiteY19" fmla="*/ 544851 h 607039"/>
                <a:gd name="connsiteX20" fmla="*/ 472776 w 550382"/>
                <a:gd name="connsiteY20" fmla="*/ 535257 h 607039"/>
                <a:gd name="connsiteX21" fmla="*/ 466747 w 550382"/>
                <a:gd name="connsiteY21" fmla="*/ 532247 h 607039"/>
                <a:gd name="connsiteX22" fmla="*/ 455066 w 550382"/>
                <a:gd name="connsiteY22" fmla="*/ 535069 h 607039"/>
                <a:gd name="connsiteX23" fmla="*/ 432270 w 550382"/>
                <a:gd name="connsiteY23" fmla="*/ 534504 h 607039"/>
                <a:gd name="connsiteX24" fmla="*/ 414844 w 550382"/>
                <a:gd name="connsiteY24" fmla="*/ 515881 h 607039"/>
                <a:gd name="connsiteX25" fmla="*/ 440371 w 550382"/>
                <a:gd name="connsiteY25" fmla="*/ 515881 h 607039"/>
                <a:gd name="connsiteX26" fmla="*/ 443951 w 550382"/>
                <a:gd name="connsiteY26" fmla="*/ 512306 h 607039"/>
                <a:gd name="connsiteX27" fmla="*/ 443951 w 550382"/>
                <a:gd name="connsiteY27" fmla="*/ 504217 h 607039"/>
                <a:gd name="connsiteX28" fmla="*/ 440371 w 550382"/>
                <a:gd name="connsiteY28" fmla="*/ 500643 h 607039"/>
                <a:gd name="connsiteX29" fmla="*/ 412489 w 550382"/>
                <a:gd name="connsiteY29" fmla="*/ 500643 h 607039"/>
                <a:gd name="connsiteX30" fmla="*/ 412489 w 550382"/>
                <a:gd name="connsiteY30" fmla="*/ 494059 h 607039"/>
                <a:gd name="connsiteX31" fmla="*/ 440371 w 550382"/>
                <a:gd name="connsiteY31" fmla="*/ 494059 h 607039"/>
                <a:gd name="connsiteX32" fmla="*/ 443951 w 550382"/>
                <a:gd name="connsiteY32" fmla="*/ 490485 h 607039"/>
                <a:gd name="connsiteX33" fmla="*/ 443951 w 550382"/>
                <a:gd name="connsiteY33" fmla="*/ 482396 h 607039"/>
                <a:gd name="connsiteX34" fmla="*/ 440371 w 550382"/>
                <a:gd name="connsiteY34" fmla="*/ 478821 h 607039"/>
                <a:gd name="connsiteX35" fmla="*/ 415974 w 550382"/>
                <a:gd name="connsiteY35" fmla="*/ 478821 h 607039"/>
                <a:gd name="connsiteX36" fmla="*/ 415974 w 550382"/>
                <a:gd name="connsiteY36" fmla="*/ 478539 h 607039"/>
                <a:gd name="connsiteX37" fmla="*/ 430198 w 550382"/>
                <a:gd name="connsiteY37" fmla="*/ 463772 h 607039"/>
                <a:gd name="connsiteX38" fmla="*/ 455066 w 550382"/>
                <a:gd name="connsiteY38" fmla="*/ 462361 h 607039"/>
                <a:gd name="connsiteX39" fmla="*/ 466841 w 550382"/>
                <a:gd name="connsiteY39" fmla="*/ 465277 h 607039"/>
                <a:gd name="connsiteX40" fmla="*/ 472776 w 550382"/>
                <a:gd name="connsiteY40" fmla="*/ 462361 h 607039"/>
                <a:gd name="connsiteX41" fmla="*/ 476920 w 550382"/>
                <a:gd name="connsiteY41" fmla="*/ 452861 h 607039"/>
                <a:gd name="connsiteX42" fmla="*/ 474660 w 550382"/>
                <a:gd name="connsiteY42" fmla="*/ 446089 h 607039"/>
                <a:gd name="connsiteX43" fmla="*/ 472399 w 550382"/>
                <a:gd name="connsiteY43" fmla="*/ 445054 h 607039"/>
                <a:gd name="connsiteX44" fmla="*/ 435944 w 550382"/>
                <a:gd name="connsiteY44" fmla="*/ 440821 h 607039"/>
                <a:gd name="connsiteX45" fmla="*/ 441172 w 550382"/>
                <a:gd name="connsiteY45" fmla="*/ 389089 h 607039"/>
                <a:gd name="connsiteX46" fmla="*/ 518367 w 550382"/>
                <a:gd name="connsiteY46" fmla="*/ 420975 h 607039"/>
                <a:gd name="connsiteX47" fmla="*/ 518462 w 550382"/>
                <a:gd name="connsiteY47" fmla="*/ 575138 h 607039"/>
                <a:gd name="connsiteX48" fmla="*/ 385925 w 550382"/>
                <a:gd name="connsiteY48" fmla="*/ 592069 h 607039"/>
                <a:gd name="connsiteX49" fmla="*/ 385737 w 550382"/>
                <a:gd name="connsiteY49" fmla="*/ 591880 h 607039"/>
                <a:gd name="connsiteX50" fmla="*/ 339203 w 550382"/>
                <a:gd name="connsiteY50" fmla="*/ 604578 h 607039"/>
                <a:gd name="connsiteX51" fmla="*/ 337978 w 550382"/>
                <a:gd name="connsiteY51" fmla="*/ 596583 h 607039"/>
                <a:gd name="connsiteX52" fmla="*/ 360491 w 550382"/>
                <a:gd name="connsiteY52" fmla="*/ 571187 h 607039"/>
                <a:gd name="connsiteX53" fmla="*/ 359361 w 550382"/>
                <a:gd name="connsiteY53" fmla="*/ 570341 h 607039"/>
                <a:gd name="connsiteX54" fmla="*/ 363977 w 550382"/>
                <a:gd name="connsiteY54" fmla="*/ 420975 h 607039"/>
                <a:gd name="connsiteX55" fmla="*/ 441172 w 550382"/>
                <a:gd name="connsiteY55" fmla="*/ 389089 h 607039"/>
                <a:gd name="connsiteX56" fmla="*/ 149968 w 550382"/>
                <a:gd name="connsiteY56" fmla="*/ 318620 h 607039"/>
                <a:gd name="connsiteX57" fmla="*/ 193583 w 550382"/>
                <a:gd name="connsiteY57" fmla="*/ 456051 h 607039"/>
                <a:gd name="connsiteX58" fmla="*/ 199423 w 550382"/>
                <a:gd name="connsiteY58" fmla="*/ 474771 h 607039"/>
                <a:gd name="connsiteX59" fmla="*/ 218923 w 550382"/>
                <a:gd name="connsiteY59" fmla="*/ 419554 h 607039"/>
                <a:gd name="connsiteX60" fmla="*/ 230698 w 550382"/>
                <a:gd name="connsiteY60" fmla="*/ 354083 h 607039"/>
                <a:gd name="connsiteX61" fmla="*/ 230886 w 550382"/>
                <a:gd name="connsiteY61" fmla="*/ 354083 h 607039"/>
                <a:gd name="connsiteX62" fmla="*/ 230981 w 550382"/>
                <a:gd name="connsiteY62" fmla="*/ 354083 h 607039"/>
                <a:gd name="connsiteX63" fmla="*/ 231075 w 550382"/>
                <a:gd name="connsiteY63" fmla="*/ 354083 h 607039"/>
                <a:gd name="connsiteX64" fmla="*/ 231263 w 550382"/>
                <a:gd name="connsiteY64" fmla="*/ 354083 h 607039"/>
                <a:gd name="connsiteX65" fmla="*/ 243038 w 550382"/>
                <a:gd name="connsiteY65" fmla="*/ 419554 h 607039"/>
                <a:gd name="connsiteX66" fmla="*/ 262538 w 550382"/>
                <a:gd name="connsiteY66" fmla="*/ 474771 h 607039"/>
                <a:gd name="connsiteX67" fmla="*/ 268378 w 550382"/>
                <a:gd name="connsiteY67" fmla="*/ 456051 h 607039"/>
                <a:gd name="connsiteX68" fmla="*/ 311993 w 550382"/>
                <a:gd name="connsiteY68" fmla="*/ 318620 h 607039"/>
                <a:gd name="connsiteX69" fmla="*/ 402331 w 550382"/>
                <a:gd name="connsiteY69" fmla="*/ 362267 h 607039"/>
                <a:gd name="connsiteX70" fmla="*/ 407418 w 550382"/>
                <a:gd name="connsiteY70" fmla="*/ 364242 h 607039"/>
                <a:gd name="connsiteX71" fmla="*/ 343550 w 550382"/>
                <a:gd name="connsiteY71" fmla="*/ 400552 h 607039"/>
                <a:gd name="connsiteX72" fmla="*/ 307377 w 550382"/>
                <a:gd name="connsiteY72" fmla="*/ 531869 h 607039"/>
                <a:gd name="connsiteX73" fmla="*/ 231263 w 550382"/>
                <a:gd name="connsiteY73" fmla="*/ 531869 h 607039"/>
                <a:gd name="connsiteX74" fmla="*/ 230698 w 550382"/>
                <a:gd name="connsiteY74" fmla="*/ 531869 h 607039"/>
                <a:gd name="connsiteX75" fmla="*/ 0 w 550382"/>
                <a:gd name="connsiteY75" fmla="*/ 531869 h 607039"/>
                <a:gd name="connsiteX76" fmla="*/ 59629 w 550382"/>
                <a:gd name="connsiteY76" fmla="*/ 362267 h 607039"/>
                <a:gd name="connsiteX77" fmla="*/ 149968 w 550382"/>
                <a:gd name="connsiteY77" fmla="*/ 318620 h 607039"/>
                <a:gd name="connsiteX78" fmla="*/ 223411 w 550382"/>
                <a:gd name="connsiteY78" fmla="*/ 393 h 607039"/>
                <a:gd name="connsiteX79" fmla="*/ 282097 w 550382"/>
                <a:gd name="connsiteY79" fmla="*/ 12809 h 607039"/>
                <a:gd name="connsiteX80" fmla="*/ 310545 w 550382"/>
                <a:gd name="connsiteY80" fmla="*/ 39334 h 607039"/>
                <a:gd name="connsiteX81" fmla="*/ 342008 w 550382"/>
                <a:gd name="connsiteY81" fmla="*/ 138850 h 607039"/>
                <a:gd name="connsiteX82" fmla="*/ 337863 w 550382"/>
                <a:gd name="connsiteY82" fmla="*/ 154182 h 607039"/>
                <a:gd name="connsiteX83" fmla="*/ 348037 w 550382"/>
                <a:gd name="connsiteY83" fmla="*/ 195945 h 607039"/>
                <a:gd name="connsiteX84" fmla="*/ 327784 w 550382"/>
                <a:gd name="connsiteY84" fmla="*/ 231217 h 607039"/>
                <a:gd name="connsiteX85" fmla="*/ 256663 w 550382"/>
                <a:gd name="connsiteY85" fmla="*/ 318881 h 607039"/>
                <a:gd name="connsiteX86" fmla="*/ 204665 w 550382"/>
                <a:gd name="connsiteY86" fmla="*/ 318975 h 607039"/>
                <a:gd name="connsiteX87" fmla="*/ 133733 w 550382"/>
                <a:gd name="connsiteY87" fmla="*/ 231217 h 607039"/>
                <a:gd name="connsiteX88" fmla="*/ 113385 w 550382"/>
                <a:gd name="connsiteY88" fmla="*/ 195850 h 607039"/>
                <a:gd name="connsiteX89" fmla="*/ 123559 w 550382"/>
                <a:gd name="connsiteY89" fmla="*/ 154088 h 607039"/>
                <a:gd name="connsiteX90" fmla="*/ 119414 w 550382"/>
                <a:gd name="connsiteY90" fmla="*/ 138756 h 607039"/>
                <a:gd name="connsiteX91" fmla="*/ 119132 w 550382"/>
                <a:gd name="connsiteY91" fmla="*/ 89845 h 607039"/>
                <a:gd name="connsiteX92" fmla="*/ 147768 w 550382"/>
                <a:gd name="connsiteY92" fmla="*/ 39805 h 607039"/>
                <a:gd name="connsiteX93" fmla="*/ 174333 w 550382"/>
                <a:gd name="connsiteY93" fmla="*/ 17983 h 607039"/>
                <a:gd name="connsiteX94" fmla="*/ 200049 w 550382"/>
                <a:gd name="connsiteY94" fmla="*/ 4814 h 607039"/>
                <a:gd name="connsiteX95" fmla="*/ 223411 w 550382"/>
                <a:gd name="connsiteY95" fmla="*/ 393 h 607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550382" h="607039">
                  <a:moveTo>
                    <a:pt x="435944" y="440821"/>
                  </a:moveTo>
                  <a:cubicBezTo>
                    <a:pt x="427184" y="442138"/>
                    <a:pt x="418988" y="445148"/>
                    <a:pt x="411829" y="450698"/>
                  </a:cubicBezTo>
                  <a:cubicBezTo>
                    <a:pt x="402786" y="457752"/>
                    <a:pt x="397040" y="466782"/>
                    <a:pt x="393649" y="477504"/>
                  </a:cubicBezTo>
                  <a:lnTo>
                    <a:pt x="393272" y="478821"/>
                  </a:lnTo>
                  <a:lnTo>
                    <a:pt x="380650" y="478821"/>
                  </a:lnTo>
                  <a:cubicBezTo>
                    <a:pt x="378672" y="478821"/>
                    <a:pt x="377070" y="480420"/>
                    <a:pt x="377070" y="482396"/>
                  </a:cubicBezTo>
                  <a:lnTo>
                    <a:pt x="377070" y="490485"/>
                  </a:lnTo>
                  <a:cubicBezTo>
                    <a:pt x="377070" y="492460"/>
                    <a:pt x="378672" y="494059"/>
                    <a:pt x="380650" y="494059"/>
                  </a:cubicBezTo>
                  <a:lnTo>
                    <a:pt x="390635" y="494059"/>
                  </a:lnTo>
                  <a:lnTo>
                    <a:pt x="390635" y="500643"/>
                  </a:lnTo>
                  <a:lnTo>
                    <a:pt x="380650" y="500643"/>
                  </a:lnTo>
                  <a:cubicBezTo>
                    <a:pt x="378672" y="500643"/>
                    <a:pt x="377070" y="502242"/>
                    <a:pt x="377070" y="504217"/>
                  </a:cubicBezTo>
                  <a:lnTo>
                    <a:pt x="377070" y="512306"/>
                  </a:lnTo>
                  <a:cubicBezTo>
                    <a:pt x="377070" y="514282"/>
                    <a:pt x="378672" y="515881"/>
                    <a:pt x="380650" y="515881"/>
                  </a:cubicBezTo>
                  <a:lnTo>
                    <a:pt x="392613" y="515881"/>
                  </a:lnTo>
                  <a:cubicBezTo>
                    <a:pt x="393461" y="518796"/>
                    <a:pt x="394214" y="521806"/>
                    <a:pt x="395345" y="524534"/>
                  </a:cubicBezTo>
                  <a:cubicBezTo>
                    <a:pt x="401562" y="539113"/>
                    <a:pt x="411547" y="549554"/>
                    <a:pt x="426807" y="554445"/>
                  </a:cubicBezTo>
                  <a:cubicBezTo>
                    <a:pt x="439335" y="558584"/>
                    <a:pt x="452052" y="558395"/>
                    <a:pt x="464675" y="554915"/>
                  </a:cubicBezTo>
                  <a:cubicBezTo>
                    <a:pt x="467972" y="554069"/>
                    <a:pt x="471268" y="552752"/>
                    <a:pt x="474377" y="551435"/>
                  </a:cubicBezTo>
                  <a:cubicBezTo>
                    <a:pt x="477391" y="550024"/>
                    <a:pt x="478145" y="547767"/>
                    <a:pt x="476920" y="544851"/>
                  </a:cubicBezTo>
                  <a:cubicBezTo>
                    <a:pt x="475507" y="541653"/>
                    <a:pt x="474283" y="538361"/>
                    <a:pt x="472776" y="535257"/>
                  </a:cubicBezTo>
                  <a:cubicBezTo>
                    <a:pt x="471457" y="532341"/>
                    <a:pt x="469855" y="531494"/>
                    <a:pt x="466747" y="532247"/>
                  </a:cubicBezTo>
                  <a:cubicBezTo>
                    <a:pt x="462791" y="533093"/>
                    <a:pt x="458928" y="534316"/>
                    <a:pt x="455066" y="535069"/>
                  </a:cubicBezTo>
                  <a:cubicBezTo>
                    <a:pt x="447342" y="536762"/>
                    <a:pt x="439806" y="536856"/>
                    <a:pt x="432270" y="534504"/>
                  </a:cubicBezTo>
                  <a:cubicBezTo>
                    <a:pt x="422851" y="531494"/>
                    <a:pt x="417952" y="524722"/>
                    <a:pt x="414844" y="515881"/>
                  </a:cubicBezTo>
                  <a:lnTo>
                    <a:pt x="440371" y="515881"/>
                  </a:lnTo>
                  <a:cubicBezTo>
                    <a:pt x="442350" y="515881"/>
                    <a:pt x="443951" y="514282"/>
                    <a:pt x="443951" y="512306"/>
                  </a:cubicBezTo>
                  <a:lnTo>
                    <a:pt x="443951" y="504217"/>
                  </a:lnTo>
                  <a:cubicBezTo>
                    <a:pt x="443951" y="502242"/>
                    <a:pt x="442350" y="500643"/>
                    <a:pt x="440371" y="500643"/>
                  </a:cubicBezTo>
                  <a:lnTo>
                    <a:pt x="412489" y="500643"/>
                  </a:lnTo>
                  <a:lnTo>
                    <a:pt x="412489" y="494059"/>
                  </a:lnTo>
                  <a:lnTo>
                    <a:pt x="440371" y="494059"/>
                  </a:lnTo>
                  <a:cubicBezTo>
                    <a:pt x="442350" y="494059"/>
                    <a:pt x="443951" y="492460"/>
                    <a:pt x="443951" y="490485"/>
                  </a:cubicBezTo>
                  <a:lnTo>
                    <a:pt x="443951" y="482396"/>
                  </a:lnTo>
                  <a:cubicBezTo>
                    <a:pt x="443951" y="480420"/>
                    <a:pt x="442350" y="478821"/>
                    <a:pt x="440371" y="478821"/>
                  </a:cubicBezTo>
                  <a:lnTo>
                    <a:pt x="415974" y="478821"/>
                  </a:lnTo>
                  <a:lnTo>
                    <a:pt x="415974" y="478539"/>
                  </a:lnTo>
                  <a:cubicBezTo>
                    <a:pt x="418894" y="471861"/>
                    <a:pt x="423133" y="466500"/>
                    <a:pt x="430198" y="463772"/>
                  </a:cubicBezTo>
                  <a:cubicBezTo>
                    <a:pt x="438299" y="460574"/>
                    <a:pt x="446589" y="460574"/>
                    <a:pt x="455066" y="462361"/>
                  </a:cubicBezTo>
                  <a:cubicBezTo>
                    <a:pt x="458928" y="463113"/>
                    <a:pt x="462791" y="464336"/>
                    <a:pt x="466841" y="465277"/>
                  </a:cubicBezTo>
                  <a:cubicBezTo>
                    <a:pt x="469855" y="465841"/>
                    <a:pt x="471457" y="464995"/>
                    <a:pt x="472776" y="462361"/>
                  </a:cubicBezTo>
                  <a:cubicBezTo>
                    <a:pt x="474283" y="459257"/>
                    <a:pt x="475602" y="455965"/>
                    <a:pt x="476920" y="452861"/>
                  </a:cubicBezTo>
                  <a:cubicBezTo>
                    <a:pt x="478145" y="449851"/>
                    <a:pt x="477391" y="447688"/>
                    <a:pt x="474660" y="446089"/>
                  </a:cubicBezTo>
                  <a:cubicBezTo>
                    <a:pt x="473906" y="445712"/>
                    <a:pt x="473152" y="445336"/>
                    <a:pt x="472399" y="445054"/>
                  </a:cubicBezTo>
                  <a:cubicBezTo>
                    <a:pt x="460530" y="440539"/>
                    <a:pt x="448473" y="438752"/>
                    <a:pt x="435944" y="440821"/>
                  </a:cubicBezTo>
                  <a:close/>
                  <a:moveTo>
                    <a:pt x="441172" y="389089"/>
                  </a:moveTo>
                  <a:cubicBezTo>
                    <a:pt x="469125" y="389089"/>
                    <a:pt x="497079" y="399717"/>
                    <a:pt x="518367" y="420975"/>
                  </a:cubicBezTo>
                  <a:cubicBezTo>
                    <a:pt x="561039" y="463490"/>
                    <a:pt x="561039" y="532623"/>
                    <a:pt x="518462" y="575138"/>
                  </a:cubicBezTo>
                  <a:cubicBezTo>
                    <a:pt x="482572" y="610975"/>
                    <a:pt x="427749" y="616618"/>
                    <a:pt x="385925" y="592069"/>
                  </a:cubicBezTo>
                  <a:lnTo>
                    <a:pt x="385737" y="591880"/>
                  </a:lnTo>
                  <a:cubicBezTo>
                    <a:pt x="369252" y="604296"/>
                    <a:pt x="351543" y="606460"/>
                    <a:pt x="339203" y="604578"/>
                  </a:cubicBezTo>
                  <a:cubicBezTo>
                    <a:pt x="335058" y="603920"/>
                    <a:pt x="334210" y="598465"/>
                    <a:pt x="337978" y="596583"/>
                  </a:cubicBezTo>
                  <a:cubicBezTo>
                    <a:pt x="349282" y="591034"/>
                    <a:pt x="356347" y="580123"/>
                    <a:pt x="360491" y="571187"/>
                  </a:cubicBezTo>
                  <a:lnTo>
                    <a:pt x="359361" y="570341"/>
                  </a:lnTo>
                  <a:cubicBezTo>
                    <a:pt x="321399" y="527450"/>
                    <a:pt x="322906" y="461985"/>
                    <a:pt x="363977" y="420975"/>
                  </a:cubicBezTo>
                  <a:cubicBezTo>
                    <a:pt x="385266" y="399717"/>
                    <a:pt x="413219" y="389089"/>
                    <a:pt x="441172" y="389089"/>
                  </a:cubicBezTo>
                  <a:close/>
                  <a:moveTo>
                    <a:pt x="149968" y="318620"/>
                  </a:moveTo>
                  <a:lnTo>
                    <a:pt x="193583" y="456051"/>
                  </a:lnTo>
                  <a:lnTo>
                    <a:pt x="199423" y="474771"/>
                  </a:lnTo>
                  <a:lnTo>
                    <a:pt x="218923" y="419554"/>
                  </a:lnTo>
                  <a:cubicBezTo>
                    <a:pt x="174178" y="357093"/>
                    <a:pt x="222408" y="354083"/>
                    <a:pt x="230698" y="354083"/>
                  </a:cubicBezTo>
                  <a:lnTo>
                    <a:pt x="230886" y="354083"/>
                  </a:lnTo>
                  <a:lnTo>
                    <a:pt x="230981" y="354083"/>
                  </a:lnTo>
                  <a:lnTo>
                    <a:pt x="231075" y="354083"/>
                  </a:lnTo>
                  <a:lnTo>
                    <a:pt x="231263" y="354083"/>
                  </a:lnTo>
                  <a:cubicBezTo>
                    <a:pt x="239647" y="354271"/>
                    <a:pt x="287878" y="357093"/>
                    <a:pt x="243038" y="419554"/>
                  </a:cubicBezTo>
                  <a:lnTo>
                    <a:pt x="262538" y="474771"/>
                  </a:lnTo>
                  <a:lnTo>
                    <a:pt x="268378" y="456051"/>
                  </a:lnTo>
                  <a:lnTo>
                    <a:pt x="311993" y="318620"/>
                  </a:lnTo>
                  <a:cubicBezTo>
                    <a:pt x="311993" y="318620"/>
                    <a:pt x="345811" y="340726"/>
                    <a:pt x="402331" y="362267"/>
                  </a:cubicBezTo>
                  <a:cubicBezTo>
                    <a:pt x="404027" y="362925"/>
                    <a:pt x="405817" y="363678"/>
                    <a:pt x="407418" y="364242"/>
                  </a:cubicBezTo>
                  <a:cubicBezTo>
                    <a:pt x="383491" y="370263"/>
                    <a:pt x="361448" y="382585"/>
                    <a:pt x="343550" y="400552"/>
                  </a:cubicBezTo>
                  <a:cubicBezTo>
                    <a:pt x="308131" y="436015"/>
                    <a:pt x="295885" y="486341"/>
                    <a:pt x="307377" y="531869"/>
                  </a:cubicBezTo>
                  <a:lnTo>
                    <a:pt x="231263" y="531869"/>
                  </a:lnTo>
                  <a:lnTo>
                    <a:pt x="230698" y="531869"/>
                  </a:lnTo>
                  <a:lnTo>
                    <a:pt x="0" y="531869"/>
                  </a:lnTo>
                  <a:cubicBezTo>
                    <a:pt x="1225" y="436015"/>
                    <a:pt x="-2637" y="384843"/>
                    <a:pt x="59629" y="362267"/>
                  </a:cubicBezTo>
                  <a:cubicBezTo>
                    <a:pt x="116150" y="340726"/>
                    <a:pt x="149968" y="318620"/>
                    <a:pt x="149968" y="318620"/>
                  </a:cubicBezTo>
                  <a:close/>
                  <a:moveTo>
                    <a:pt x="223411" y="393"/>
                  </a:moveTo>
                  <a:cubicBezTo>
                    <a:pt x="248939" y="-1676"/>
                    <a:pt x="268250" y="4720"/>
                    <a:pt x="282097" y="12809"/>
                  </a:cubicBezTo>
                  <a:cubicBezTo>
                    <a:pt x="302633" y="24285"/>
                    <a:pt x="310545" y="39334"/>
                    <a:pt x="310545" y="39334"/>
                  </a:cubicBezTo>
                  <a:cubicBezTo>
                    <a:pt x="310545" y="39334"/>
                    <a:pt x="358022" y="42720"/>
                    <a:pt x="342008" y="138850"/>
                  </a:cubicBezTo>
                  <a:cubicBezTo>
                    <a:pt x="340972" y="144023"/>
                    <a:pt x="339747" y="149009"/>
                    <a:pt x="337863" y="154182"/>
                  </a:cubicBezTo>
                  <a:cubicBezTo>
                    <a:pt x="347377" y="153335"/>
                    <a:pt x="358587" y="158791"/>
                    <a:pt x="348037" y="195945"/>
                  </a:cubicBezTo>
                  <a:cubicBezTo>
                    <a:pt x="340312" y="223128"/>
                    <a:pt x="333153" y="230841"/>
                    <a:pt x="327784" y="231217"/>
                  </a:cubicBezTo>
                  <a:cubicBezTo>
                    <a:pt x="322886" y="263386"/>
                    <a:pt x="296981" y="304302"/>
                    <a:pt x="256663" y="318881"/>
                  </a:cubicBezTo>
                  <a:cubicBezTo>
                    <a:pt x="239990" y="324901"/>
                    <a:pt x="221527" y="324901"/>
                    <a:pt x="204665" y="318975"/>
                  </a:cubicBezTo>
                  <a:cubicBezTo>
                    <a:pt x="163594" y="304584"/>
                    <a:pt x="138725" y="263574"/>
                    <a:pt x="133733" y="231217"/>
                  </a:cubicBezTo>
                  <a:cubicBezTo>
                    <a:pt x="128363" y="230653"/>
                    <a:pt x="121204" y="223128"/>
                    <a:pt x="113385" y="195850"/>
                  </a:cubicBezTo>
                  <a:cubicBezTo>
                    <a:pt x="102929" y="158697"/>
                    <a:pt x="114139" y="153147"/>
                    <a:pt x="123559" y="154088"/>
                  </a:cubicBezTo>
                  <a:cubicBezTo>
                    <a:pt x="121675" y="148914"/>
                    <a:pt x="120262" y="143741"/>
                    <a:pt x="119414" y="138756"/>
                  </a:cubicBezTo>
                  <a:cubicBezTo>
                    <a:pt x="116023" y="121449"/>
                    <a:pt x="115175" y="105271"/>
                    <a:pt x="119132" y="89845"/>
                  </a:cubicBezTo>
                  <a:cubicBezTo>
                    <a:pt x="124030" y="69151"/>
                    <a:pt x="135240" y="52597"/>
                    <a:pt x="147768" y="39805"/>
                  </a:cubicBezTo>
                  <a:cubicBezTo>
                    <a:pt x="155869" y="31433"/>
                    <a:pt x="164724" y="24002"/>
                    <a:pt x="174333" y="17983"/>
                  </a:cubicBezTo>
                  <a:cubicBezTo>
                    <a:pt x="182057" y="12621"/>
                    <a:pt x="190629" y="7918"/>
                    <a:pt x="200049" y="4814"/>
                  </a:cubicBezTo>
                  <a:cubicBezTo>
                    <a:pt x="207303" y="2463"/>
                    <a:pt x="215121" y="770"/>
                    <a:pt x="223411" y="393"/>
                  </a:cubicBezTo>
                  <a:close/>
                </a:path>
              </a:pathLst>
            </a:custGeom>
            <a:solidFill>
              <a:srgbClr val="A3C8BD"/>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defTabSz="228532">
                <a:defRPr sz="3000" cap="none">
                  <a:solidFill>
                    <a:srgbClr val="FFFFFF"/>
                  </a:solidFill>
                  <a:effectLst>
                    <a:outerShdw blurRad="38100" dist="12700" dir="5400000" rotWithShape="0">
                      <a:srgbClr val="000000">
                        <a:alpha val="50000"/>
                      </a:srgbClr>
                    </a:outerShdw>
                  </a:effectLst>
                </a:defRPr>
              </a:pPr>
              <a:endParaRPr sz="1500">
                <a:cs typeface="+mn-ea"/>
                <a:sym typeface="+mn-lt"/>
              </a:endParaRPr>
            </a:p>
          </p:txBody>
        </p:sp>
      </p:grpSp>
      <p:sp>
        <p:nvSpPr>
          <p:cNvPr id="103" name="Shape 3496">
            <a:extLst>
              <a:ext uri="{FF2B5EF4-FFF2-40B4-BE49-F238E27FC236}">
                <a16:creationId xmlns:a16="http://schemas.microsoft.com/office/drawing/2014/main" id="{17737E5B-11A8-4F5C-92DB-DBA4D736548B}"/>
              </a:ext>
            </a:extLst>
          </p:cNvPr>
          <p:cNvSpPr/>
          <p:nvPr/>
        </p:nvSpPr>
        <p:spPr>
          <a:xfrm>
            <a:off x="3862022" y="5028993"/>
            <a:ext cx="1626143" cy="287579"/>
          </a:xfrm>
          <a:prstGeom prst="rect">
            <a:avLst/>
          </a:prstGeom>
          <a:ln w="12700">
            <a:miter lim="400000"/>
          </a:ln>
          <a:extLst>
            <a:ext uri="{C572A759-6A51-4108-AA02-DFA0A04FC94B}">
              <ma14:wrappingTextBoxFlag xmlns:ma14="http://schemas.microsoft.com/office/mac/drawingml/2011/main" xmlns="" val="1"/>
            </a:ext>
          </a:extLst>
        </p:spPr>
        <p:txBody>
          <a:bodyPr wrap="square" lIns="35719" tIns="35719" rIns="35719" bIns="35719">
            <a:spAutoFit/>
          </a:bodyPr>
          <a:lstStyle>
            <a:lvl1pPr>
              <a:lnSpc>
                <a:spcPct val="100000"/>
              </a:lnSpc>
              <a:defRPr b="1" cap="all" spc="240">
                <a:solidFill>
                  <a:schemeClr val="accent6">
                    <a:hueOff val="-2214564"/>
                    <a:satOff val="-18455"/>
                    <a:lumOff val="-82930"/>
                  </a:schemeClr>
                </a:solidFill>
              </a:defRPr>
            </a:lvl1pPr>
          </a:lstStyle>
          <a:p>
            <a:pPr algn="ctr" defTabSz="410766" hangingPunct="0"/>
            <a:r>
              <a:rPr lang="zh-CN" altLang="en-US" sz="1400" kern="0" spc="0" dirty="0">
                <a:solidFill>
                  <a:srgbClr val="DCD5CB">
                    <a:hueOff val="-2214564"/>
                    <a:satOff val="-18455"/>
                    <a:lumOff val="-82930"/>
                  </a:srgbClr>
                </a:solidFill>
                <a:cs typeface="+mn-ea"/>
                <a:sym typeface="+mn-lt"/>
              </a:rPr>
              <a:t>替换文字内容</a:t>
            </a:r>
          </a:p>
        </p:txBody>
      </p:sp>
      <p:sp>
        <p:nvSpPr>
          <p:cNvPr id="104" name="Text Placeholder 32">
            <a:extLst>
              <a:ext uri="{FF2B5EF4-FFF2-40B4-BE49-F238E27FC236}">
                <a16:creationId xmlns:a16="http://schemas.microsoft.com/office/drawing/2014/main" id="{736D38AA-E658-49E1-8942-8C4A50C1A563}"/>
              </a:ext>
            </a:extLst>
          </p:cNvPr>
          <p:cNvSpPr txBox="1">
            <a:spLocks/>
          </p:cNvSpPr>
          <p:nvPr/>
        </p:nvSpPr>
        <p:spPr>
          <a:xfrm>
            <a:off x="4033743" y="5361102"/>
            <a:ext cx="1282700" cy="553998"/>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1000" dirty="0">
                <a:solidFill>
                  <a:schemeClr val="bg1">
                    <a:lumMod val="50000"/>
                  </a:schemeClr>
                </a:solidFill>
                <a:latin typeface="+mn-lt"/>
                <a:cs typeface="+mn-ea"/>
                <a:sym typeface="+mn-lt"/>
              </a:rPr>
              <a:t>请替换文字内容，修改文字内容，也可以直接复制你的内容到此。</a:t>
            </a:r>
          </a:p>
        </p:txBody>
      </p:sp>
      <p:grpSp>
        <p:nvGrpSpPr>
          <p:cNvPr id="105" name="组合 104">
            <a:extLst>
              <a:ext uri="{FF2B5EF4-FFF2-40B4-BE49-F238E27FC236}">
                <a16:creationId xmlns:a16="http://schemas.microsoft.com/office/drawing/2014/main" id="{45136B14-93D3-4494-9089-182C4D74D56F}"/>
              </a:ext>
            </a:extLst>
          </p:cNvPr>
          <p:cNvGrpSpPr/>
          <p:nvPr/>
        </p:nvGrpSpPr>
        <p:grpSpPr>
          <a:xfrm>
            <a:off x="6583652" y="4151511"/>
            <a:ext cx="670004" cy="670004"/>
            <a:chOff x="5770832" y="3867120"/>
            <a:chExt cx="670004" cy="670004"/>
          </a:xfrm>
        </p:grpSpPr>
        <p:sp>
          <p:nvSpPr>
            <p:cNvPr id="106" name="îsḷîḑê">
              <a:extLst>
                <a:ext uri="{FF2B5EF4-FFF2-40B4-BE49-F238E27FC236}">
                  <a16:creationId xmlns:a16="http://schemas.microsoft.com/office/drawing/2014/main" id="{EEE0603A-405F-48A1-8CC3-9EC374C89439}"/>
                </a:ext>
              </a:extLst>
            </p:cNvPr>
            <p:cNvSpPr/>
            <p:nvPr/>
          </p:nvSpPr>
          <p:spPr>
            <a:xfrm>
              <a:off x="5770832" y="3867120"/>
              <a:ext cx="670004" cy="670004"/>
            </a:xfrm>
            <a:prstGeom prst="roundRect">
              <a:avLst/>
            </a:prstGeom>
            <a:solidFill>
              <a:schemeClr val="bg1"/>
            </a:solidFill>
            <a:ln w="6350">
              <a:solidFill>
                <a:srgbClr val="A3C8BD"/>
              </a:solid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anchor="ctr">
              <a:normAutofit/>
            </a:bodyPr>
            <a:lstStyle/>
            <a:p>
              <a:pPr algn="ctr"/>
              <a:endParaRPr lang="en-US" sz="2400" dirty="0">
                <a:solidFill>
                  <a:srgbClr val="FFFFFF"/>
                </a:solidFill>
                <a:cs typeface="+mn-ea"/>
                <a:sym typeface="+mn-lt"/>
              </a:endParaRPr>
            </a:p>
          </p:txBody>
        </p:sp>
        <p:sp>
          <p:nvSpPr>
            <p:cNvPr id="107" name="iṣḻíḓé">
              <a:extLst>
                <a:ext uri="{FF2B5EF4-FFF2-40B4-BE49-F238E27FC236}">
                  <a16:creationId xmlns:a16="http://schemas.microsoft.com/office/drawing/2014/main" id="{1E3A650A-ED00-40F3-8F56-AE0F0140677B}"/>
                </a:ext>
              </a:extLst>
            </p:cNvPr>
            <p:cNvSpPr/>
            <p:nvPr/>
          </p:nvSpPr>
          <p:spPr>
            <a:xfrm>
              <a:off x="5917046" y="3993900"/>
              <a:ext cx="377576" cy="416445"/>
            </a:xfrm>
            <a:custGeom>
              <a:avLst/>
              <a:gdLst>
                <a:gd name="connsiteX0" fmla="*/ 435944 w 550382"/>
                <a:gd name="connsiteY0" fmla="*/ 440821 h 607039"/>
                <a:gd name="connsiteX1" fmla="*/ 411829 w 550382"/>
                <a:gd name="connsiteY1" fmla="*/ 450698 h 607039"/>
                <a:gd name="connsiteX2" fmla="*/ 393649 w 550382"/>
                <a:gd name="connsiteY2" fmla="*/ 477504 h 607039"/>
                <a:gd name="connsiteX3" fmla="*/ 393272 w 550382"/>
                <a:gd name="connsiteY3" fmla="*/ 478821 h 607039"/>
                <a:gd name="connsiteX4" fmla="*/ 380650 w 550382"/>
                <a:gd name="connsiteY4" fmla="*/ 478821 h 607039"/>
                <a:gd name="connsiteX5" fmla="*/ 377070 w 550382"/>
                <a:gd name="connsiteY5" fmla="*/ 482396 h 607039"/>
                <a:gd name="connsiteX6" fmla="*/ 377070 w 550382"/>
                <a:gd name="connsiteY6" fmla="*/ 490485 h 607039"/>
                <a:gd name="connsiteX7" fmla="*/ 380650 w 550382"/>
                <a:gd name="connsiteY7" fmla="*/ 494059 h 607039"/>
                <a:gd name="connsiteX8" fmla="*/ 390635 w 550382"/>
                <a:gd name="connsiteY8" fmla="*/ 494059 h 607039"/>
                <a:gd name="connsiteX9" fmla="*/ 390635 w 550382"/>
                <a:gd name="connsiteY9" fmla="*/ 500643 h 607039"/>
                <a:gd name="connsiteX10" fmla="*/ 380650 w 550382"/>
                <a:gd name="connsiteY10" fmla="*/ 500643 h 607039"/>
                <a:gd name="connsiteX11" fmla="*/ 377070 w 550382"/>
                <a:gd name="connsiteY11" fmla="*/ 504217 h 607039"/>
                <a:gd name="connsiteX12" fmla="*/ 377070 w 550382"/>
                <a:gd name="connsiteY12" fmla="*/ 512306 h 607039"/>
                <a:gd name="connsiteX13" fmla="*/ 380650 w 550382"/>
                <a:gd name="connsiteY13" fmla="*/ 515881 h 607039"/>
                <a:gd name="connsiteX14" fmla="*/ 392613 w 550382"/>
                <a:gd name="connsiteY14" fmla="*/ 515881 h 607039"/>
                <a:gd name="connsiteX15" fmla="*/ 395345 w 550382"/>
                <a:gd name="connsiteY15" fmla="*/ 524534 h 607039"/>
                <a:gd name="connsiteX16" fmla="*/ 426807 w 550382"/>
                <a:gd name="connsiteY16" fmla="*/ 554445 h 607039"/>
                <a:gd name="connsiteX17" fmla="*/ 464675 w 550382"/>
                <a:gd name="connsiteY17" fmla="*/ 554915 h 607039"/>
                <a:gd name="connsiteX18" fmla="*/ 474377 w 550382"/>
                <a:gd name="connsiteY18" fmla="*/ 551435 h 607039"/>
                <a:gd name="connsiteX19" fmla="*/ 476920 w 550382"/>
                <a:gd name="connsiteY19" fmla="*/ 544851 h 607039"/>
                <a:gd name="connsiteX20" fmla="*/ 472776 w 550382"/>
                <a:gd name="connsiteY20" fmla="*/ 535257 h 607039"/>
                <a:gd name="connsiteX21" fmla="*/ 466747 w 550382"/>
                <a:gd name="connsiteY21" fmla="*/ 532247 h 607039"/>
                <a:gd name="connsiteX22" fmla="*/ 455066 w 550382"/>
                <a:gd name="connsiteY22" fmla="*/ 535069 h 607039"/>
                <a:gd name="connsiteX23" fmla="*/ 432270 w 550382"/>
                <a:gd name="connsiteY23" fmla="*/ 534504 h 607039"/>
                <a:gd name="connsiteX24" fmla="*/ 414844 w 550382"/>
                <a:gd name="connsiteY24" fmla="*/ 515881 h 607039"/>
                <a:gd name="connsiteX25" fmla="*/ 440371 w 550382"/>
                <a:gd name="connsiteY25" fmla="*/ 515881 h 607039"/>
                <a:gd name="connsiteX26" fmla="*/ 443951 w 550382"/>
                <a:gd name="connsiteY26" fmla="*/ 512306 h 607039"/>
                <a:gd name="connsiteX27" fmla="*/ 443951 w 550382"/>
                <a:gd name="connsiteY27" fmla="*/ 504217 h 607039"/>
                <a:gd name="connsiteX28" fmla="*/ 440371 w 550382"/>
                <a:gd name="connsiteY28" fmla="*/ 500643 h 607039"/>
                <a:gd name="connsiteX29" fmla="*/ 412489 w 550382"/>
                <a:gd name="connsiteY29" fmla="*/ 500643 h 607039"/>
                <a:gd name="connsiteX30" fmla="*/ 412489 w 550382"/>
                <a:gd name="connsiteY30" fmla="*/ 494059 h 607039"/>
                <a:gd name="connsiteX31" fmla="*/ 440371 w 550382"/>
                <a:gd name="connsiteY31" fmla="*/ 494059 h 607039"/>
                <a:gd name="connsiteX32" fmla="*/ 443951 w 550382"/>
                <a:gd name="connsiteY32" fmla="*/ 490485 h 607039"/>
                <a:gd name="connsiteX33" fmla="*/ 443951 w 550382"/>
                <a:gd name="connsiteY33" fmla="*/ 482396 h 607039"/>
                <a:gd name="connsiteX34" fmla="*/ 440371 w 550382"/>
                <a:gd name="connsiteY34" fmla="*/ 478821 h 607039"/>
                <a:gd name="connsiteX35" fmla="*/ 415974 w 550382"/>
                <a:gd name="connsiteY35" fmla="*/ 478821 h 607039"/>
                <a:gd name="connsiteX36" fmla="*/ 415974 w 550382"/>
                <a:gd name="connsiteY36" fmla="*/ 478539 h 607039"/>
                <a:gd name="connsiteX37" fmla="*/ 430198 w 550382"/>
                <a:gd name="connsiteY37" fmla="*/ 463772 h 607039"/>
                <a:gd name="connsiteX38" fmla="*/ 455066 w 550382"/>
                <a:gd name="connsiteY38" fmla="*/ 462361 h 607039"/>
                <a:gd name="connsiteX39" fmla="*/ 466841 w 550382"/>
                <a:gd name="connsiteY39" fmla="*/ 465277 h 607039"/>
                <a:gd name="connsiteX40" fmla="*/ 472776 w 550382"/>
                <a:gd name="connsiteY40" fmla="*/ 462361 h 607039"/>
                <a:gd name="connsiteX41" fmla="*/ 476920 w 550382"/>
                <a:gd name="connsiteY41" fmla="*/ 452861 h 607039"/>
                <a:gd name="connsiteX42" fmla="*/ 474660 w 550382"/>
                <a:gd name="connsiteY42" fmla="*/ 446089 h 607039"/>
                <a:gd name="connsiteX43" fmla="*/ 472399 w 550382"/>
                <a:gd name="connsiteY43" fmla="*/ 445054 h 607039"/>
                <a:gd name="connsiteX44" fmla="*/ 435944 w 550382"/>
                <a:gd name="connsiteY44" fmla="*/ 440821 h 607039"/>
                <a:gd name="connsiteX45" fmla="*/ 441172 w 550382"/>
                <a:gd name="connsiteY45" fmla="*/ 389089 h 607039"/>
                <a:gd name="connsiteX46" fmla="*/ 518367 w 550382"/>
                <a:gd name="connsiteY46" fmla="*/ 420975 h 607039"/>
                <a:gd name="connsiteX47" fmla="*/ 518462 w 550382"/>
                <a:gd name="connsiteY47" fmla="*/ 575138 h 607039"/>
                <a:gd name="connsiteX48" fmla="*/ 385925 w 550382"/>
                <a:gd name="connsiteY48" fmla="*/ 592069 h 607039"/>
                <a:gd name="connsiteX49" fmla="*/ 385737 w 550382"/>
                <a:gd name="connsiteY49" fmla="*/ 591880 h 607039"/>
                <a:gd name="connsiteX50" fmla="*/ 339203 w 550382"/>
                <a:gd name="connsiteY50" fmla="*/ 604578 h 607039"/>
                <a:gd name="connsiteX51" fmla="*/ 337978 w 550382"/>
                <a:gd name="connsiteY51" fmla="*/ 596583 h 607039"/>
                <a:gd name="connsiteX52" fmla="*/ 360491 w 550382"/>
                <a:gd name="connsiteY52" fmla="*/ 571187 h 607039"/>
                <a:gd name="connsiteX53" fmla="*/ 359361 w 550382"/>
                <a:gd name="connsiteY53" fmla="*/ 570341 h 607039"/>
                <a:gd name="connsiteX54" fmla="*/ 363977 w 550382"/>
                <a:gd name="connsiteY54" fmla="*/ 420975 h 607039"/>
                <a:gd name="connsiteX55" fmla="*/ 441172 w 550382"/>
                <a:gd name="connsiteY55" fmla="*/ 389089 h 607039"/>
                <a:gd name="connsiteX56" fmla="*/ 149968 w 550382"/>
                <a:gd name="connsiteY56" fmla="*/ 318620 h 607039"/>
                <a:gd name="connsiteX57" fmla="*/ 193583 w 550382"/>
                <a:gd name="connsiteY57" fmla="*/ 456051 h 607039"/>
                <a:gd name="connsiteX58" fmla="*/ 199423 w 550382"/>
                <a:gd name="connsiteY58" fmla="*/ 474771 h 607039"/>
                <a:gd name="connsiteX59" fmla="*/ 218923 w 550382"/>
                <a:gd name="connsiteY59" fmla="*/ 419554 h 607039"/>
                <a:gd name="connsiteX60" fmla="*/ 230698 w 550382"/>
                <a:gd name="connsiteY60" fmla="*/ 354083 h 607039"/>
                <a:gd name="connsiteX61" fmla="*/ 230886 w 550382"/>
                <a:gd name="connsiteY61" fmla="*/ 354083 h 607039"/>
                <a:gd name="connsiteX62" fmla="*/ 230981 w 550382"/>
                <a:gd name="connsiteY62" fmla="*/ 354083 h 607039"/>
                <a:gd name="connsiteX63" fmla="*/ 231075 w 550382"/>
                <a:gd name="connsiteY63" fmla="*/ 354083 h 607039"/>
                <a:gd name="connsiteX64" fmla="*/ 231263 w 550382"/>
                <a:gd name="connsiteY64" fmla="*/ 354083 h 607039"/>
                <a:gd name="connsiteX65" fmla="*/ 243038 w 550382"/>
                <a:gd name="connsiteY65" fmla="*/ 419554 h 607039"/>
                <a:gd name="connsiteX66" fmla="*/ 262538 w 550382"/>
                <a:gd name="connsiteY66" fmla="*/ 474771 h 607039"/>
                <a:gd name="connsiteX67" fmla="*/ 268378 w 550382"/>
                <a:gd name="connsiteY67" fmla="*/ 456051 h 607039"/>
                <a:gd name="connsiteX68" fmla="*/ 311993 w 550382"/>
                <a:gd name="connsiteY68" fmla="*/ 318620 h 607039"/>
                <a:gd name="connsiteX69" fmla="*/ 402331 w 550382"/>
                <a:gd name="connsiteY69" fmla="*/ 362267 h 607039"/>
                <a:gd name="connsiteX70" fmla="*/ 407418 w 550382"/>
                <a:gd name="connsiteY70" fmla="*/ 364242 h 607039"/>
                <a:gd name="connsiteX71" fmla="*/ 343550 w 550382"/>
                <a:gd name="connsiteY71" fmla="*/ 400552 h 607039"/>
                <a:gd name="connsiteX72" fmla="*/ 307377 w 550382"/>
                <a:gd name="connsiteY72" fmla="*/ 531869 h 607039"/>
                <a:gd name="connsiteX73" fmla="*/ 231263 w 550382"/>
                <a:gd name="connsiteY73" fmla="*/ 531869 h 607039"/>
                <a:gd name="connsiteX74" fmla="*/ 230698 w 550382"/>
                <a:gd name="connsiteY74" fmla="*/ 531869 h 607039"/>
                <a:gd name="connsiteX75" fmla="*/ 0 w 550382"/>
                <a:gd name="connsiteY75" fmla="*/ 531869 h 607039"/>
                <a:gd name="connsiteX76" fmla="*/ 59629 w 550382"/>
                <a:gd name="connsiteY76" fmla="*/ 362267 h 607039"/>
                <a:gd name="connsiteX77" fmla="*/ 149968 w 550382"/>
                <a:gd name="connsiteY77" fmla="*/ 318620 h 607039"/>
                <a:gd name="connsiteX78" fmla="*/ 223411 w 550382"/>
                <a:gd name="connsiteY78" fmla="*/ 393 h 607039"/>
                <a:gd name="connsiteX79" fmla="*/ 282097 w 550382"/>
                <a:gd name="connsiteY79" fmla="*/ 12809 h 607039"/>
                <a:gd name="connsiteX80" fmla="*/ 310545 w 550382"/>
                <a:gd name="connsiteY80" fmla="*/ 39334 h 607039"/>
                <a:gd name="connsiteX81" fmla="*/ 342008 w 550382"/>
                <a:gd name="connsiteY81" fmla="*/ 138850 h 607039"/>
                <a:gd name="connsiteX82" fmla="*/ 337863 w 550382"/>
                <a:gd name="connsiteY82" fmla="*/ 154182 h 607039"/>
                <a:gd name="connsiteX83" fmla="*/ 348037 w 550382"/>
                <a:gd name="connsiteY83" fmla="*/ 195945 h 607039"/>
                <a:gd name="connsiteX84" fmla="*/ 327784 w 550382"/>
                <a:gd name="connsiteY84" fmla="*/ 231217 h 607039"/>
                <a:gd name="connsiteX85" fmla="*/ 256663 w 550382"/>
                <a:gd name="connsiteY85" fmla="*/ 318881 h 607039"/>
                <a:gd name="connsiteX86" fmla="*/ 204665 w 550382"/>
                <a:gd name="connsiteY86" fmla="*/ 318975 h 607039"/>
                <a:gd name="connsiteX87" fmla="*/ 133733 w 550382"/>
                <a:gd name="connsiteY87" fmla="*/ 231217 h 607039"/>
                <a:gd name="connsiteX88" fmla="*/ 113385 w 550382"/>
                <a:gd name="connsiteY88" fmla="*/ 195850 h 607039"/>
                <a:gd name="connsiteX89" fmla="*/ 123559 w 550382"/>
                <a:gd name="connsiteY89" fmla="*/ 154088 h 607039"/>
                <a:gd name="connsiteX90" fmla="*/ 119414 w 550382"/>
                <a:gd name="connsiteY90" fmla="*/ 138756 h 607039"/>
                <a:gd name="connsiteX91" fmla="*/ 119132 w 550382"/>
                <a:gd name="connsiteY91" fmla="*/ 89845 h 607039"/>
                <a:gd name="connsiteX92" fmla="*/ 147768 w 550382"/>
                <a:gd name="connsiteY92" fmla="*/ 39805 h 607039"/>
                <a:gd name="connsiteX93" fmla="*/ 174333 w 550382"/>
                <a:gd name="connsiteY93" fmla="*/ 17983 h 607039"/>
                <a:gd name="connsiteX94" fmla="*/ 200049 w 550382"/>
                <a:gd name="connsiteY94" fmla="*/ 4814 h 607039"/>
                <a:gd name="connsiteX95" fmla="*/ 223411 w 550382"/>
                <a:gd name="connsiteY95" fmla="*/ 393 h 607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550382" h="607039">
                  <a:moveTo>
                    <a:pt x="435944" y="440821"/>
                  </a:moveTo>
                  <a:cubicBezTo>
                    <a:pt x="427184" y="442138"/>
                    <a:pt x="418988" y="445148"/>
                    <a:pt x="411829" y="450698"/>
                  </a:cubicBezTo>
                  <a:cubicBezTo>
                    <a:pt x="402786" y="457752"/>
                    <a:pt x="397040" y="466782"/>
                    <a:pt x="393649" y="477504"/>
                  </a:cubicBezTo>
                  <a:lnTo>
                    <a:pt x="393272" y="478821"/>
                  </a:lnTo>
                  <a:lnTo>
                    <a:pt x="380650" y="478821"/>
                  </a:lnTo>
                  <a:cubicBezTo>
                    <a:pt x="378672" y="478821"/>
                    <a:pt x="377070" y="480420"/>
                    <a:pt x="377070" y="482396"/>
                  </a:cubicBezTo>
                  <a:lnTo>
                    <a:pt x="377070" y="490485"/>
                  </a:lnTo>
                  <a:cubicBezTo>
                    <a:pt x="377070" y="492460"/>
                    <a:pt x="378672" y="494059"/>
                    <a:pt x="380650" y="494059"/>
                  </a:cubicBezTo>
                  <a:lnTo>
                    <a:pt x="390635" y="494059"/>
                  </a:lnTo>
                  <a:lnTo>
                    <a:pt x="390635" y="500643"/>
                  </a:lnTo>
                  <a:lnTo>
                    <a:pt x="380650" y="500643"/>
                  </a:lnTo>
                  <a:cubicBezTo>
                    <a:pt x="378672" y="500643"/>
                    <a:pt x="377070" y="502242"/>
                    <a:pt x="377070" y="504217"/>
                  </a:cubicBezTo>
                  <a:lnTo>
                    <a:pt x="377070" y="512306"/>
                  </a:lnTo>
                  <a:cubicBezTo>
                    <a:pt x="377070" y="514282"/>
                    <a:pt x="378672" y="515881"/>
                    <a:pt x="380650" y="515881"/>
                  </a:cubicBezTo>
                  <a:lnTo>
                    <a:pt x="392613" y="515881"/>
                  </a:lnTo>
                  <a:cubicBezTo>
                    <a:pt x="393461" y="518796"/>
                    <a:pt x="394214" y="521806"/>
                    <a:pt x="395345" y="524534"/>
                  </a:cubicBezTo>
                  <a:cubicBezTo>
                    <a:pt x="401562" y="539113"/>
                    <a:pt x="411547" y="549554"/>
                    <a:pt x="426807" y="554445"/>
                  </a:cubicBezTo>
                  <a:cubicBezTo>
                    <a:pt x="439335" y="558584"/>
                    <a:pt x="452052" y="558395"/>
                    <a:pt x="464675" y="554915"/>
                  </a:cubicBezTo>
                  <a:cubicBezTo>
                    <a:pt x="467972" y="554069"/>
                    <a:pt x="471268" y="552752"/>
                    <a:pt x="474377" y="551435"/>
                  </a:cubicBezTo>
                  <a:cubicBezTo>
                    <a:pt x="477391" y="550024"/>
                    <a:pt x="478145" y="547767"/>
                    <a:pt x="476920" y="544851"/>
                  </a:cubicBezTo>
                  <a:cubicBezTo>
                    <a:pt x="475507" y="541653"/>
                    <a:pt x="474283" y="538361"/>
                    <a:pt x="472776" y="535257"/>
                  </a:cubicBezTo>
                  <a:cubicBezTo>
                    <a:pt x="471457" y="532341"/>
                    <a:pt x="469855" y="531494"/>
                    <a:pt x="466747" y="532247"/>
                  </a:cubicBezTo>
                  <a:cubicBezTo>
                    <a:pt x="462791" y="533093"/>
                    <a:pt x="458928" y="534316"/>
                    <a:pt x="455066" y="535069"/>
                  </a:cubicBezTo>
                  <a:cubicBezTo>
                    <a:pt x="447342" y="536762"/>
                    <a:pt x="439806" y="536856"/>
                    <a:pt x="432270" y="534504"/>
                  </a:cubicBezTo>
                  <a:cubicBezTo>
                    <a:pt x="422851" y="531494"/>
                    <a:pt x="417952" y="524722"/>
                    <a:pt x="414844" y="515881"/>
                  </a:cubicBezTo>
                  <a:lnTo>
                    <a:pt x="440371" y="515881"/>
                  </a:lnTo>
                  <a:cubicBezTo>
                    <a:pt x="442350" y="515881"/>
                    <a:pt x="443951" y="514282"/>
                    <a:pt x="443951" y="512306"/>
                  </a:cubicBezTo>
                  <a:lnTo>
                    <a:pt x="443951" y="504217"/>
                  </a:lnTo>
                  <a:cubicBezTo>
                    <a:pt x="443951" y="502242"/>
                    <a:pt x="442350" y="500643"/>
                    <a:pt x="440371" y="500643"/>
                  </a:cubicBezTo>
                  <a:lnTo>
                    <a:pt x="412489" y="500643"/>
                  </a:lnTo>
                  <a:lnTo>
                    <a:pt x="412489" y="494059"/>
                  </a:lnTo>
                  <a:lnTo>
                    <a:pt x="440371" y="494059"/>
                  </a:lnTo>
                  <a:cubicBezTo>
                    <a:pt x="442350" y="494059"/>
                    <a:pt x="443951" y="492460"/>
                    <a:pt x="443951" y="490485"/>
                  </a:cubicBezTo>
                  <a:lnTo>
                    <a:pt x="443951" y="482396"/>
                  </a:lnTo>
                  <a:cubicBezTo>
                    <a:pt x="443951" y="480420"/>
                    <a:pt x="442350" y="478821"/>
                    <a:pt x="440371" y="478821"/>
                  </a:cubicBezTo>
                  <a:lnTo>
                    <a:pt x="415974" y="478821"/>
                  </a:lnTo>
                  <a:lnTo>
                    <a:pt x="415974" y="478539"/>
                  </a:lnTo>
                  <a:cubicBezTo>
                    <a:pt x="418894" y="471861"/>
                    <a:pt x="423133" y="466500"/>
                    <a:pt x="430198" y="463772"/>
                  </a:cubicBezTo>
                  <a:cubicBezTo>
                    <a:pt x="438299" y="460574"/>
                    <a:pt x="446589" y="460574"/>
                    <a:pt x="455066" y="462361"/>
                  </a:cubicBezTo>
                  <a:cubicBezTo>
                    <a:pt x="458928" y="463113"/>
                    <a:pt x="462791" y="464336"/>
                    <a:pt x="466841" y="465277"/>
                  </a:cubicBezTo>
                  <a:cubicBezTo>
                    <a:pt x="469855" y="465841"/>
                    <a:pt x="471457" y="464995"/>
                    <a:pt x="472776" y="462361"/>
                  </a:cubicBezTo>
                  <a:cubicBezTo>
                    <a:pt x="474283" y="459257"/>
                    <a:pt x="475602" y="455965"/>
                    <a:pt x="476920" y="452861"/>
                  </a:cubicBezTo>
                  <a:cubicBezTo>
                    <a:pt x="478145" y="449851"/>
                    <a:pt x="477391" y="447688"/>
                    <a:pt x="474660" y="446089"/>
                  </a:cubicBezTo>
                  <a:cubicBezTo>
                    <a:pt x="473906" y="445712"/>
                    <a:pt x="473152" y="445336"/>
                    <a:pt x="472399" y="445054"/>
                  </a:cubicBezTo>
                  <a:cubicBezTo>
                    <a:pt x="460530" y="440539"/>
                    <a:pt x="448473" y="438752"/>
                    <a:pt x="435944" y="440821"/>
                  </a:cubicBezTo>
                  <a:close/>
                  <a:moveTo>
                    <a:pt x="441172" y="389089"/>
                  </a:moveTo>
                  <a:cubicBezTo>
                    <a:pt x="469125" y="389089"/>
                    <a:pt x="497079" y="399717"/>
                    <a:pt x="518367" y="420975"/>
                  </a:cubicBezTo>
                  <a:cubicBezTo>
                    <a:pt x="561039" y="463490"/>
                    <a:pt x="561039" y="532623"/>
                    <a:pt x="518462" y="575138"/>
                  </a:cubicBezTo>
                  <a:cubicBezTo>
                    <a:pt x="482572" y="610975"/>
                    <a:pt x="427749" y="616618"/>
                    <a:pt x="385925" y="592069"/>
                  </a:cubicBezTo>
                  <a:lnTo>
                    <a:pt x="385737" y="591880"/>
                  </a:lnTo>
                  <a:cubicBezTo>
                    <a:pt x="369252" y="604296"/>
                    <a:pt x="351543" y="606460"/>
                    <a:pt x="339203" y="604578"/>
                  </a:cubicBezTo>
                  <a:cubicBezTo>
                    <a:pt x="335058" y="603920"/>
                    <a:pt x="334210" y="598465"/>
                    <a:pt x="337978" y="596583"/>
                  </a:cubicBezTo>
                  <a:cubicBezTo>
                    <a:pt x="349282" y="591034"/>
                    <a:pt x="356347" y="580123"/>
                    <a:pt x="360491" y="571187"/>
                  </a:cubicBezTo>
                  <a:lnTo>
                    <a:pt x="359361" y="570341"/>
                  </a:lnTo>
                  <a:cubicBezTo>
                    <a:pt x="321399" y="527450"/>
                    <a:pt x="322906" y="461985"/>
                    <a:pt x="363977" y="420975"/>
                  </a:cubicBezTo>
                  <a:cubicBezTo>
                    <a:pt x="385266" y="399717"/>
                    <a:pt x="413219" y="389089"/>
                    <a:pt x="441172" y="389089"/>
                  </a:cubicBezTo>
                  <a:close/>
                  <a:moveTo>
                    <a:pt x="149968" y="318620"/>
                  </a:moveTo>
                  <a:lnTo>
                    <a:pt x="193583" y="456051"/>
                  </a:lnTo>
                  <a:lnTo>
                    <a:pt x="199423" y="474771"/>
                  </a:lnTo>
                  <a:lnTo>
                    <a:pt x="218923" y="419554"/>
                  </a:lnTo>
                  <a:cubicBezTo>
                    <a:pt x="174178" y="357093"/>
                    <a:pt x="222408" y="354083"/>
                    <a:pt x="230698" y="354083"/>
                  </a:cubicBezTo>
                  <a:lnTo>
                    <a:pt x="230886" y="354083"/>
                  </a:lnTo>
                  <a:lnTo>
                    <a:pt x="230981" y="354083"/>
                  </a:lnTo>
                  <a:lnTo>
                    <a:pt x="231075" y="354083"/>
                  </a:lnTo>
                  <a:lnTo>
                    <a:pt x="231263" y="354083"/>
                  </a:lnTo>
                  <a:cubicBezTo>
                    <a:pt x="239647" y="354271"/>
                    <a:pt x="287878" y="357093"/>
                    <a:pt x="243038" y="419554"/>
                  </a:cubicBezTo>
                  <a:lnTo>
                    <a:pt x="262538" y="474771"/>
                  </a:lnTo>
                  <a:lnTo>
                    <a:pt x="268378" y="456051"/>
                  </a:lnTo>
                  <a:lnTo>
                    <a:pt x="311993" y="318620"/>
                  </a:lnTo>
                  <a:cubicBezTo>
                    <a:pt x="311993" y="318620"/>
                    <a:pt x="345811" y="340726"/>
                    <a:pt x="402331" y="362267"/>
                  </a:cubicBezTo>
                  <a:cubicBezTo>
                    <a:pt x="404027" y="362925"/>
                    <a:pt x="405817" y="363678"/>
                    <a:pt x="407418" y="364242"/>
                  </a:cubicBezTo>
                  <a:cubicBezTo>
                    <a:pt x="383491" y="370263"/>
                    <a:pt x="361448" y="382585"/>
                    <a:pt x="343550" y="400552"/>
                  </a:cubicBezTo>
                  <a:cubicBezTo>
                    <a:pt x="308131" y="436015"/>
                    <a:pt x="295885" y="486341"/>
                    <a:pt x="307377" y="531869"/>
                  </a:cubicBezTo>
                  <a:lnTo>
                    <a:pt x="231263" y="531869"/>
                  </a:lnTo>
                  <a:lnTo>
                    <a:pt x="230698" y="531869"/>
                  </a:lnTo>
                  <a:lnTo>
                    <a:pt x="0" y="531869"/>
                  </a:lnTo>
                  <a:cubicBezTo>
                    <a:pt x="1225" y="436015"/>
                    <a:pt x="-2637" y="384843"/>
                    <a:pt x="59629" y="362267"/>
                  </a:cubicBezTo>
                  <a:cubicBezTo>
                    <a:pt x="116150" y="340726"/>
                    <a:pt x="149968" y="318620"/>
                    <a:pt x="149968" y="318620"/>
                  </a:cubicBezTo>
                  <a:close/>
                  <a:moveTo>
                    <a:pt x="223411" y="393"/>
                  </a:moveTo>
                  <a:cubicBezTo>
                    <a:pt x="248939" y="-1676"/>
                    <a:pt x="268250" y="4720"/>
                    <a:pt x="282097" y="12809"/>
                  </a:cubicBezTo>
                  <a:cubicBezTo>
                    <a:pt x="302633" y="24285"/>
                    <a:pt x="310545" y="39334"/>
                    <a:pt x="310545" y="39334"/>
                  </a:cubicBezTo>
                  <a:cubicBezTo>
                    <a:pt x="310545" y="39334"/>
                    <a:pt x="358022" y="42720"/>
                    <a:pt x="342008" y="138850"/>
                  </a:cubicBezTo>
                  <a:cubicBezTo>
                    <a:pt x="340972" y="144023"/>
                    <a:pt x="339747" y="149009"/>
                    <a:pt x="337863" y="154182"/>
                  </a:cubicBezTo>
                  <a:cubicBezTo>
                    <a:pt x="347377" y="153335"/>
                    <a:pt x="358587" y="158791"/>
                    <a:pt x="348037" y="195945"/>
                  </a:cubicBezTo>
                  <a:cubicBezTo>
                    <a:pt x="340312" y="223128"/>
                    <a:pt x="333153" y="230841"/>
                    <a:pt x="327784" y="231217"/>
                  </a:cubicBezTo>
                  <a:cubicBezTo>
                    <a:pt x="322886" y="263386"/>
                    <a:pt x="296981" y="304302"/>
                    <a:pt x="256663" y="318881"/>
                  </a:cubicBezTo>
                  <a:cubicBezTo>
                    <a:pt x="239990" y="324901"/>
                    <a:pt x="221527" y="324901"/>
                    <a:pt x="204665" y="318975"/>
                  </a:cubicBezTo>
                  <a:cubicBezTo>
                    <a:pt x="163594" y="304584"/>
                    <a:pt x="138725" y="263574"/>
                    <a:pt x="133733" y="231217"/>
                  </a:cubicBezTo>
                  <a:cubicBezTo>
                    <a:pt x="128363" y="230653"/>
                    <a:pt x="121204" y="223128"/>
                    <a:pt x="113385" y="195850"/>
                  </a:cubicBezTo>
                  <a:cubicBezTo>
                    <a:pt x="102929" y="158697"/>
                    <a:pt x="114139" y="153147"/>
                    <a:pt x="123559" y="154088"/>
                  </a:cubicBezTo>
                  <a:cubicBezTo>
                    <a:pt x="121675" y="148914"/>
                    <a:pt x="120262" y="143741"/>
                    <a:pt x="119414" y="138756"/>
                  </a:cubicBezTo>
                  <a:cubicBezTo>
                    <a:pt x="116023" y="121449"/>
                    <a:pt x="115175" y="105271"/>
                    <a:pt x="119132" y="89845"/>
                  </a:cubicBezTo>
                  <a:cubicBezTo>
                    <a:pt x="124030" y="69151"/>
                    <a:pt x="135240" y="52597"/>
                    <a:pt x="147768" y="39805"/>
                  </a:cubicBezTo>
                  <a:cubicBezTo>
                    <a:pt x="155869" y="31433"/>
                    <a:pt x="164724" y="24002"/>
                    <a:pt x="174333" y="17983"/>
                  </a:cubicBezTo>
                  <a:cubicBezTo>
                    <a:pt x="182057" y="12621"/>
                    <a:pt x="190629" y="7918"/>
                    <a:pt x="200049" y="4814"/>
                  </a:cubicBezTo>
                  <a:cubicBezTo>
                    <a:pt x="207303" y="2463"/>
                    <a:pt x="215121" y="770"/>
                    <a:pt x="223411" y="393"/>
                  </a:cubicBezTo>
                  <a:close/>
                </a:path>
              </a:pathLst>
            </a:custGeom>
            <a:solidFill>
              <a:srgbClr val="A3C8BD"/>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defTabSz="228532">
                <a:defRPr sz="3000" cap="none">
                  <a:solidFill>
                    <a:srgbClr val="FFFFFF"/>
                  </a:solidFill>
                  <a:effectLst>
                    <a:outerShdw blurRad="38100" dist="12700" dir="5400000" rotWithShape="0">
                      <a:srgbClr val="000000">
                        <a:alpha val="50000"/>
                      </a:srgbClr>
                    </a:outerShdw>
                  </a:effectLst>
                </a:defRPr>
              </a:pPr>
              <a:endParaRPr sz="1500">
                <a:cs typeface="+mn-ea"/>
                <a:sym typeface="+mn-lt"/>
              </a:endParaRPr>
            </a:p>
          </p:txBody>
        </p:sp>
      </p:grpSp>
      <p:sp>
        <p:nvSpPr>
          <p:cNvPr id="108" name="Shape 3496">
            <a:extLst>
              <a:ext uri="{FF2B5EF4-FFF2-40B4-BE49-F238E27FC236}">
                <a16:creationId xmlns:a16="http://schemas.microsoft.com/office/drawing/2014/main" id="{5EDF44A5-8DC9-46D1-96C6-21089A39CAC9}"/>
              </a:ext>
            </a:extLst>
          </p:cNvPr>
          <p:cNvSpPr/>
          <p:nvPr/>
        </p:nvSpPr>
        <p:spPr>
          <a:xfrm>
            <a:off x="6105583" y="5028993"/>
            <a:ext cx="1626143" cy="287579"/>
          </a:xfrm>
          <a:prstGeom prst="rect">
            <a:avLst/>
          </a:prstGeom>
          <a:ln w="12700">
            <a:miter lim="400000"/>
          </a:ln>
          <a:extLst>
            <a:ext uri="{C572A759-6A51-4108-AA02-DFA0A04FC94B}">
              <ma14:wrappingTextBoxFlag xmlns:ma14="http://schemas.microsoft.com/office/mac/drawingml/2011/main" xmlns="" val="1"/>
            </a:ext>
          </a:extLst>
        </p:spPr>
        <p:txBody>
          <a:bodyPr wrap="square" lIns="35719" tIns="35719" rIns="35719" bIns="35719">
            <a:spAutoFit/>
          </a:bodyPr>
          <a:lstStyle>
            <a:lvl1pPr>
              <a:lnSpc>
                <a:spcPct val="100000"/>
              </a:lnSpc>
              <a:defRPr b="1" cap="all" spc="240">
                <a:solidFill>
                  <a:schemeClr val="accent6">
                    <a:hueOff val="-2214564"/>
                    <a:satOff val="-18455"/>
                    <a:lumOff val="-82930"/>
                  </a:schemeClr>
                </a:solidFill>
              </a:defRPr>
            </a:lvl1pPr>
          </a:lstStyle>
          <a:p>
            <a:pPr algn="ctr" defTabSz="410766" hangingPunct="0"/>
            <a:r>
              <a:rPr lang="zh-CN" altLang="en-US" sz="1400" kern="0" spc="0" dirty="0">
                <a:solidFill>
                  <a:srgbClr val="DCD5CB">
                    <a:hueOff val="-2214564"/>
                    <a:satOff val="-18455"/>
                    <a:lumOff val="-82930"/>
                  </a:srgbClr>
                </a:solidFill>
                <a:cs typeface="+mn-ea"/>
                <a:sym typeface="+mn-lt"/>
              </a:rPr>
              <a:t>替换文字内容</a:t>
            </a:r>
          </a:p>
        </p:txBody>
      </p:sp>
      <p:sp>
        <p:nvSpPr>
          <p:cNvPr id="109" name="Text Placeholder 32">
            <a:extLst>
              <a:ext uri="{FF2B5EF4-FFF2-40B4-BE49-F238E27FC236}">
                <a16:creationId xmlns:a16="http://schemas.microsoft.com/office/drawing/2014/main" id="{9CB4F13C-5574-4F40-AA69-820891525512}"/>
              </a:ext>
            </a:extLst>
          </p:cNvPr>
          <p:cNvSpPr txBox="1">
            <a:spLocks/>
          </p:cNvSpPr>
          <p:nvPr/>
        </p:nvSpPr>
        <p:spPr>
          <a:xfrm>
            <a:off x="6277304" y="5361102"/>
            <a:ext cx="1282700" cy="553998"/>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1000" dirty="0">
                <a:solidFill>
                  <a:schemeClr val="bg1">
                    <a:lumMod val="50000"/>
                  </a:schemeClr>
                </a:solidFill>
                <a:latin typeface="+mn-lt"/>
                <a:cs typeface="+mn-ea"/>
                <a:sym typeface="+mn-lt"/>
              </a:rPr>
              <a:t>请替换文字内容，修改文字内容，也可以直接复制你的内容到此。</a:t>
            </a:r>
          </a:p>
        </p:txBody>
      </p:sp>
      <p:sp>
        <p:nvSpPr>
          <p:cNvPr id="27" name="圆角矩形 26"/>
          <p:cNvSpPr/>
          <p:nvPr/>
        </p:nvSpPr>
        <p:spPr>
          <a:xfrm>
            <a:off x="469900" y="313464"/>
            <a:ext cx="4610100" cy="654317"/>
          </a:xfrm>
          <a:prstGeom prst="roundRect">
            <a:avLst>
              <a:gd name="adj" fmla="val 0"/>
            </a:avLst>
          </a:prstGeom>
          <a:noFill/>
          <a:ln w="38100">
            <a:solidFill>
              <a:schemeClr val="bg1"/>
            </a:solidFill>
          </a:ln>
          <a:effectLst>
            <a:outerShdw blurRad="482600" sx="101000" sy="101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317500" y="161659"/>
            <a:ext cx="571500" cy="561472"/>
          </a:xfrm>
          <a:prstGeom prst="roundRect">
            <a:avLst>
              <a:gd name="adj" fmla="val 0"/>
            </a:avLst>
          </a:prstGeom>
          <a:solidFill>
            <a:schemeClr val="bg1"/>
          </a:solidFill>
          <a:ln w="38100">
            <a:solidFill>
              <a:schemeClr val="bg1"/>
            </a:solidFill>
          </a:ln>
          <a:effectLst>
            <a:outerShdw blurRad="482600" sx="101000" sy="101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34925B"/>
                </a:solidFill>
              </a:rPr>
              <a:t>01</a:t>
            </a:r>
            <a:endParaRPr lang="zh-CN" altLang="en-US" sz="2400" dirty="0">
              <a:solidFill>
                <a:srgbClr val="34925B"/>
              </a:solidFill>
            </a:endParaRPr>
          </a:p>
        </p:txBody>
      </p:sp>
      <p:sp>
        <p:nvSpPr>
          <p:cNvPr id="29" name="矩形 28"/>
          <p:cNvSpPr/>
          <p:nvPr/>
        </p:nvSpPr>
        <p:spPr>
          <a:xfrm>
            <a:off x="1143734" y="409789"/>
            <a:ext cx="3775393" cy="523220"/>
          </a:xfrm>
          <a:prstGeom prst="rect">
            <a:avLst/>
          </a:prstGeom>
        </p:spPr>
        <p:txBody>
          <a:bodyPr wrap="none">
            <a:spAutoFit/>
          </a:bodyPr>
          <a:lstStyle/>
          <a:p>
            <a:r>
              <a:rPr lang="zh-CN" altLang="en-US" sz="2800" dirty="0">
                <a:latin typeface="方正书宋简体" panose="03000509000000000000" pitchFamily="65" charset="-122"/>
                <a:ea typeface="方正书宋简体" panose="03000509000000000000" pitchFamily="65" charset="-122"/>
              </a:rPr>
              <a:t>单击此处添加标题文本</a:t>
            </a:r>
          </a:p>
        </p:txBody>
      </p:sp>
    </p:spTree>
    <p:extLst>
      <p:ext uri="{BB962C8B-B14F-4D97-AF65-F5344CB8AC3E}">
        <p14:creationId xmlns:p14="http://schemas.microsoft.com/office/powerpoint/2010/main" val="36130650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1C8CF194-A068-4F5A-838F-E6B46E236561}"/>
              </a:ext>
            </a:extLst>
          </p:cNvPr>
          <p:cNvSpPr/>
          <p:nvPr/>
        </p:nvSpPr>
        <p:spPr>
          <a:xfrm>
            <a:off x="3068511" y="-350076"/>
            <a:ext cx="8722321" cy="7725192"/>
          </a:xfrm>
          <a:prstGeom prst="rect">
            <a:avLst/>
          </a:prstGeom>
        </p:spPr>
        <p:txBody>
          <a:bodyPr wrap="square">
            <a:spAutoFit/>
          </a:bodyPr>
          <a:lstStyle/>
          <a:p>
            <a:pPr lvl="1">
              <a:spcBef>
                <a:spcPct val="0"/>
              </a:spcBef>
            </a:pPr>
            <a:r>
              <a:rPr lang="en-US" altLang="zh-CN" sz="49600" spc="300" dirty="0">
                <a:ln w="25400">
                  <a:solidFill>
                    <a:schemeClr val="bg1">
                      <a:alpha val="94000"/>
                    </a:schemeClr>
                  </a:solidFill>
                </a:ln>
                <a:noFill/>
                <a:effectLst>
                  <a:outerShdw blurRad="50800" dist="38100" sx="99000" sy="99000" algn="l" rotWithShape="0">
                    <a:prstClr val="black">
                      <a:alpha val="41000"/>
                    </a:prstClr>
                  </a:outerShdw>
                </a:effectLst>
                <a:cs typeface="+mn-ea"/>
                <a:sym typeface="+mn-lt"/>
              </a:rPr>
              <a:t>02</a:t>
            </a:r>
            <a:endParaRPr lang="zh-CN" altLang="en-US" sz="49600" spc="300" dirty="0">
              <a:ln w="25400">
                <a:solidFill>
                  <a:schemeClr val="bg1">
                    <a:alpha val="94000"/>
                  </a:schemeClr>
                </a:solidFill>
              </a:ln>
              <a:noFill/>
              <a:effectLst>
                <a:outerShdw blurRad="50800" dist="38100" sx="99000" sy="99000" algn="l" rotWithShape="0">
                  <a:prstClr val="black">
                    <a:alpha val="41000"/>
                  </a:prstClr>
                </a:outerShdw>
              </a:effectLst>
              <a:cs typeface="+mn-ea"/>
              <a:sym typeface="+mn-lt"/>
            </a:endParaRPr>
          </a:p>
        </p:txBody>
      </p:sp>
      <p:sp>
        <p:nvSpPr>
          <p:cNvPr id="6" name="圆角矩形 5"/>
          <p:cNvSpPr/>
          <p:nvPr/>
        </p:nvSpPr>
        <p:spPr>
          <a:xfrm>
            <a:off x="2470148" y="2315802"/>
            <a:ext cx="8197851" cy="2192698"/>
          </a:xfrm>
          <a:prstGeom prst="roundRect">
            <a:avLst>
              <a:gd name="adj" fmla="val 0"/>
            </a:avLst>
          </a:pr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84F5CCCD-ECAA-43D1-82C7-D1F38C586991}"/>
              </a:ext>
            </a:extLst>
          </p:cNvPr>
          <p:cNvSpPr txBox="1"/>
          <p:nvPr/>
        </p:nvSpPr>
        <p:spPr>
          <a:xfrm>
            <a:off x="3352344" y="2589981"/>
            <a:ext cx="6433457" cy="1200329"/>
          </a:xfrm>
          <a:prstGeom prst="rect">
            <a:avLst/>
          </a:prstGeom>
          <a:noFill/>
          <a:ln>
            <a:noFill/>
          </a:ln>
        </p:spPr>
        <p:txBody>
          <a:bodyPr wrap="square" rtlCol="0">
            <a:spAutoFit/>
          </a:bodyPr>
          <a:lstStyle/>
          <a:p>
            <a:pPr algn="ctr" defTabSz="914377"/>
            <a:r>
              <a:rPr lang="zh-CN" altLang="en-US" sz="7200" dirty="0">
                <a:ln w="9525">
                  <a:noFill/>
                </a:ln>
                <a:solidFill>
                  <a:srgbClr val="34925B"/>
                </a:solidFill>
                <a:latin typeface="方正书宋简体" panose="03000509000000000000" pitchFamily="65" charset="-122"/>
                <a:ea typeface="方正书宋简体" panose="03000509000000000000" pitchFamily="65" charset="-122"/>
                <a:cs typeface="+mn-ea"/>
                <a:sym typeface="+mn-lt"/>
              </a:rPr>
              <a:t>基本工作概述</a:t>
            </a:r>
          </a:p>
        </p:txBody>
      </p:sp>
      <p:pic>
        <p:nvPicPr>
          <p:cNvPr id="10" name="图片 9">
            <a:extLst>
              <a:ext uri="{FF2B5EF4-FFF2-40B4-BE49-F238E27FC236}">
                <a16:creationId xmlns:a16="http://schemas.microsoft.com/office/drawing/2014/main" id="{84EF4584-6674-43BD-8741-67251778C8E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33698" t="4820" r="34641" b="9893"/>
          <a:stretch/>
        </p:blipFill>
        <p:spPr>
          <a:xfrm>
            <a:off x="1347315" y="304785"/>
            <a:ext cx="2090057" cy="5630091"/>
          </a:xfrm>
          <a:prstGeom prst="rect">
            <a:avLst/>
          </a:prstGeom>
        </p:spPr>
      </p:pic>
      <p:sp>
        <p:nvSpPr>
          <p:cNvPr id="8" name="矩形 7"/>
          <p:cNvSpPr/>
          <p:nvPr/>
        </p:nvSpPr>
        <p:spPr>
          <a:xfrm>
            <a:off x="2464808" y="3785245"/>
            <a:ext cx="8382000" cy="369332"/>
          </a:xfrm>
          <a:prstGeom prst="rect">
            <a:avLst/>
          </a:prstGeom>
        </p:spPr>
        <p:txBody>
          <a:bodyPr wrap="square">
            <a:spAutoFit/>
          </a:bodyPr>
          <a:lstStyle/>
          <a:p>
            <a:pPr algn="ctr"/>
            <a:r>
              <a:rPr lang="zh-CN" altLang="en-US" dirty="0">
                <a:latin typeface="方正书宋简体" panose="03000509000000000000" pitchFamily="65" charset="-122"/>
                <a:ea typeface="方正书宋简体" panose="03000509000000000000" pitchFamily="65" charset="-122"/>
              </a:rPr>
              <a:t>点击输入简要文本内容，文字内容需概况精炼的说明该分项内容……</a:t>
            </a:r>
          </a:p>
        </p:txBody>
      </p:sp>
    </p:spTree>
    <p:extLst>
      <p:ext uri="{BB962C8B-B14F-4D97-AF65-F5344CB8AC3E}">
        <p14:creationId xmlns:p14="http://schemas.microsoft.com/office/powerpoint/2010/main" val="1465574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sld>
</file>

<file path=ppt/theme/theme1.xml><?xml version="1.0" encoding="utf-8"?>
<a:theme xmlns:a="http://schemas.openxmlformats.org/drawingml/2006/main" name="51PPT模板网   www.51pptmoban.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w453z2z">
      <a:majorFont>
        <a:latin typeface="微软雅黑" panose="020F0302020204030204"/>
        <a:ea typeface="微软雅黑"/>
        <a:cs typeface=""/>
      </a:majorFont>
      <a:minorFont>
        <a:latin typeface="微软雅黑"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515</TotalTime>
  <Words>2562</Words>
  <Application>Microsoft Office PowerPoint</Application>
  <PresentationFormat>宽屏</PresentationFormat>
  <Paragraphs>196</Paragraphs>
  <Slides>27</Slides>
  <Notes>2</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27</vt:i4>
      </vt:variant>
    </vt:vector>
  </HeadingPairs>
  <TitlesOfParts>
    <vt:vector size="36" baseType="lpstr">
      <vt:lpstr>Gill Sans</vt:lpstr>
      <vt:lpstr>Titillium WebSemiBold</vt:lpstr>
      <vt:lpstr>阿里巴巴普惠体 L</vt:lpstr>
      <vt:lpstr>方正书宋简体</vt:lpstr>
      <vt:lpstr>微软雅黑</vt:lpstr>
      <vt:lpstr>Arial</vt:lpstr>
      <vt:lpstr>Calibri</vt:lpstr>
      <vt:lpstr>51PPT模板网   www.51pptmoban.com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文艺</dc:title>
  <dc:creator>51PPT模板网</dc:creator>
  <cp:keywords>51PPT</cp:keywords>
  <dc:description>www.51pptmoban.com</dc:description>
  <cp:lastModifiedBy>Win user</cp:lastModifiedBy>
  <cp:revision>249</cp:revision>
  <dcterms:created xsi:type="dcterms:W3CDTF">2020-04-06T05:27:43Z</dcterms:created>
  <dcterms:modified xsi:type="dcterms:W3CDTF">2022-10-22T11:07:25Z</dcterms:modified>
</cp:coreProperties>
</file>