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 id="2147483656" r:id="rId3"/>
  </p:sldMasterIdLst>
  <p:sldIdLst>
    <p:sldId id="290" r:id="rId4"/>
    <p:sldId id="259" r:id="rId5"/>
    <p:sldId id="260" r:id="rId6"/>
    <p:sldId id="265" r:id="rId7"/>
    <p:sldId id="296" r:id="rId8"/>
    <p:sldId id="297" r:id="rId9"/>
    <p:sldId id="298" r:id="rId10"/>
    <p:sldId id="299" r:id="rId11"/>
    <p:sldId id="300" r:id="rId12"/>
    <p:sldId id="291" r:id="rId13"/>
    <p:sldId id="301" r:id="rId14"/>
    <p:sldId id="302" r:id="rId15"/>
    <p:sldId id="303" r:id="rId16"/>
    <p:sldId id="304" r:id="rId17"/>
    <p:sldId id="305" r:id="rId18"/>
    <p:sldId id="306" r:id="rId19"/>
    <p:sldId id="292" r:id="rId20"/>
    <p:sldId id="307" r:id="rId21"/>
    <p:sldId id="308" r:id="rId22"/>
    <p:sldId id="309" r:id="rId23"/>
    <p:sldId id="310" r:id="rId24"/>
    <p:sldId id="311" r:id="rId25"/>
    <p:sldId id="312" r:id="rId26"/>
    <p:sldId id="293" r:id="rId27"/>
    <p:sldId id="313" r:id="rId28"/>
    <p:sldId id="314" r:id="rId29"/>
    <p:sldId id="315" r:id="rId30"/>
    <p:sldId id="316" r:id="rId31"/>
    <p:sldId id="294" r:id="rId32"/>
    <p:sldId id="317" r:id="rId33"/>
    <p:sldId id="318" r:id="rId34"/>
    <p:sldId id="319" r:id="rId35"/>
    <p:sldId id="320" r:id="rId36"/>
    <p:sldId id="295" r:id="rId37"/>
    <p:sldId id="258" r:id="rId38"/>
    <p:sldId id="288" r:id="rId39"/>
    <p:sldId id="289" r:id="rId40"/>
    <p:sldId id="345" r:id="rId41"/>
    <p:sldId id="346"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FFC000"/>
    <a:srgbClr val="0000FF"/>
    <a:srgbClr val="00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36" autoAdjust="0"/>
    <p:restoredTop sz="94707" autoAdjust="0"/>
  </p:normalViewPr>
  <p:slideViewPr>
    <p:cSldViewPr snapToGrid="0" showGuides="1">
      <p:cViewPr varScale="1">
        <p:scale>
          <a:sx n="103" d="100"/>
          <a:sy n="103" d="100"/>
        </p:scale>
        <p:origin x="114" y="3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9.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A33B-4A52-87FC-2B61C45835E6}"/>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A33B-4A52-87FC-2B61C45835E6}"/>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A33B-4A52-87FC-2B61C45835E6}"/>
            </c:ext>
          </c:extLst>
        </c:ser>
        <c:dLbls>
          <c:showLegendKey val="0"/>
          <c:showVal val="0"/>
          <c:showCatName val="0"/>
          <c:showSerName val="0"/>
          <c:showPercent val="0"/>
          <c:showBubbleSize val="0"/>
        </c:dLbls>
        <c:gapWidth val="219"/>
        <c:overlap val="-27"/>
        <c:axId val="-58873888"/>
        <c:axId val="-58866272"/>
      </c:barChart>
      <c:catAx>
        <c:axId val="-58873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ea"/>
                <a:ea typeface="+mn-ea"/>
                <a:cs typeface="+mn-cs"/>
              </a:defRPr>
            </a:pPr>
            <a:endParaRPr lang="zh-CN"/>
          </a:p>
        </c:txPr>
        <c:crossAx val="-58866272"/>
        <c:crosses val="autoZero"/>
        <c:auto val="1"/>
        <c:lblAlgn val="ctr"/>
        <c:lblOffset val="100"/>
        <c:noMultiLvlLbl val="0"/>
      </c:catAx>
      <c:valAx>
        <c:axId val="-58866272"/>
        <c:scaling>
          <c:orientation val="minMax"/>
        </c:scaling>
        <c:delete val="1"/>
        <c:axPos val="l"/>
        <c:numFmt formatCode="General" sourceLinked="1"/>
        <c:majorTickMark val="none"/>
        <c:minorTickMark val="none"/>
        <c:tickLblPos val="nextTo"/>
        <c:crossAx val="-58873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ea"/>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D35-4F35-BE83-79D90F32542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D35-4F35-BE83-79D90F325427}"/>
            </c:ext>
          </c:extLst>
        </c:ser>
        <c:dLbls>
          <c:showLegendKey val="0"/>
          <c:showVal val="0"/>
          <c:showCatName val="0"/>
          <c:showSerName val="0"/>
          <c:showPercent val="0"/>
          <c:showBubbleSize val="0"/>
        </c:dLbls>
        <c:gapWidth val="150"/>
        <c:overlap val="100"/>
        <c:axId val="-614293312"/>
        <c:axId val="-614307456"/>
      </c:barChart>
      <c:catAx>
        <c:axId val="-61429331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ea"/>
                <a:ea typeface="+mn-ea"/>
                <a:cs typeface="+mn-cs"/>
              </a:defRPr>
            </a:pPr>
            <a:endParaRPr lang="zh-CN"/>
          </a:p>
        </c:txPr>
        <c:crossAx val="-614307456"/>
        <c:crosses val="autoZero"/>
        <c:auto val="1"/>
        <c:lblAlgn val="ctr"/>
        <c:lblOffset val="100"/>
        <c:noMultiLvlLbl val="0"/>
      </c:catAx>
      <c:valAx>
        <c:axId val="-614307456"/>
        <c:scaling>
          <c:orientation val="minMax"/>
        </c:scaling>
        <c:delete val="1"/>
        <c:axPos val="t"/>
        <c:numFmt formatCode="General" sourceLinked="1"/>
        <c:majorTickMark val="none"/>
        <c:minorTickMark val="none"/>
        <c:tickLblPos val="nextTo"/>
        <c:crossAx val="-6142933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600" b="0" i="0" u="none" strike="noStrike" kern="1200" baseline="0">
              <a:solidFill>
                <a:schemeClr val="tx1"/>
              </a:solidFill>
              <a:latin typeface="+mn-ea"/>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8.5515876671353394E-2"/>
          <c:y val="0"/>
          <c:w val="0.90918265687319999"/>
          <c:h val="0.91068800000000005"/>
        </c:manualLayout>
      </c:layout>
      <c:barChart>
        <c:barDir val="bar"/>
        <c:grouping val="stacked"/>
        <c:varyColors val="0"/>
        <c:ser>
          <c:idx val="0"/>
          <c:order val="0"/>
          <c:tx>
            <c:strRef>
              <c:f>Sheet1!$B$1</c:f>
              <c:strCache>
                <c:ptCount val="1"/>
                <c:pt idx="0">
                  <c:v>Series One</c:v>
                </c:pt>
              </c:strCache>
            </c:strRef>
          </c:tx>
          <c:spPr>
            <a:solidFill>
              <a:schemeClr val="accent1"/>
            </a:solidFill>
            <a:ln w="12700" cap="flat">
              <a:noFill/>
              <a:miter lim="400000"/>
            </a:ln>
            <a:effectLst/>
          </c:spPr>
          <c:invertIfNegative val="0"/>
          <c:cat>
            <c:strRef>
              <c:f>Sheet1!$A$2:$A$13</c:f>
              <c:strCache>
                <c:ptCount val="12"/>
                <c:pt idx="0">
                  <c:v>20XX</c:v>
                </c:pt>
                <c:pt idx="1">
                  <c:v>20XX</c:v>
                </c:pt>
                <c:pt idx="2">
                  <c:v>20XX</c:v>
                </c:pt>
                <c:pt idx="3">
                  <c:v>20XX</c:v>
                </c:pt>
                <c:pt idx="4">
                  <c:v>20XX</c:v>
                </c:pt>
                <c:pt idx="5">
                  <c:v>20XX</c:v>
                </c:pt>
                <c:pt idx="6">
                  <c:v>20XX</c:v>
                </c:pt>
                <c:pt idx="7">
                  <c:v>20XX</c:v>
                </c:pt>
                <c:pt idx="8">
                  <c:v>20XX</c:v>
                </c:pt>
                <c:pt idx="9">
                  <c:v>20XX</c:v>
                </c:pt>
                <c:pt idx="10">
                  <c:v>20XX</c:v>
                </c:pt>
                <c:pt idx="11">
                  <c:v>20XX</c:v>
                </c:pt>
              </c:strCache>
            </c:strRef>
          </c:cat>
          <c:val>
            <c:numRef>
              <c:f>Sheet1!$B$2:$B$13</c:f>
              <c:numCache>
                <c:formatCode>General</c:formatCode>
                <c:ptCount val="12"/>
                <c:pt idx="0">
                  <c:v>574</c:v>
                </c:pt>
                <c:pt idx="1">
                  <c:v>405</c:v>
                </c:pt>
                <c:pt idx="2">
                  <c:v>320</c:v>
                </c:pt>
                <c:pt idx="3">
                  <c:v>185</c:v>
                </c:pt>
                <c:pt idx="4">
                  <c:v>195</c:v>
                </c:pt>
                <c:pt idx="5">
                  <c:v>145</c:v>
                </c:pt>
                <c:pt idx="6">
                  <c:v>150</c:v>
                </c:pt>
                <c:pt idx="7">
                  <c:v>190</c:v>
                </c:pt>
                <c:pt idx="8">
                  <c:v>70</c:v>
                </c:pt>
                <c:pt idx="9">
                  <c:v>60</c:v>
                </c:pt>
                <c:pt idx="10">
                  <c:v>80</c:v>
                </c:pt>
                <c:pt idx="11">
                  <c:v>40</c:v>
                </c:pt>
              </c:numCache>
            </c:numRef>
          </c:val>
          <c:extLst xmlns:c16r2="http://schemas.microsoft.com/office/drawing/2015/06/chart">
            <c:ext xmlns:c16="http://schemas.microsoft.com/office/drawing/2014/chart" uri="{C3380CC4-5D6E-409C-BE32-E72D297353CC}">
              <c16:uniqueId val="{00000000-4CF2-4ABB-8F13-C2B478330A6C}"/>
            </c:ext>
          </c:extLst>
        </c:ser>
        <c:ser>
          <c:idx val="1"/>
          <c:order val="1"/>
          <c:tx>
            <c:strRef>
              <c:f>Sheet1!$C$1</c:f>
              <c:strCache>
                <c:ptCount val="1"/>
                <c:pt idx="0">
                  <c:v>Series Two</c:v>
                </c:pt>
              </c:strCache>
            </c:strRef>
          </c:tx>
          <c:spPr>
            <a:solidFill>
              <a:schemeClr val="accent2"/>
            </a:solidFill>
            <a:ln w="12700" cap="flat">
              <a:noFill/>
              <a:miter lim="400000"/>
            </a:ln>
            <a:effectLst/>
          </c:spPr>
          <c:invertIfNegative val="0"/>
          <c:cat>
            <c:strRef>
              <c:f>Sheet1!$A$2:$A$13</c:f>
              <c:strCache>
                <c:ptCount val="12"/>
                <c:pt idx="0">
                  <c:v>20XX</c:v>
                </c:pt>
                <c:pt idx="1">
                  <c:v>20XX</c:v>
                </c:pt>
                <c:pt idx="2">
                  <c:v>20XX</c:v>
                </c:pt>
                <c:pt idx="3">
                  <c:v>20XX</c:v>
                </c:pt>
                <c:pt idx="4">
                  <c:v>20XX</c:v>
                </c:pt>
                <c:pt idx="5">
                  <c:v>20XX</c:v>
                </c:pt>
                <c:pt idx="6">
                  <c:v>20XX</c:v>
                </c:pt>
                <c:pt idx="7">
                  <c:v>20XX</c:v>
                </c:pt>
                <c:pt idx="8">
                  <c:v>20XX</c:v>
                </c:pt>
                <c:pt idx="9">
                  <c:v>20XX</c:v>
                </c:pt>
                <c:pt idx="10">
                  <c:v>20XX</c:v>
                </c:pt>
                <c:pt idx="11">
                  <c:v>20XX</c:v>
                </c:pt>
              </c:strCache>
            </c:strRef>
          </c:cat>
          <c:val>
            <c:numRef>
              <c:f>Sheet1!$C$2:$C$13</c:f>
              <c:numCache>
                <c:formatCode>General</c:formatCode>
                <c:ptCount val="12"/>
                <c:pt idx="0">
                  <c:v>26</c:v>
                </c:pt>
                <c:pt idx="1">
                  <c:v>180</c:v>
                </c:pt>
                <c:pt idx="2">
                  <c:v>70</c:v>
                </c:pt>
                <c:pt idx="3">
                  <c:v>90</c:v>
                </c:pt>
                <c:pt idx="4">
                  <c:v>60</c:v>
                </c:pt>
                <c:pt idx="5">
                  <c:v>60</c:v>
                </c:pt>
                <c:pt idx="6">
                  <c:v>80</c:v>
                </c:pt>
                <c:pt idx="7">
                  <c:v>20</c:v>
                </c:pt>
                <c:pt idx="8">
                  <c:v>10</c:v>
                </c:pt>
                <c:pt idx="9">
                  <c:v>20</c:v>
                </c:pt>
                <c:pt idx="10">
                  <c:v>40</c:v>
                </c:pt>
                <c:pt idx="11">
                  <c:v>20</c:v>
                </c:pt>
              </c:numCache>
            </c:numRef>
          </c:val>
          <c:extLst xmlns:c16r2="http://schemas.microsoft.com/office/drawing/2015/06/chart">
            <c:ext xmlns:c16="http://schemas.microsoft.com/office/drawing/2014/chart" uri="{C3380CC4-5D6E-409C-BE32-E72D297353CC}">
              <c16:uniqueId val="{00000001-4CF2-4ABB-8F13-C2B478330A6C}"/>
            </c:ext>
          </c:extLst>
        </c:ser>
        <c:dLbls>
          <c:showLegendKey val="0"/>
          <c:showVal val="0"/>
          <c:showCatName val="0"/>
          <c:showSerName val="0"/>
          <c:showPercent val="0"/>
          <c:showBubbleSize val="0"/>
        </c:dLbls>
        <c:gapWidth val="100"/>
        <c:overlap val="100"/>
        <c:axId val="-614291680"/>
        <c:axId val="-614291136"/>
      </c:barChart>
      <c:catAx>
        <c:axId val="-614291680"/>
        <c:scaling>
          <c:orientation val="maxMin"/>
        </c:scaling>
        <c:delete val="0"/>
        <c:axPos val="l"/>
        <c:numFmt formatCode="General" sourceLinked="0"/>
        <c:majorTickMark val="none"/>
        <c:minorTickMark val="none"/>
        <c:tickLblPos val="nextTo"/>
        <c:spPr>
          <a:ln w="12700" cap="flat" cmpd="sng" algn="ctr">
            <a:noFill/>
            <a:prstDash val="solid"/>
            <a:miter lim="800000"/>
          </a:ln>
        </c:spPr>
        <c:txPr>
          <a:bodyPr rot="0" spcFirstLastPara="0" vertOverflow="ellipsis" vert="horz" wrap="square" anchor="ctr" anchorCtr="1"/>
          <a:lstStyle/>
          <a:p>
            <a:pPr>
              <a:defRPr lang="zh-CN" sz="1800" b="0" i="0" u="none" strike="noStrike" kern="1200" baseline="0">
                <a:solidFill>
                  <a:schemeClr val="tx1"/>
                </a:solidFill>
                <a:latin typeface="San Francisco Display Light"/>
                <a:ea typeface="+mn-ea"/>
                <a:cs typeface="+mn-cs"/>
              </a:defRPr>
            </a:pPr>
            <a:endParaRPr lang="zh-CN"/>
          </a:p>
        </c:txPr>
        <c:crossAx val="-614291136"/>
        <c:crosses val="autoZero"/>
        <c:auto val="1"/>
        <c:lblAlgn val="ctr"/>
        <c:lblOffset val="100"/>
        <c:noMultiLvlLbl val="1"/>
      </c:catAx>
      <c:valAx>
        <c:axId val="-614291136"/>
        <c:scaling>
          <c:orientation val="minMax"/>
        </c:scaling>
        <c:delete val="1"/>
        <c:axPos val="t"/>
        <c:numFmt formatCode="0&quot;%&quot;" sourceLinked="0"/>
        <c:majorTickMark val="out"/>
        <c:minorTickMark val="none"/>
        <c:tickLblPos val="nextTo"/>
        <c:crossAx val="-614291680"/>
        <c:crosses val="autoZero"/>
        <c:crossBetween val="between"/>
        <c:majorUnit val="150"/>
        <c:minorUnit val="75"/>
      </c:valAx>
      <c:spPr>
        <a:noFill/>
        <a:ln w="12700" cap="flat">
          <a:noFill/>
          <a:miter lim="400000"/>
        </a:ln>
        <a:effectLst/>
      </c:spPr>
    </c:plotArea>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chemeClr val="accent1"/>
            </a:solidFill>
            <a:ln>
              <a:noFill/>
            </a:ln>
            <a:effectLst/>
            <a:sp3d/>
          </c:spPr>
          <c:invertIfNegative val="0"/>
          <c:cat>
            <c:strRef>
              <c:f>Sheet1!$A$2:$A$11</c:f>
              <c:strCache>
                <c:ptCount val="10"/>
                <c:pt idx="0">
                  <c:v>20XX</c:v>
                </c:pt>
                <c:pt idx="1">
                  <c:v>20XX</c:v>
                </c:pt>
                <c:pt idx="2">
                  <c:v>20XX</c:v>
                </c:pt>
                <c:pt idx="3">
                  <c:v>20XX</c:v>
                </c:pt>
                <c:pt idx="4">
                  <c:v>20XX</c:v>
                </c:pt>
                <c:pt idx="5">
                  <c:v>20XX</c:v>
                </c:pt>
                <c:pt idx="6">
                  <c:v>20XX</c:v>
                </c:pt>
                <c:pt idx="7">
                  <c:v>20XX</c:v>
                </c:pt>
                <c:pt idx="8">
                  <c:v>20XX</c:v>
                </c:pt>
                <c:pt idx="9">
                  <c:v>20XX</c:v>
                </c:pt>
              </c:strCache>
            </c:strRef>
          </c:cat>
          <c:val>
            <c:numRef>
              <c:f>Sheet1!$B$2:$B$11</c:f>
              <c:numCache>
                <c:formatCode>General</c:formatCode>
                <c:ptCount val="10"/>
                <c:pt idx="0">
                  <c:v>32</c:v>
                </c:pt>
                <c:pt idx="1">
                  <c:v>32</c:v>
                </c:pt>
                <c:pt idx="2">
                  <c:v>28</c:v>
                </c:pt>
                <c:pt idx="3">
                  <c:v>12</c:v>
                </c:pt>
                <c:pt idx="4">
                  <c:v>15</c:v>
                </c:pt>
                <c:pt idx="5">
                  <c:v>32</c:v>
                </c:pt>
                <c:pt idx="6">
                  <c:v>32</c:v>
                </c:pt>
                <c:pt idx="7">
                  <c:v>28</c:v>
                </c:pt>
                <c:pt idx="8">
                  <c:v>12</c:v>
                </c:pt>
                <c:pt idx="9">
                  <c:v>15</c:v>
                </c:pt>
              </c:numCache>
            </c:numRef>
          </c:val>
          <c:extLst xmlns:c16r2="http://schemas.microsoft.com/office/drawing/2015/06/chart">
            <c:ext xmlns:c16="http://schemas.microsoft.com/office/drawing/2014/chart" uri="{C3380CC4-5D6E-409C-BE32-E72D297353CC}">
              <c16:uniqueId val="{00000000-A4B4-4530-A189-CE25D9F221D1}"/>
            </c:ext>
          </c:extLst>
        </c:ser>
        <c:ser>
          <c:idx val="1"/>
          <c:order val="1"/>
          <c:tx>
            <c:strRef>
              <c:f>Sheet1!$C$1</c:f>
              <c:strCache>
                <c:ptCount val="1"/>
                <c:pt idx="0">
                  <c:v>Series 12</c:v>
                </c:pt>
              </c:strCache>
            </c:strRef>
          </c:tx>
          <c:spPr>
            <a:solidFill>
              <a:schemeClr val="accent2"/>
            </a:solidFill>
            <a:ln>
              <a:noFill/>
            </a:ln>
            <a:effectLst/>
            <a:sp3d/>
          </c:spPr>
          <c:invertIfNegative val="0"/>
          <c:cat>
            <c:strRef>
              <c:f>Sheet1!$A$2:$A$11</c:f>
              <c:strCache>
                <c:ptCount val="10"/>
                <c:pt idx="0">
                  <c:v>20XX</c:v>
                </c:pt>
                <c:pt idx="1">
                  <c:v>20XX</c:v>
                </c:pt>
                <c:pt idx="2">
                  <c:v>20XX</c:v>
                </c:pt>
                <c:pt idx="3">
                  <c:v>20XX</c:v>
                </c:pt>
                <c:pt idx="4">
                  <c:v>20XX</c:v>
                </c:pt>
                <c:pt idx="5">
                  <c:v>20XX</c:v>
                </c:pt>
                <c:pt idx="6">
                  <c:v>20XX</c:v>
                </c:pt>
                <c:pt idx="7">
                  <c:v>20XX</c:v>
                </c:pt>
                <c:pt idx="8">
                  <c:v>20XX</c:v>
                </c:pt>
                <c:pt idx="9">
                  <c:v>20XX</c:v>
                </c:pt>
              </c:strCache>
            </c:strRef>
          </c:cat>
          <c:val>
            <c:numRef>
              <c:f>Sheet1!$C$2:$C$11</c:f>
              <c:numCache>
                <c:formatCode>General</c:formatCode>
                <c:ptCount val="10"/>
                <c:pt idx="0">
                  <c:v>25</c:v>
                </c:pt>
                <c:pt idx="1">
                  <c:v>35</c:v>
                </c:pt>
                <c:pt idx="2">
                  <c:v>20</c:v>
                </c:pt>
                <c:pt idx="3">
                  <c:v>30</c:v>
                </c:pt>
                <c:pt idx="4">
                  <c:v>26</c:v>
                </c:pt>
                <c:pt idx="5">
                  <c:v>25</c:v>
                </c:pt>
                <c:pt idx="6">
                  <c:v>35</c:v>
                </c:pt>
                <c:pt idx="7">
                  <c:v>20</c:v>
                </c:pt>
                <c:pt idx="8">
                  <c:v>30</c:v>
                </c:pt>
                <c:pt idx="9">
                  <c:v>26</c:v>
                </c:pt>
              </c:numCache>
            </c:numRef>
          </c:val>
          <c:extLst xmlns:c16r2="http://schemas.microsoft.com/office/drawing/2015/06/chart">
            <c:ext xmlns:c16="http://schemas.microsoft.com/office/drawing/2014/chart" uri="{C3380CC4-5D6E-409C-BE32-E72D297353CC}">
              <c16:uniqueId val="{00000001-A4B4-4530-A189-CE25D9F221D1}"/>
            </c:ext>
          </c:extLst>
        </c:ser>
        <c:ser>
          <c:idx val="3"/>
          <c:order val="2"/>
          <c:tx>
            <c:strRef>
              <c:f>Sheet1!$D$1</c:f>
              <c:strCache>
                <c:ptCount val="1"/>
                <c:pt idx="0">
                  <c:v>Series 2</c:v>
                </c:pt>
              </c:strCache>
            </c:strRef>
          </c:tx>
          <c:spPr>
            <a:solidFill>
              <a:schemeClr val="accent3"/>
            </a:solidFill>
            <a:ln>
              <a:noFill/>
            </a:ln>
            <a:effectLst/>
            <a:sp3d/>
          </c:spPr>
          <c:invertIfNegative val="0"/>
          <c:cat>
            <c:strRef>
              <c:f>Sheet1!$A$2:$A$11</c:f>
              <c:strCache>
                <c:ptCount val="10"/>
                <c:pt idx="0">
                  <c:v>20XX</c:v>
                </c:pt>
                <c:pt idx="1">
                  <c:v>20XX</c:v>
                </c:pt>
                <c:pt idx="2">
                  <c:v>20XX</c:v>
                </c:pt>
                <c:pt idx="3">
                  <c:v>20XX</c:v>
                </c:pt>
                <c:pt idx="4">
                  <c:v>20XX</c:v>
                </c:pt>
                <c:pt idx="5">
                  <c:v>20XX</c:v>
                </c:pt>
                <c:pt idx="6">
                  <c:v>20XX</c:v>
                </c:pt>
                <c:pt idx="7">
                  <c:v>20XX</c:v>
                </c:pt>
                <c:pt idx="8">
                  <c:v>20XX</c:v>
                </c:pt>
                <c:pt idx="9">
                  <c:v>20XX</c:v>
                </c:pt>
              </c:strCache>
            </c:strRef>
          </c:cat>
          <c:val>
            <c:numRef>
              <c:f>Sheet1!$D$2:$D$11</c:f>
              <c:numCache>
                <c:formatCode>General</c:formatCode>
                <c:ptCount val="10"/>
                <c:pt idx="0">
                  <c:v>12</c:v>
                </c:pt>
                <c:pt idx="1">
                  <c:v>12</c:v>
                </c:pt>
                <c:pt idx="2">
                  <c:v>12</c:v>
                </c:pt>
                <c:pt idx="3">
                  <c:v>21</c:v>
                </c:pt>
                <c:pt idx="4">
                  <c:v>28</c:v>
                </c:pt>
                <c:pt idx="5">
                  <c:v>12</c:v>
                </c:pt>
                <c:pt idx="6">
                  <c:v>12</c:v>
                </c:pt>
                <c:pt idx="7">
                  <c:v>12</c:v>
                </c:pt>
                <c:pt idx="8">
                  <c:v>21</c:v>
                </c:pt>
                <c:pt idx="9">
                  <c:v>28</c:v>
                </c:pt>
              </c:numCache>
            </c:numRef>
          </c:val>
          <c:extLst xmlns:c16r2="http://schemas.microsoft.com/office/drawing/2015/06/chart">
            <c:ext xmlns:c16="http://schemas.microsoft.com/office/drawing/2014/chart" uri="{C3380CC4-5D6E-409C-BE32-E72D297353CC}">
              <c16:uniqueId val="{00000002-A4B4-4530-A189-CE25D9F221D1}"/>
            </c:ext>
          </c:extLst>
        </c:ser>
        <c:dLbls>
          <c:showLegendKey val="0"/>
          <c:showVal val="0"/>
          <c:showCatName val="0"/>
          <c:showSerName val="0"/>
          <c:showPercent val="0"/>
          <c:showBubbleSize val="0"/>
        </c:dLbls>
        <c:gapWidth val="150"/>
        <c:overlap val="100"/>
        <c:axId val="-58867904"/>
        <c:axId val="-58880416"/>
      </c:barChart>
      <c:catAx>
        <c:axId val="-58867904"/>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58880416"/>
        <c:crosses val="autoZero"/>
        <c:auto val="1"/>
        <c:lblAlgn val="ctr"/>
        <c:lblOffset val="100"/>
        <c:noMultiLvlLbl val="0"/>
      </c:catAx>
      <c:valAx>
        <c:axId val="-58880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58867904"/>
        <c:crosses val="autoZero"/>
        <c:crossBetween val="between"/>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1-FB68-4425-9DEC-2B6BE927AC71}"/>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2-FB68-4425-9DEC-2B6BE927AC71}"/>
            </c:ext>
          </c:extLst>
        </c:ser>
        <c:dLbls>
          <c:showLegendKey val="0"/>
          <c:showVal val="0"/>
          <c:showCatName val="0"/>
          <c:showSerName val="0"/>
          <c:showPercent val="0"/>
          <c:showBubbleSize val="0"/>
        </c:dLbls>
        <c:gapWidth val="76"/>
        <c:overlap val="-100"/>
        <c:axId val="-58894560"/>
        <c:axId val="-58870080"/>
      </c:barChart>
      <c:catAx>
        <c:axId val="-58894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ea"/>
                <a:ea typeface="+mn-ea"/>
                <a:cs typeface="+mn-cs"/>
              </a:defRPr>
            </a:pPr>
            <a:endParaRPr lang="zh-CN"/>
          </a:p>
        </c:txPr>
        <c:crossAx val="-58870080"/>
        <c:crosses val="autoZero"/>
        <c:auto val="1"/>
        <c:lblAlgn val="ctr"/>
        <c:lblOffset val="100"/>
        <c:noMultiLvlLbl val="0"/>
      </c:catAx>
      <c:valAx>
        <c:axId val="-588700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5889456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1655054505488E-2"/>
          <c:y val="0.12723270440251599"/>
          <c:w val="0.92766883360318098"/>
          <c:h val="0.77702635581310298"/>
        </c:manualLayout>
      </c:layout>
      <c:lineChart>
        <c:grouping val="standard"/>
        <c:varyColors val="0"/>
        <c:ser>
          <c:idx val="0"/>
          <c:order val="0"/>
          <c:tx>
            <c:strRef>
              <c:f>Sheet1!$B$1</c:f>
              <c:strCache>
                <c:ptCount val="1"/>
                <c:pt idx="0">
                  <c:v>value1</c:v>
                </c:pt>
              </c:strCache>
            </c:strRef>
          </c:tx>
          <c:spPr>
            <a:ln w="50800" cap="rnd">
              <a:solidFill>
                <a:schemeClr val="accent1"/>
              </a:solidFill>
              <a:round/>
            </a:ln>
            <a:effectLst/>
          </c:spPr>
          <c:marker>
            <c:symbol val="circle"/>
            <c:size val="12"/>
            <c:spPr>
              <a:solidFill>
                <a:schemeClr val="bg1"/>
              </a:solidFill>
              <a:ln w="41275">
                <a:solidFill>
                  <a:schemeClr val="accent1"/>
                </a:solidFill>
              </a:ln>
              <a:effectLst/>
            </c:spPr>
          </c:marker>
          <c:dPt>
            <c:idx val="8"/>
            <c:marker>
              <c:symbol val="circle"/>
              <c:size val="12"/>
              <c:spPr>
                <a:solidFill>
                  <a:schemeClr val="bg1"/>
                </a:solidFill>
                <a:ln w="41275">
                  <a:solidFill>
                    <a:schemeClr val="accent1"/>
                  </a:solidFill>
                </a:ln>
                <a:effectLst/>
              </c:spPr>
            </c:marker>
            <c:bubble3D val="0"/>
            <c:spPr>
              <a:ln w="50800" cap="rnd">
                <a:solidFill>
                  <a:schemeClr val="accent1"/>
                </a:solidFill>
                <a:prstDash val="sysDot"/>
                <a:round/>
              </a:ln>
              <a:effectLst/>
            </c:spPr>
            <c:extLst xmlns:c16r2="http://schemas.microsoft.com/office/drawing/2015/06/chart">
              <c:ext xmlns:c16="http://schemas.microsoft.com/office/drawing/2014/chart" uri="{C3380CC4-5D6E-409C-BE32-E72D297353CC}">
                <c16:uniqueId val="{00000001-D913-4C40-B088-18312E2FCE92}"/>
              </c:ext>
            </c:extLst>
          </c:dPt>
          <c:dPt>
            <c:idx val="9"/>
            <c:marker>
              <c:symbol val="circle"/>
              <c:size val="12"/>
              <c:spPr>
                <a:solidFill>
                  <a:schemeClr val="bg1"/>
                </a:solidFill>
                <a:ln w="41275">
                  <a:solidFill>
                    <a:schemeClr val="accent1"/>
                  </a:solidFill>
                </a:ln>
                <a:effectLst/>
              </c:spPr>
            </c:marker>
            <c:bubble3D val="0"/>
            <c:spPr>
              <a:ln w="50800" cap="rnd">
                <a:solidFill>
                  <a:schemeClr val="accent1"/>
                </a:solidFill>
                <a:prstDash val="sysDot"/>
                <a:round/>
              </a:ln>
              <a:effectLst/>
            </c:spPr>
            <c:extLst xmlns:c16r2="http://schemas.microsoft.com/office/drawing/2015/06/chart">
              <c:ext xmlns:c16="http://schemas.microsoft.com/office/drawing/2014/chart" uri="{C3380CC4-5D6E-409C-BE32-E72D297353CC}">
                <c16:uniqueId val="{00000003-D913-4C40-B088-18312E2FCE92}"/>
              </c:ext>
            </c:extLst>
          </c:dPt>
          <c:dPt>
            <c:idx val="10"/>
            <c:marker>
              <c:symbol val="circle"/>
              <c:size val="12"/>
              <c:spPr>
                <a:solidFill>
                  <a:schemeClr val="bg1"/>
                </a:solidFill>
                <a:ln w="41275">
                  <a:solidFill>
                    <a:schemeClr val="accent1"/>
                  </a:solidFill>
                </a:ln>
                <a:effectLst/>
              </c:spPr>
            </c:marker>
            <c:bubble3D val="0"/>
            <c:spPr>
              <a:ln w="50800" cap="rnd">
                <a:solidFill>
                  <a:schemeClr val="accent1"/>
                </a:solidFill>
                <a:prstDash val="sysDot"/>
                <a:round/>
              </a:ln>
              <a:effectLst/>
            </c:spPr>
            <c:extLst xmlns:c16r2="http://schemas.microsoft.com/office/drawing/2015/06/chart">
              <c:ext xmlns:c16="http://schemas.microsoft.com/office/drawing/2014/chart" uri="{C3380CC4-5D6E-409C-BE32-E72D297353CC}">
                <c16:uniqueId val="{00000005-D913-4C40-B088-18312E2FCE92}"/>
              </c:ext>
            </c:extLst>
          </c:dPt>
          <c:dLbls>
            <c:dLbl>
              <c:idx val="0"/>
              <c:layout>
                <c:manualLayout>
                  <c:x val="-3.1401032334878197E-2"/>
                  <c:y val="5.74668281451709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D913-4C40-B088-18312E2FCE92}"/>
                </c:ext>
                <c:ext xmlns:c15="http://schemas.microsoft.com/office/drawing/2012/chart" uri="{CE6537A1-D6FC-4f65-9D91-7224C49458BB}"/>
              </c:extLst>
            </c:dLbl>
            <c:dLbl>
              <c:idx val="1"/>
              <c:layout>
                <c:manualLayout>
                  <c:x val="-3.2246822680039401E-2"/>
                  <c:y val="-6.7431288070123399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D913-4C40-B088-18312E2FCE92}"/>
                </c:ext>
                <c:ext xmlns:c15="http://schemas.microsoft.com/office/drawing/2012/chart" uri="{CE6537A1-D6FC-4f65-9D91-7224C49458BB}"/>
              </c:extLst>
            </c:dLbl>
            <c:dLbl>
              <c:idx val="2"/>
              <c:layout>
                <c:manualLayout>
                  <c:x val="-3.3371644644521803E-2"/>
                  <c:y val="-4.0313970187688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D913-4C40-B088-18312E2FCE92}"/>
                </c:ext>
                <c:ext xmlns:c15="http://schemas.microsoft.com/office/drawing/2012/chart" uri="{CE6537A1-D6FC-4f65-9D91-7224C49458BB}"/>
              </c:extLst>
            </c:dLbl>
            <c:dLbl>
              <c:idx val="3"/>
              <c:layout>
                <c:manualLayout>
                  <c:x val="-2.56651343893433E-2"/>
                  <c:y val="4.27566483434854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D913-4C40-B088-18312E2FCE92}"/>
                </c:ext>
                <c:ext xmlns:c15="http://schemas.microsoft.com/office/drawing/2012/chart" uri="{CE6537A1-D6FC-4f65-9D91-7224C49458BB}"/>
              </c:extLst>
            </c:dLbl>
            <c:dLbl>
              <c:idx val="4"/>
              <c:layout>
                <c:manualLayout>
                  <c:x val="-4.0699509833852801E-2"/>
                  <c:y val="-4.89821535144292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D913-4C40-B088-18312E2FCE92}"/>
                </c:ext>
                <c:ext xmlns:c15="http://schemas.microsoft.com/office/drawing/2012/chart" uri="{CE6537A1-D6FC-4f65-9D91-7224C49458BB}"/>
              </c:extLst>
            </c:dLbl>
            <c:dLbl>
              <c:idx val="5"/>
              <c:layout>
                <c:manualLayout>
                  <c:x val="-3.4512347691880003E-2"/>
                  <c:y val="-5.05248702102946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D913-4C40-B088-18312E2FCE92}"/>
                </c:ext>
                <c:ext xmlns:c15="http://schemas.microsoft.com/office/drawing/2012/chart" uri="{CE6537A1-D6FC-4f65-9D91-7224C49458BB}"/>
              </c:extLst>
            </c:dLbl>
            <c:dLbl>
              <c:idx val="6"/>
              <c:layout>
                <c:manualLayout>
                  <c:x val="-1.2103778033852999E-2"/>
                  <c:y val="-4.3478941660409803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D913-4C40-B088-18312E2FCE92}"/>
                </c:ext>
                <c:ext xmlns:c15="http://schemas.microsoft.com/office/drawing/2012/chart" uri="{CE6537A1-D6FC-4f65-9D91-7224C49458BB}"/>
              </c:extLst>
            </c:dLbl>
            <c:dLbl>
              <c:idx val="7"/>
              <c:layout>
                <c:manualLayout>
                  <c:x val="-2.45890165367742E-2"/>
                  <c:y val="-4.99989090605727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D913-4C40-B088-18312E2FCE92}"/>
                </c:ext>
                <c:ext xmlns:c15="http://schemas.microsoft.com/office/drawing/2012/chart" uri="{CE6537A1-D6FC-4f65-9D91-7224C49458BB}"/>
              </c:extLst>
            </c:dLbl>
            <c:dLbl>
              <c:idx val="8"/>
              <c:layout>
                <c:manualLayout>
                  <c:x val="-4.31505029626926E-2"/>
                  <c:y val="-7.6078778661224797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D913-4C40-B088-18312E2FCE92}"/>
                </c:ext>
                <c:ext xmlns:c15="http://schemas.microsoft.com/office/drawing/2012/chart" uri="{CE6537A1-D6FC-4f65-9D91-7224C49458BB}"/>
              </c:extLst>
            </c:dLbl>
            <c:dLbl>
              <c:idx val="9"/>
              <c:layout>
                <c:manualLayout>
                  <c:x val="-1.9485005613602401E-2"/>
                  <c:y val="3.7735849056603703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913-4C40-B088-18312E2FCE92}"/>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tx1"/>
                    </a:solidFill>
                    <a:latin typeface="+mn-lt"/>
                    <a:ea typeface="+mn-ea"/>
                    <a:cs typeface="+mn-cs"/>
                  </a:defRPr>
                </a:pPr>
                <a:endParaRPr lang="zh-CN"/>
              </a:p>
            </c:txPr>
            <c:dLblPos val="l"/>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Sheet1!$A$2:$A$12</c:f>
              <c:strCache>
                <c:ptCount val="11"/>
                <c:pt idx="0">
                  <c:v>20xx</c:v>
                </c:pt>
                <c:pt idx="1">
                  <c:v>20xx</c:v>
                </c:pt>
                <c:pt idx="2">
                  <c:v>20xx</c:v>
                </c:pt>
                <c:pt idx="3">
                  <c:v>20xx</c:v>
                </c:pt>
                <c:pt idx="4">
                  <c:v>20xx</c:v>
                </c:pt>
                <c:pt idx="5">
                  <c:v>20xx</c:v>
                </c:pt>
                <c:pt idx="6">
                  <c:v>20xx</c:v>
                </c:pt>
                <c:pt idx="7">
                  <c:v>20xx</c:v>
                </c:pt>
                <c:pt idx="8">
                  <c:v>20xx</c:v>
                </c:pt>
                <c:pt idx="9">
                  <c:v>20xx</c:v>
                </c:pt>
                <c:pt idx="10">
                  <c:v>20xx</c:v>
                </c:pt>
              </c:strCache>
            </c:strRef>
          </c:cat>
          <c:val>
            <c:numRef>
              <c:f>Sheet1!$B$2:$B$12</c:f>
              <c:numCache>
                <c:formatCode>General</c:formatCode>
                <c:ptCount val="11"/>
                <c:pt idx="0">
                  <c:v>50</c:v>
                </c:pt>
                <c:pt idx="1">
                  <c:v>30</c:v>
                </c:pt>
                <c:pt idx="2">
                  <c:v>50</c:v>
                </c:pt>
                <c:pt idx="3">
                  <c:v>55</c:v>
                </c:pt>
                <c:pt idx="4">
                  <c:v>75</c:v>
                </c:pt>
                <c:pt idx="5">
                  <c:v>75</c:v>
                </c:pt>
                <c:pt idx="6">
                  <c:v>90</c:v>
                </c:pt>
                <c:pt idx="7">
                  <c:v>90</c:v>
                </c:pt>
                <c:pt idx="8">
                  <c:v>70</c:v>
                </c:pt>
                <c:pt idx="9">
                  <c:v>55</c:v>
                </c:pt>
                <c:pt idx="10">
                  <c:v>69</c:v>
                </c:pt>
              </c:numCache>
            </c:numRef>
          </c:val>
          <c:smooth val="0"/>
          <c:extLst xmlns:c16r2="http://schemas.microsoft.com/office/drawing/2015/06/chart">
            <c:ext xmlns:c16="http://schemas.microsoft.com/office/drawing/2014/chart" uri="{C3380CC4-5D6E-409C-BE32-E72D297353CC}">
              <c16:uniqueId val="{0000000E-D913-4C40-B088-18312E2FCE92}"/>
            </c:ext>
          </c:extLst>
        </c:ser>
        <c:ser>
          <c:idx val="1"/>
          <c:order val="1"/>
          <c:tx>
            <c:strRef>
              <c:f>Sheet1!$C$1</c:f>
              <c:strCache>
                <c:ptCount val="1"/>
                <c:pt idx="0">
                  <c:v>value2</c:v>
                </c:pt>
              </c:strCache>
            </c:strRef>
          </c:tx>
          <c:spPr>
            <a:ln w="50800" cap="rnd">
              <a:solidFill>
                <a:schemeClr val="accent2"/>
              </a:solidFill>
              <a:round/>
            </a:ln>
            <a:effectLst/>
          </c:spPr>
          <c:marker>
            <c:symbol val="circle"/>
            <c:size val="12"/>
            <c:spPr>
              <a:solidFill>
                <a:schemeClr val="bg1"/>
              </a:solidFill>
              <a:ln w="34925">
                <a:solidFill>
                  <a:schemeClr val="accent2"/>
                </a:solidFill>
              </a:ln>
              <a:effectLst/>
            </c:spPr>
          </c:marker>
          <c:dPt>
            <c:idx val="8"/>
            <c:marker>
              <c:symbol val="circle"/>
              <c:size val="12"/>
              <c:spPr>
                <a:solidFill>
                  <a:schemeClr val="bg1"/>
                </a:solidFill>
                <a:ln w="34925">
                  <a:solidFill>
                    <a:schemeClr val="accent2"/>
                  </a:solidFill>
                </a:ln>
                <a:effectLst/>
              </c:spPr>
            </c:marker>
            <c:bubble3D val="0"/>
            <c:spPr>
              <a:ln w="50800" cap="rnd">
                <a:solidFill>
                  <a:schemeClr val="accent2"/>
                </a:solidFill>
                <a:prstDash val="sysDot"/>
                <a:round/>
              </a:ln>
              <a:effectLst/>
            </c:spPr>
            <c:extLst xmlns:c16r2="http://schemas.microsoft.com/office/drawing/2015/06/chart">
              <c:ext xmlns:c16="http://schemas.microsoft.com/office/drawing/2014/chart" uri="{C3380CC4-5D6E-409C-BE32-E72D297353CC}">
                <c16:uniqueId val="{00000010-D913-4C40-B088-18312E2FCE92}"/>
              </c:ext>
            </c:extLst>
          </c:dPt>
          <c:dPt>
            <c:idx val="9"/>
            <c:marker>
              <c:symbol val="circle"/>
              <c:size val="12"/>
              <c:spPr>
                <a:solidFill>
                  <a:schemeClr val="bg1"/>
                </a:solidFill>
                <a:ln w="34925">
                  <a:solidFill>
                    <a:schemeClr val="accent2"/>
                  </a:solidFill>
                </a:ln>
                <a:effectLst/>
              </c:spPr>
            </c:marker>
            <c:bubble3D val="0"/>
            <c:spPr>
              <a:ln w="50800" cap="rnd">
                <a:solidFill>
                  <a:schemeClr val="accent2"/>
                </a:solidFill>
                <a:prstDash val="sysDot"/>
                <a:round/>
              </a:ln>
              <a:effectLst/>
            </c:spPr>
            <c:extLst xmlns:c16r2="http://schemas.microsoft.com/office/drawing/2015/06/chart">
              <c:ext xmlns:c16="http://schemas.microsoft.com/office/drawing/2014/chart" uri="{C3380CC4-5D6E-409C-BE32-E72D297353CC}">
                <c16:uniqueId val="{00000012-D913-4C40-B088-18312E2FCE92}"/>
              </c:ext>
            </c:extLst>
          </c:dPt>
          <c:dPt>
            <c:idx val="10"/>
            <c:marker>
              <c:symbol val="circle"/>
              <c:size val="12"/>
              <c:spPr>
                <a:solidFill>
                  <a:schemeClr val="bg1"/>
                </a:solidFill>
                <a:ln w="34925">
                  <a:solidFill>
                    <a:schemeClr val="accent2"/>
                  </a:solidFill>
                </a:ln>
                <a:effectLst/>
              </c:spPr>
            </c:marker>
            <c:bubble3D val="0"/>
            <c:spPr>
              <a:ln w="50800" cap="rnd">
                <a:solidFill>
                  <a:schemeClr val="accent2"/>
                </a:solidFill>
                <a:prstDash val="sysDot"/>
                <a:round/>
              </a:ln>
              <a:effectLst/>
            </c:spPr>
            <c:extLst xmlns:c16r2="http://schemas.microsoft.com/office/drawing/2015/06/chart">
              <c:ext xmlns:c16="http://schemas.microsoft.com/office/drawing/2014/chart" uri="{C3380CC4-5D6E-409C-BE32-E72D297353CC}">
                <c16:uniqueId val="{00000014-D913-4C40-B088-18312E2FCE92}"/>
              </c:ext>
            </c:extLst>
          </c:dPt>
          <c:dLbls>
            <c:dLbl>
              <c:idx val="1"/>
              <c:layout>
                <c:manualLayout>
                  <c:x val="-3.5752106261088601E-2"/>
                  <c:y val="4.17768533650274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5-D913-4C40-B088-18312E2FCE92}"/>
                </c:ext>
                <c:ext xmlns:c15="http://schemas.microsoft.com/office/drawing/2012/chart" uri="{CE6537A1-D6FC-4f65-9D91-7224C49458BB}"/>
              </c:extLst>
            </c:dLbl>
            <c:dLbl>
              <c:idx val="3"/>
              <c:layout>
                <c:manualLayout>
                  <c:x val="-2.9653410182449599E-2"/>
                  <c:y val="-4.24577823998415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6-D913-4C40-B088-18312E2FCE92}"/>
                </c:ext>
                <c:ext xmlns:c15="http://schemas.microsoft.com/office/drawing/2012/chart" uri="{CE6537A1-D6FC-4f65-9D91-7224C49458BB}"/>
              </c:extLst>
            </c:dLbl>
            <c:dLbl>
              <c:idx val="7"/>
              <c:layout>
                <c:manualLayout>
                  <c:x val="-3.5752106261088698E-2"/>
                  <c:y val="-5.2562769276481999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7-D913-4C40-B088-18312E2FCE92}"/>
                </c:ext>
                <c:ext xmlns:c15="http://schemas.microsoft.com/office/drawing/2012/chart" uri="{CE6537A1-D6FC-4f65-9D91-7224C49458BB}"/>
              </c:extLst>
            </c:dLbl>
            <c:dLbl>
              <c:idx val="8"/>
              <c:layout>
                <c:manualLayout>
                  <c:x val="-3.1653152049556099E-2"/>
                  <c:y val="-4.769499331451500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D913-4C40-B088-18312E2FCE92}"/>
                </c:ext>
                <c:ext xmlns:c15="http://schemas.microsoft.com/office/drawing/2012/chart" uri="{CE6537A1-D6FC-4f65-9D91-7224C49458BB}"/>
              </c:extLst>
            </c:dLbl>
            <c:dLbl>
              <c:idx val="9"/>
              <c:layout>
                <c:manualLayout>
                  <c:x val="-1.34565342909585E-2"/>
                  <c:y val="-4.87815084435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D913-4C40-B088-18312E2FCE92}"/>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tx1"/>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Sheet1!$A$2:$A$12</c:f>
              <c:strCache>
                <c:ptCount val="11"/>
                <c:pt idx="0">
                  <c:v>20xx</c:v>
                </c:pt>
                <c:pt idx="1">
                  <c:v>20xx</c:v>
                </c:pt>
                <c:pt idx="2">
                  <c:v>20xx</c:v>
                </c:pt>
                <c:pt idx="3">
                  <c:v>20xx</c:v>
                </c:pt>
                <c:pt idx="4">
                  <c:v>20xx</c:v>
                </c:pt>
                <c:pt idx="5">
                  <c:v>20xx</c:v>
                </c:pt>
                <c:pt idx="6">
                  <c:v>20xx</c:v>
                </c:pt>
                <c:pt idx="7">
                  <c:v>20xx</c:v>
                </c:pt>
                <c:pt idx="8">
                  <c:v>20xx</c:v>
                </c:pt>
                <c:pt idx="9">
                  <c:v>20xx</c:v>
                </c:pt>
                <c:pt idx="10">
                  <c:v>20xx</c:v>
                </c:pt>
              </c:strCache>
            </c:strRef>
          </c:cat>
          <c:val>
            <c:numRef>
              <c:f>Sheet1!$C$2:$C$12</c:f>
              <c:numCache>
                <c:formatCode>General</c:formatCode>
                <c:ptCount val="11"/>
                <c:pt idx="0">
                  <c:v>30</c:v>
                </c:pt>
                <c:pt idx="1">
                  <c:v>20</c:v>
                </c:pt>
                <c:pt idx="2">
                  <c:v>40</c:v>
                </c:pt>
                <c:pt idx="3">
                  <c:v>70</c:v>
                </c:pt>
                <c:pt idx="4">
                  <c:v>45</c:v>
                </c:pt>
                <c:pt idx="5">
                  <c:v>30</c:v>
                </c:pt>
                <c:pt idx="6">
                  <c:v>15</c:v>
                </c:pt>
                <c:pt idx="7">
                  <c:v>40</c:v>
                </c:pt>
                <c:pt idx="8">
                  <c:v>55</c:v>
                </c:pt>
                <c:pt idx="9">
                  <c:v>70</c:v>
                </c:pt>
                <c:pt idx="10">
                  <c:v>85</c:v>
                </c:pt>
              </c:numCache>
            </c:numRef>
          </c:val>
          <c:smooth val="0"/>
          <c:extLst xmlns:c16r2="http://schemas.microsoft.com/office/drawing/2015/06/chart">
            <c:ext xmlns:c16="http://schemas.microsoft.com/office/drawing/2014/chart" uri="{C3380CC4-5D6E-409C-BE32-E72D297353CC}">
              <c16:uniqueId val="{00000018-D913-4C40-B088-18312E2FCE92}"/>
            </c:ext>
          </c:extLst>
        </c:ser>
        <c:dLbls>
          <c:showLegendKey val="0"/>
          <c:showVal val="0"/>
          <c:showCatName val="0"/>
          <c:showSerName val="0"/>
          <c:showPercent val="0"/>
          <c:showBubbleSize val="0"/>
        </c:dLbls>
        <c:marker val="1"/>
        <c:smooth val="0"/>
        <c:axId val="-58881504"/>
        <c:axId val="-58878240"/>
      </c:lineChart>
      <c:catAx>
        <c:axId val="-58881504"/>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58878240"/>
        <c:crosses val="autoZero"/>
        <c:auto val="0"/>
        <c:lblAlgn val="ctr"/>
        <c:lblOffset val="100"/>
        <c:noMultiLvlLbl val="0"/>
      </c:catAx>
      <c:valAx>
        <c:axId val="-58878240"/>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58881504"/>
        <c:crosses val="autoZero"/>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38325475405198E-2"/>
          <c:y val="3.5645820878346703E-2"/>
          <c:w val="0.95450634426848302"/>
          <c:h val="0.85010213187462902"/>
        </c:manualLayout>
      </c:layout>
      <c:lineChart>
        <c:grouping val="standard"/>
        <c:varyColors val="0"/>
        <c:ser>
          <c:idx val="0"/>
          <c:order val="0"/>
          <c:tx>
            <c:strRef>
              <c:f>Sheet1!$B$1</c:f>
              <c:strCache>
                <c:ptCount val="1"/>
                <c:pt idx="0">
                  <c:v>Series 1</c:v>
                </c:pt>
              </c:strCache>
            </c:strRef>
          </c:tx>
          <c:spPr>
            <a:ln w="50800" cap="rnd">
              <a:solidFill>
                <a:schemeClr val="accent1"/>
              </a:solidFill>
              <a:round/>
            </a:ln>
            <a:effectLst/>
          </c:spPr>
          <c:marker>
            <c:symbol val="circle"/>
            <c:size val="8"/>
            <c:spPr>
              <a:solidFill>
                <a:schemeClr val="bg1"/>
              </a:solidFill>
              <a:ln w="508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lang="zh-CN" sz="20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One</c:v>
                </c:pt>
                <c:pt idx="1">
                  <c:v>Two</c:v>
                </c:pt>
                <c:pt idx="2">
                  <c:v>Three</c:v>
                </c:pt>
                <c:pt idx="3">
                  <c:v>Four</c:v>
                </c:pt>
                <c:pt idx="4">
                  <c:v>Five</c:v>
                </c:pt>
                <c:pt idx="5">
                  <c:v>Six</c:v>
                </c:pt>
                <c:pt idx="6">
                  <c:v>Seven</c:v>
                </c:pt>
                <c:pt idx="7">
                  <c:v>Eight</c:v>
                </c:pt>
                <c:pt idx="8">
                  <c:v>Nine</c:v>
                </c:pt>
                <c:pt idx="9">
                  <c:v>Ten</c:v>
                </c:pt>
              </c:strCache>
            </c:strRef>
          </c:cat>
          <c:val>
            <c:numRef>
              <c:f>Sheet1!$B$2:$B$11</c:f>
              <c:numCache>
                <c:formatCode>General</c:formatCode>
                <c:ptCount val="10"/>
                <c:pt idx="0">
                  <c:v>8</c:v>
                </c:pt>
                <c:pt idx="1">
                  <c:v>9</c:v>
                </c:pt>
                <c:pt idx="2">
                  <c:v>25</c:v>
                </c:pt>
                <c:pt idx="3">
                  <c:v>20</c:v>
                </c:pt>
                <c:pt idx="4">
                  <c:v>39</c:v>
                </c:pt>
                <c:pt idx="5">
                  <c:v>45</c:v>
                </c:pt>
                <c:pt idx="6">
                  <c:v>31</c:v>
                </c:pt>
                <c:pt idx="7">
                  <c:v>35</c:v>
                </c:pt>
                <c:pt idx="8">
                  <c:v>53</c:v>
                </c:pt>
                <c:pt idx="9">
                  <c:v>55</c:v>
                </c:pt>
              </c:numCache>
            </c:numRef>
          </c:val>
          <c:smooth val="0"/>
          <c:extLst xmlns:c16r2="http://schemas.microsoft.com/office/drawing/2015/06/chart">
            <c:ext xmlns:c16="http://schemas.microsoft.com/office/drawing/2014/chart" uri="{C3380CC4-5D6E-409C-BE32-E72D297353CC}">
              <c16:uniqueId val="{00000000-4D49-438D-91B1-F47E099E7FD6}"/>
            </c:ext>
          </c:extLst>
        </c:ser>
        <c:dLbls>
          <c:showLegendKey val="0"/>
          <c:showVal val="0"/>
          <c:showCatName val="0"/>
          <c:showSerName val="0"/>
          <c:showPercent val="0"/>
          <c:showBubbleSize val="0"/>
        </c:dLbls>
        <c:marker val="1"/>
        <c:smooth val="0"/>
        <c:axId val="-614301472"/>
        <c:axId val="-614300928"/>
      </c:lineChart>
      <c:catAx>
        <c:axId val="-61430147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614300928"/>
        <c:crosses val="autoZero"/>
        <c:auto val="1"/>
        <c:lblAlgn val="ctr"/>
        <c:lblOffset val="100"/>
        <c:noMultiLvlLbl val="0"/>
      </c:catAx>
      <c:valAx>
        <c:axId val="-614300928"/>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61430147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50800" cap="rnd">
              <a:solidFill>
                <a:schemeClr val="accent1"/>
              </a:solidFill>
              <a:round/>
            </a:ln>
            <a:effectLst/>
          </c:spPr>
          <c:marker>
            <c:symbol val="circle"/>
            <c:size val="11"/>
            <c:spPr>
              <a:solidFill>
                <a:schemeClr val="bg1"/>
              </a:solidFill>
              <a:ln w="4127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8102-4A04-937C-F4023377575E}"/>
            </c:ext>
          </c:extLst>
        </c:ser>
        <c:ser>
          <c:idx val="1"/>
          <c:order val="1"/>
          <c:tx>
            <c:strRef>
              <c:f>Sheet1!$C$1</c:f>
              <c:strCache>
                <c:ptCount val="1"/>
                <c:pt idx="0">
                  <c:v>系列 2</c:v>
                </c:pt>
              </c:strCache>
            </c:strRef>
          </c:tx>
          <c:spPr>
            <a:ln w="50800" cap="rnd">
              <a:solidFill>
                <a:schemeClr val="accent2"/>
              </a:solidFill>
              <a:round/>
            </a:ln>
            <a:effectLst/>
          </c:spPr>
          <c:marker>
            <c:symbol val="circle"/>
            <c:size val="11"/>
            <c:spPr>
              <a:solidFill>
                <a:schemeClr val="bg1"/>
              </a:solidFill>
              <a:ln w="38100">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8102-4A04-937C-F4023377575E}"/>
            </c:ext>
          </c:extLst>
        </c:ser>
        <c:ser>
          <c:idx val="2"/>
          <c:order val="2"/>
          <c:tx>
            <c:strRef>
              <c:f>Sheet1!$D$1</c:f>
              <c:strCache>
                <c:ptCount val="1"/>
                <c:pt idx="0">
                  <c:v>系列 3</c:v>
                </c:pt>
              </c:strCache>
            </c:strRef>
          </c:tx>
          <c:spPr>
            <a:ln w="50800" cap="rnd">
              <a:solidFill>
                <a:schemeClr val="accent3"/>
              </a:solidFill>
              <a:round/>
            </a:ln>
            <a:effectLst/>
          </c:spPr>
          <c:marker>
            <c:symbol val="circle"/>
            <c:size val="11"/>
            <c:spPr>
              <a:solidFill>
                <a:schemeClr val="bg1"/>
              </a:solidFill>
              <a:ln w="38100">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8102-4A04-937C-F4023377575E}"/>
            </c:ext>
          </c:extLst>
        </c:ser>
        <c:dLbls>
          <c:showLegendKey val="0"/>
          <c:showVal val="0"/>
          <c:showCatName val="0"/>
          <c:showSerName val="0"/>
          <c:showPercent val="0"/>
          <c:showBubbleSize val="0"/>
        </c:dLbls>
        <c:marker val="1"/>
        <c:smooth val="0"/>
        <c:axId val="-58885312"/>
        <c:axId val="-58877696"/>
      </c:lineChart>
      <c:catAx>
        <c:axId val="-58885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ea"/>
                <a:ea typeface="+mn-ea"/>
                <a:cs typeface="+mn-cs"/>
              </a:defRPr>
            </a:pPr>
            <a:endParaRPr lang="zh-CN"/>
          </a:p>
        </c:txPr>
        <c:crossAx val="-58877696"/>
        <c:crosses val="autoZero"/>
        <c:auto val="1"/>
        <c:lblAlgn val="ctr"/>
        <c:lblOffset val="100"/>
        <c:noMultiLvlLbl val="0"/>
      </c:catAx>
      <c:valAx>
        <c:axId val="-5887769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58885312"/>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16FE-4589-B962-CD2B806D0D42}"/>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16FE-4589-B962-CD2B806D0D42}"/>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16FE-4589-B962-CD2B806D0D42}"/>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16FE-4589-B962-CD2B806D0D42}"/>
              </c:ext>
            </c:extLst>
          </c:dPt>
          <c:dLbls>
            <c:dLbl>
              <c:idx val="0"/>
              <c:tx>
                <c:rich>
                  <a:bodyPr/>
                  <a:lstStyle/>
                  <a:p>
                    <a:fld id="{4BED00AD-7300-4689-92FE-859E5E0F9D76}" type="PERCENTAGE">
                      <a:rPr lang="en-US" altLang="zh-CN">
                        <a:solidFill>
                          <a:schemeClr val="tx1"/>
                        </a:solidFill>
                      </a:rPr>
                      <a:pPr/>
                      <a:t>[百分比]</a:t>
                    </a:fld>
                    <a:endParaRPr lang="zh-CN" altLang="en-US"/>
                  </a:p>
                </c:rich>
              </c:tx>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16FE-4589-B962-CD2B806D0D42}"/>
                </c:ext>
                <c:ext xmlns:c15="http://schemas.microsoft.com/office/drawing/2012/chart" uri="{CE6537A1-D6FC-4f65-9D91-7224C49458BB}">
                  <c15:dlblFieldTable/>
                  <c15:showDataLabelsRange val="0"/>
                </c:ext>
              </c:extLst>
            </c:dLbl>
            <c:dLbl>
              <c:idx val="2"/>
              <c:tx>
                <c:rich>
                  <a:bodyPr/>
                  <a:lstStyle/>
                  <a:p>
                    <a:fld id="{2B95B512-AA63-480A-AD99-3EFE576AFB54}" type="PERCENTAGE">
                      <a:rPr lang="en-US" altLang="zh-CN">
                        <a:solidFill>
                          <a:schemeClr val="tx1"/>
                        </a:solidFill>
                      </a:rPr>
                      <a:pPr/>
                      <a:t>[百分比]</a:t>
                    </a:fld>
                    <a:endParaRPr lang="zh-CN" altLang="en-US"/>
                  </a:p>
                </c:rich>
              </c:tx>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5-16FE-4589-B962-CD2B806D0D42}"/>
                </c:ex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bg1"/>
                    </a:solidFill>
                    <a:latin typeface="+mn-lt"/>
                    <a:ea typeface="+mn-ea"/>
                    <a:cs typeface="+mn-cs"/>
                  </a:defRPr>
                </a:pPr>
                <a:endParaRPr lang="zh-CN"/>
              </a:p>
            </c:txPr>
            <c:dLblPos val="bestFit"/>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16FE-4589-B962-CD2B806D0D42}"/>
            </c:ext>
          </c:extLst>
        </c:ser>
        <c:dLbls>
          <c:showLegendKey val="0"/>
          <c:showVal val="0"/>
          <c:showCatName val="0"/>
          <c:showSerName val="0"/>
          <c:showPercent val="1"/>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171717"/>
            </a:solidFill>
            <a:ln w="12700" cap="flat">
              <a:noFill/>
              <a:miter lim="400000"/>
            </a:ln>
            <a:effectLst/>
          </c:spPr>
          <c:explosion val="1"/>
          <c:dPt>
            <c:idx val="0"/>
            <c:bubble3D val="0"/>
            <c:spPr>
              <a:solidFill>
                <a:schemeClr val="accent1"/>
              </a:solidFill>
              <a:ln w="12700" cap="flat">
                <a:noFill/>
                <a:miter lim="400000"/>
              </a:ln>
              <a:effectLst/>
            </c:spPr>
            <c:extLst xmlns:c16r2="http://schemas.microsoft.com/office/drawing/2015/06/chart">
              <c:ext xmlns:c16="http://schemas.microsoft.com/office/drawing/2014/chart" uri="{C3380CC4-5D6E-409C-BE32-E72D297353CC}">
                <c16:uniqueId val="{00000001-4629-4B15-AFDA-EB6842288CBD}"/>
              </c:ext>
            </c:extLst>
          </c:dPt>
          <c:dPt>
            <c:idx val="1"/>
            <c:bubble3D val="0"/>
            <c:spPr>
              <a:solidFill>
                <a:schemeClr val="accent2"/>
              </a:solidFill>
              <a:ln w="12700" cap="flat">
                <a:noFill/>
                <a:miter lim="400000"/>
              </a:ln>
              <a:effectLst/>
            </c:spPr>
            <c:extLst xmlns:c16r2="http://schemas.microsoft.com/office/drawing/2015/06/chart">
              <c:ext xmlns:c16="http://schemas.microsoft.com/office/drawing/2014/chart" uri="{C3380CC4-5D6E-409C-BE32-E72D297353CC}">
                <c16:uniqueId val="{00000003-4629-4B15-AFDA-EB6842288CBD}"/>
              </c:ext>
            </c:extLst>
          </c:dPt>
          <c:dPt>
            <c:idx val="2"/>
            <c:bubble3D val="0"/>
            <c:spPr>
              <a:solidFill>
                <a:schemeClr val="accent3"/>
              </a:solidFill>
              <a:ln w="12700" cap="flat">
                <a:noFill/>
                <a:miter lim="400000"/>
              </a:ln>
              <a:effectLst/>
            </c:spPr>
            <c:extLst xmlns:c16r2="http://schemas.microsoft.com/office/drawing/2015/06/chart">
              <c:ext xmlns:c16="http://schemas.microsoft.com/office/drawing/2014/chart" uri="{C3380CC4-5D6E-409C-BE32-E72D297353CC}">
                <c16:uniqueId val="{00000005-4629-4B15-AFDA-EB6842288CBD}"/>
              </c:ext>
            </c:extLst>
          </c:dPt>
          <c:dPt>
            <c:idx val="3"/>
            <c:bubble3D val="0"/>
            <c:spPr>
              <a:solidFill>
                <a:schemeClr val="accent4"/>
              </a:solidFill>
              <a:ln w="12700" cap="flat">
                <a:noFill/>
                <a:miter lim="400000"/>
              </a:ln>
              <a:effectLst/>
            </c:spPr>
            <c:extLst xmlns:c16r2="http://schemas.microsoft.com/office/drawing/2015/06/chart">
              <c:ext xmlns:c16="http://schemas.microsoft.com/office/drawing/2014/chart" uri="{C3380CC4-5D6E-409C-BE32-E72D297353CC}">
                <c16:uniqueId val="{00000007-4629-4B15-AFDA-EB6842288CBD}"/>
              </c:ext>
            </c:extLst>
          </c:dPt>
          <c:dLbls>
            <c:dLbl>
              <c:idx val="0"/>
              <c:layout>
                <c:manualLayout>
                  <c:x val="-5.3986402662439002E-2"/>
                  <c:y val="0.102978192248228"/>
                </c:manualLayout>
              </c:layout>
              <c:tx>
                <c:rich>
                  <a:bodyPr rot="0" spcFirstLastPara="0" vertOverflow="ellipsis" vert="horz" wrap="square" lIns="38100" tIns="19050" rIns="38100" bIns="19050" anchor="ctr" anchorCtr="1">
                    <a:noAutofit/>
                  </a:bodyPr>
                  <a:lstStyle/>
                  <a:p>
                    <a:pPr>
                      <a:defRPr lang="zh-CN" sz="2000" b="0" i="0" u="none" strike="noStrike" kern="1200" baseline="0">
                        <a:solidFill>
                          <a:schemeClr val="bg1"/>
                        </a:solidFill>
                        <a:latin typeface="+mn-lt"/>
                        <a:ea typeface="+mn-ea"/>
                        <a:cs typeface="+mn-ea"/>
                        <a:sym typeface="+mn-lt"/>
                      </a:defRPr>
                    </a:pPr>
                    <a:fld id="{ACD82EAE-D2CC-4BAC-A5A6-476E9EC87FB0}" type="PERCENTAGE">
                      <a:rPr lang="en-US" altLang="zh-CN">
                        <a:solidFill>
                          <a:schemeClr val="tx1"/>
                        </a:solidFill>
                      </a:rPr>
                      <a:pPr>
                        <a:defRPr lang="zh-CN" sz="2000" b="0" i="0" u="none" strike="noStrike" kern="1200" baseline="0">
                          <a:solidFill>
                            <a:schemeClr val="bg1"/>
                          </a:solidFill>
                          <a:latin typeface="+mn-lt"/>
                          <a:ea typeface="+mn-ea"/>
                          <a:cs typeface="+mn-ea"/>
                          <a:sym typeface="+mn-lt"/>
                        </a:defRPr>
                      </a:pPr>
                      <a:t>[百分比]</a:t>
                    </a:fld>
                    <a:endParaRPr lang="zh-CN" altLang="en-US"/>
                  </a:p>
                </c:rich>
              </c:tx>
              <c:numFmt formatCode="#,##0%" sourceLinked="0"/>
              <c:spPr>
                <a:noFill/>
                <a:ln>
                  <a:noFill/>
                </a:ln>
                <a:effectLst/>
              </c:spPr>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4629-4B15-AFDA-EB6842288CBD}"/>
                </c:ext>
                <c:ext xmlns:c15="http://schemas.microsoft.com/office/drawing/2012/chart" uri="{CE6537A1-D6FC-4f65-9D91-7224C49458BB}">
                  <c15:layout>
                    <c:manualLayout>
                      <c:w val="0.239847483228775"/>
                      <c:h val="0.14622393025990299"/>
                    </c:manualLayout>
                  </c15:layout>
                  <c15:dlblFieldTable/>
                  <c15:showDataLabelsRange val="0"/>
                </c:ext>
              </c:extLst>
            </c:dLbl>
            <c:dLbl>
              <c:idx val="1"/>
              <c:layout>
                <c:manualLayout>
                  <c:x val="-0.14821864676760699"/>
                  <c:y val="0"/>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4629-4B15-AFDA-EB6842288CBD}"/>
                </c:ext>
                <c:ext xmlns:c15="http://schemas.microsoft.com/office/drawing/2012/chart" uri="{CE6537A1-D6FC-4f65-9D91-7224C49458BB}">
                  <c15:layout>
                    <c:manualLayout>
                      <c:w val="0.29256048884410801"/>
                      <c:h val="0.234078731805267"/>
                    </c:manualLayout>
                  </c15:layout>
                </c:ext>
              </c:extLst>
            </c:dLbl>
            <c:dLbl>
              <c:idx val="2"/>
              <c:layout>
                <c:manualLayout>
                  <c:x val="1.7846082910225501E-3"/>
                  <c:y val="-6.9530036323429095E-17"/>
                </c:manualLayout>
              </c:layout>
              <c:tx>
                <c:rich>
                  <a:bodyPr/>
                  <a:lstStyle/>
                  <a:p>
                    <a:fld id="{0C352D8E-CEB6-4090-8B60-09CD69F69B9E}" type="PERCENTAGE">
                      <a:rPr lang="en-US" altLang="zh-CN">
                        <a:solidFill>
                          <a:sysClr val="windowText" lastClr="000000"/>
                        </a:solidFill>
                      </a:rPr>
                      <a:pPr/>
                      <a:t>[百分比]</a:t>
                    </a:fld>
                    <a:endParaRPr lang="zh-CN" altLang="en-US"/>
                  </a:p>
                </c:rich>
              </c:tx>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5-4629-4B15-AFDA-EB6842288CBD}"/>
                </c:ext>
                <c:ext xmlns:c15="http://schemas.microsoft.com/office/drawing/2012/chart" uri="{CE6537A1-D6FC-4f65-9D91-7224C49458BB}">
                  <c15:dlblFieldTable/>
                  <c15:showDataLabelsRange val="0"/>
                </c:ext>
              </c:extLst>
            </c:dLbl>
            <c:dLbl>
              <c:idx val="3"/>
              <c:layout>
                <c:manualLayout>
                  <c:x val="0.230266431028294"/>
                  <c:y val="-5.0045481232048702E-2"/>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7-4629-4B15-AFDA-EB6842288CBD}"/>
                </c:ext>
                <c:ext xmlns:c15="http://schemas.microsoft.com/office/drawing/2012/chart" uri="{CE6537A1-D6FC-4f65-9D91-7224C49458BB}">
                  <c15:layout>
                    <c:manualLayout>
                      <c:w val="0.27154953333209902"/>
                      <c:h val="0.18735400763415799"/>
                    </c:manualLayout>
                  </c15:layout>
                </c:ext>
              </c:extLst>
            </c:dLbl>
            <c:numFmt formatCode="#,##0%" sourceLinked="0"/>
            <c:spPr>
              <a:noFill/>
              <a:ln>
                <a:noFill/>
              </a:ln>
              <a:effectLst/>
            </c:spPr>
            <c:txPr>
              <a:bodyPr rot="0" spcFirstLastPara="0" vertOverflow="ellipsis" vert="horz" wrap="square" lIns="38100" tIns="19050" rIns="38100" bIns="19050" anchor="ctr" anchorCtr="1">
                <a:spAutoFit/>
              </a:bodyPr>
              <a:lstStyle/>
              <a:p>
                <a:pPr>
                  <a:defRPr lang="zh-CN" sz="2000" b="0" i="0" u="none" strike="noStrike" kern="1200" baseline="0">
                    <a:solidFill>
                      <a:schemeClr val="bg1"/>
                    </a:solidFill>
                    <a:latin typeface="+mn-lt"/>
                    <a:ea typeface="+mn-ea"/>
                    <a:cs typeface="+mn-ea"/>
                    <a:sym typeface="+mn-lt"/>
                  </a:defRPr>
                </a:pPr>
                <a:endParaRPr lang="zh-CN"/>
              </a:p>
            </c:txPr>
            <c:dLblPos val="inEnd"/>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Sheet1!$B$1:$E$1</c:f>
              <c:strCache>
                <c:ptCount val="4"/>
                <c:pt idx="0">
                  <c:v>April</c:v>
                </c:pt>
                <c:pt idx="1">
                  <c:v>May</c:v>
                </c:pt>
                <c:pt idx="2">
                  <c:v>June</c:v>
                </c:pt>
                <c:pt idx="3">
                  <c:v>July</c:v>
                </c:pt>
              </c:strCache>
            </c:strRef>
          </c:cat>
          <c:val>
            <c:numRef>
              <c:f>Sheet1!$B$2:$E$2</c:f>
              <c:numCache>
                <c:formatCode>General</c:formatCode>
                <c:ptCount val="4"/>
                <c:pt idx="0">
                  <c:v>30</c:v>
                </c:pt>
                <c:pt idx="1">
                  <c:v>35</c:v>
                </c:pt>
                <c:pt idx="2">
                  <c:v>20</c:v>
                </c:pt>
                <c:pt idx="3">
                  <c:v>15</c:v>
                </c:pt>
              </c:numCache>
            </c:numRef>
          </c:val>
          <c:extLst xmlns:c16r2="http://schemas.microsoft.com/office/drawing/2015/06/chart">
            <c:ext xmlns:c16="http://schemas.microsoft.com/office/drawing/2014/chart" uri="{C3380CC4-5D6E-409C-BE32-E72D297353CC}">
              <c16:uniqueId val="{00000008-4629-4B15-AFDA-EB6842288CBD}"/>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bar"/>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465C-4E3D-9BDB-27AC442EC957}"/>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465C-4E3D-9BDB-27AC442EC957}"/>
              </c:ext>
            </c:extLst>
          </c:dPt>
          <c:dPt>
            <c:idx val="2"/>
            <c:bubble3D val="0"/>
            <c:spPr>
              <a:solidFill>
                <a:schemeClr val="accent3">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465C-4E3D-9BDB-27AC442EC957}"/>
              </c:ext>
            </c:extLst>
          </c:dPt>
          <c:dPt>
            <c:idx val="3"/>
            <c:bubble3D val="0"/>
            <c:spPr>
              <a:solidFill>
                <a:schemeClr val="accent3">
                  <a:lumMod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465C-4E3D-9BDB-27AC442EC957}"/>
              </c:ext>
            </c:extLst>
          </c:dPt>
          <c:dPt>
            <c:idx val="4"/>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9-465C-4E3D-9BDB-27AC442EC957}"/>
              </c:ext>
            </c:extLst>
          </c:dPt>
          <c:dLbls>
            <c:dLbl>
              <c:idx val="0"/>
              <c:tx>
                <c:rich>
                  <a:bodyPr/>
                  <a:lstStyle/>
                  <a:p>
                    <a:fld id="{A73A989C-8A14-4C6D-BC2B-F4C78D1F38F4}" type="CATEGORYNAME">
                      <a:rPr lang="zh-CN" altLang="en-US">
                        <a:solidFill>
                          <a:schemeClr val="tx1"/>
                        </a:solidFill>
                      </a:rPr>
                      <a:pPr/>
                      <a:t>[类别名称]</a:t>
                    </a:fld>
                    <a:r>
                      <a:rPr lang="zh-CN" altLang="en-US" baseline="0">
                        <a:solidFill>
                          <a:schemeClr val="tx1"/>
                        </a:solidFill>
                      </a:rPr>
                      <a:t>
</a:t>
                    </a:r>
                    <a:fld id="{2CE35385-0CF9-443C-9B20-963D776363B4}" type="PERCENTAGE">
                      <a:rPr lang="en-US" altLang="zh-CN" baseline="0">
                        <a:solidFill>
                          <a:schemeClr val="tx1"/>
                        </a:solidFill>
                      </a:rPr>
                      <a:pPr/>
                      <a:t>[百分比]</a:t>
                    </a:fld>
                    <a:endParaRPr lang="zh-CN" altLang="en-US" baseline="0">
                      <a:solidFill>
                        <a:schemeClr val="tx1"/>
                      </a:solidFill>
                    </a:endParaRPr>
                  </a:p>
                </c:rich>
              </c:tx>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465C-4E3D-9BDB-27AC442EC957}"/>
                </c:ext>
                <c:ext xmlns:c15="http://schemas.microsoft.com/office/drawing/2012/chart" uri="{CE6537A1-D6FC-4f65-9D91-7224C49458BB}">
                  <c15:dlblFieldTable/>
                  <c15:showDataLabelsRange val="0"/>
                </c:ext>
              </c:extLst>
            </c:dLbl>
            <c:dLbl>
              <c:idx val="2"/>
              <c:layout>
                <c:manualLayout>
                  <c:x val="-0.14876957756468501"/>
                  <c:y val="-6.2458135836117703E-3"/>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5-465C-4E3D-9BDB-27AC442EC957}"/>
                </c:ext>
                <c:ext xmlns:c15="http://schemas.microsoft.com/office/drawing/2012/chart" uri="{CE6537A1-D6FC-4f65-9D91-7224C49458BB}"/>
              </c:extLst>
            </c:dLbl>
            <c:dLbl>
              <c:idx val="3"/>
              <c:layout>
                <c:manualLayout>
                  <c:x val="-0.14876957756468501"/>
                  <c:y val="-6.2458135836117703E-3"/>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7-465C-4E3D-9BDB-27AC442EC957}"/>
                </c:ext>
                <c:ext xmlns:c15="http://schemas.microsoft.com/office/drawing/2012/chart" uri="{CE6537A1-D6FC-4f65-9D91-7224C49458BB}"/>
              </c:extLst>
            </c:dLbl>
            <c:dLbl>
              <c:idx val="4"/>
              <c:tx>
                <c:rich>
                  <a:bodyPr/>
                  <a:lstStyle/>
                  <a:p>
                    <a:fld id="{7D3D93C5-DA59-423D-8553-316DAF726E98}" type="CATEGORYNAME">
                      <a:rPr lang="zh-CN" altLang="en-US">
                        <a:solidFill>
                          <a:schemeClr val="tx1"/>
                        </a:solidFill>
                      </a:rPr>
                      <a:pPr/>
                      <a:t>[类别名称]</a:t>
                    </a:fld>
                    <a:r>
                      <a:rPr lang="zh-CN" altLang="en-US" baseline="0">
                        <a:solidFill>
                          <a:schemeClr val="tx1"/>
                        </a:solidFill>
                      </a:rPr>
                      <a:t>
</a:t>
                    </a:r>
                    <a:fld id="{52DBEF81-FA03-4719-8C6B-E6C2A935321D}" type="PERCENTAGE">
                      <a:rPr lang="en-US" altLang="zh-CN" baseline="0">
                        <a:solidFill>
                          <a:schemeClr val="tx1"/>
                        </a:solidFill>
                      </a:rPr>
                      <a:pPr/>
                      <a:t>[百分比]</a:t>
                    </a:fld>
                    <a:endParaRPr lang="zh-CN" altLang="en-US" baseline="0">
                      <a:solidFill>
                        <a:schemeClr val="tx1"/>
                      </a:solidFill>
                    </a:endParaRPr>
                  </a:p>
                </c:rich>
              </c:tx>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9-465C-4E3D-9BDB-27AC442EC957}"/>
                </c:ex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bg1"/>
                    </a:solidFill>
                    <a:latin typeface="+mn-ea"/>
                    <a:ea typeface="+mn-ea"/>
                    <a:cs typeface="+mn-cs"/>
                  </a:defRPr>
                </a:pPr>
                <a:endParaRPr lang="zh-CN"/>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A-465C-4E3D-9BDB-27AC442EC957}"/>
            </c:ext>
          </c:extLst>
        </c:ser>
        <c:dLbls>
          <c:showLegendKey val="0"/>
          <c:showVal val="0"/>
          <c:showCatName val="1"/>
          <c:showSerName val="0"/>
          <c:showPercent val="1"/>
          <c:showBubbleSize val="0"/>
          <c:showLeaderLines val="1"/>
        </c:dLbls>
        <c:gapWidth val="100"/>
        <c:secondPieSize val="100"/>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5"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5"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65000"/>
        <a:lumOff val="3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7D542E-DDDD-45D5-8368-6CAFCACC9A9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792A1DC-483F-4F30-9332-BBF585419D4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08D5F8F-D54F-4A55-8B87-14E1037019CE}"/>
              </a:ext>
            </a:extLst>
          </p:cNvPr>
          <p:cNvSpPr>
            <a:spLocks noGrp="1"/>
          </p:cNvSpPr>
          <p:nvPr>
            <p:ph type="dt" sz="half" idx="10"/>
          </p:nvPr>
        </p:nvSpPr>
        <p:spPr/>
        <p:txBody>
          <a:bodyPr/>
          <a:lstStyle/>
          <a:p>
            <a:fld id="{092C537F-46D0-4F30-B376-C0D781F2694C}" type="datetimeFigureOut">
              <a:rPr lang="zh-CN" altLang="en-US" smtClean="0"/>
              <a:t>2021/1/14</a:t>
            </a:fld>
            <a:endParaRPr lang="zh-CN" altLang="en-US"/>
          </a:p>
        </p:txBody>
      </p:sp>
      <p:sp>
        <p:nvSpPr>
          <p:cNvPr id="5" name="页脚占位符 4">
            <a:extLst>
              <a:ext uri="{FF2B5EF4-FFF2-40B4-BE49-F238E27FC236}">
                <a16:creationId xmlns:a16="http://schemas.microsoft.com/office/drawing/2014/main" xmlns="" id="{526582B5-3CEA-42DA-AC14-C4C6740787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4943EC8-0DF6-4A64-BC71-7BFC91BAB4BE}"/>
              </a:ext>
            </a:extLst>
          </p:cNvPr>
          <p:cNvSpPr>
            <a:spLocks noGrp="1"/>
          </p:cNvSpPr>
          <p:nvPr>
            <p:ph type="sldNum" sz="quarter" idx="12"/>
          </p:nvPr>
        </p:nvSpPr>
        <p:spPr/>
        <p:txBody>
          <a:bodyPr/>
          <a:lstStyle/>
          <a:p>
            <a:fld id="{19501A30-200E-4BA7-AB40-C52DD59861A5}" type="slidenum">
              <a:rPr lang="zh-CN" altLang="en-US" smtClean="0"/>
              <a:t>‹#›</a:t>
            </a:fld>
            <a:endParaRPr lang="zh-CN" altLang="en-US"/>
          </a:p>
        </p:txBody>
      </p:sp>
    </p:spTree>
    <p:extLst>
      <p:ext uri="{BB962C8B-B14F-4D97-AF65-F5344CB8AC3E}">
        <p14:creationId xmlns:p14="http://schemas.microsoft.com/office/powerpoint/2010/main" val="2106671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9B7D1CAF-8935-4701-BA89-503688DF6D00}"/>
              </a:ext>
            </a:extLst>
          </p:cNvPr>
          <p:cNvGrpSpPr/>
          <p:nvPr userDrawn="1"/>
        </p:nvGrpSpPr>
        <p:grpSpPr>
          <a:xfrm>
            <a:off x="-1746959" y="-1236133"/>
            <a:ext cx="15625065" cy="8515995"/>
            <a:chOff x="-1746959" y="-1236133"/>
            <a:chExt cx="15625065" cy="8515995"/>
          </a:xfrm>
        </p:grpSpPr>
        <p:sp>
          <p:nvSpPr>
            <p:cNvPr id="9" name="椭圆 8">
              <a:extLst>
                <a:ext uri="{FF2B5EF4-FFF2-40B4-BE49-F238E27FC236}">
                  <a16:creationId xmlns:a16="http://schemas.microsoft.com/office/drawing/2014/main" xmlns="" id="{C9752BBE-1D65-45E7-A5B7-3A6B7ADC4871}"/>
                </a:ext>
              </a:extLst>
            </p:cNvPr>
            <p:cNvSpPr/>
            <p:nvPr/>
          </p:nvSpPr>
          <p:spPr>
            <a:xfrm>
              <a:off x="-982059" y="889706"/>
              <a:ext cx="1724813" cy="1724813"/>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44C1E951-F986-4594-856C-3F4CC6E250A4}"/>
                </a:ext>
              </a:extLst>
            </p:cNvPr>
            <p:cNvSpPr/>
            <p:nvPr/>
          </p:nvSpPr>
          <p:spPr>
            <a:xfrm>
              <a:off x="11314793" y="3757252"/>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8A97CD85-02FF-4531-91A9-962B0C3A77B9}"/>
                </a:ext>
              </a:extLst>
            </p:cNvPr>
            <p:cNvSpPr/>
            <p:nvPr/>
          </p:nvSpPr>
          <p:spPr>
            <a:xfrm>
              <a:off x="9653300" y="72390"/>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6B926F5B-1B60-4B5A-923C-4E4E93111B0F}"/>
                </a:ext>
              </a:extLst>
            </p:cNvPr>
            <p:cNvSpPr/>
            <p:nvPr/>
          </p:nvSpPr>
          <p:spPr>
            <a:xfrm>
              <a:off x="2682691" y="5679893"/>
              <a:ext cx="619308" cy="619308"/>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854A635F-BA38-4356-9217-BB10408D5D0A}"/>
                </a:ext>
              </a:extLst>
            </p:cNvPr>
            <p:cNvSpPr/>
            <p:nvPr/>
          </p:nvSpPr>
          <p:spPr>
            <a:xfrm>
              <a:off x="-1746959" y="4243481"/>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0D34E176-AE35-4366-A3B9-5A696B8497C9}"/>
                </a:ext>
              </a:extLst>
            </p:cNvPr>
            <p:cNvSpPr/>
            <p:nvPr/>
          </p:nvSpPr>
          <p:spPr>
            <a:xfrm>
              <a:off x="11405840" y="-1236133"/>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13720638-9A8A-48BC-80AA-F4805DC2B6D0}"/>
                </a:ext>
              </a:extLst>
            </p:cNvPr>
            <p:cNvSpPr/>
            <p:nvPr userDrawn="1"/>
          </p:nvSpPr>
          <p:spPr>
            <a:xfrm>
              <a:off x="11511888" y="5797961"/>
              <a:ext cx="1481904" cy="1481901"/>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日期占位符 1">
            <a:extLst>
              <a:ext uri="{FF2B5EF4-FFF2-40B4-BE49-F238E27FC236}">
                <a16:creationId xmlns:a16="http://schemas.microsoft.com/office/drawing/2014/main" xmlns="" id="{CE7B4031-389F-4DA0-A9B0-4090E99158AD}"/>
              </a:ext>
            </a:extLst>
          </p:cNvPr>
          <p:cNvSpPr>
            <a:spLocks noGrp="1"/>
          </p:cNvSpPr>
          <p:nvPr>
            <p:ph type="dt" sz="half" idx="10"/>
          </p:nvPr>
        </p:nvSpPr>
        <p:spPr/>
        <p:txBody>
          <a:bodyPr/>
          <a:lstStyle/>
          <a:p>
            <a:fld id="{092C537F-46D0-4F30-B376-C0D781F2694C}" type="datetimeFigureOut">
              <a:rPr lang="zh-CN" altLang="en-US" smtClean="0"/>
              <a:t>2021/1/14</a:t>
            </a:fld>
            <a:endParaRPr lang="zh-CN" altLang="en-US"/>
          </a:p>
        </p:txBody>
      </p:sp>
      <p:sp>
        <p:nvSpPr>
          <p:cNvPr id="3" name="页脚占位符 2">
            <a:extLst>
              <a:ext uri="{FF2B5EF4-FFF2-40B4-BE49-F238E27FC236}">
                <a16:creationId xmlns:a16="http://schemas.microsoft.com/office/drawing/2014/main" xmlns="" id="{3944404E-E95A-499D-B840-E0812D8E7E5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8773776-B54C-4F94-8016-2CB2DB51092E}"/>
              </a:ext>
            </a:extLst>
          </p:cNvPr>
          <p:cNvSpPr>
            <a:spLocks noGrp="1"/>
          </p:cNvSpPr>
          <p:nvPr>
            <p:ph type="sldNum" sz="quarter" idx="12"/>
          </p:nvPr>
        </p:nvSpPr>
        <p:spPr/>
        <p:txBody>
          <a:bodyPr/>
          <a:lstStyle/>
          <a:p>
            <a:fld id="{19501A30-200E-4BA7-AB40-C52DD59861A5}" type="slidenum">
              <a:rPr lang="zh-CN" altLang="en-US" smtClean="0"/>
              <a:t>‹#›</a:t>
            </a:fld>
            <a:endParaRPr lang="zh-CN" altLang="en-US"/>
          </a:p>
        </p:txBody>
      </p:sp>
      <p:sp>
        <p:nvSpPr>
          <p:cNvPr id="5" name="标题 1">
            <a:extLst>
              <a:ext uri="{FF2B5EF4-FFF2-40B4-BE49-F238E27FC236}">
                <a16:creationId xmlns:a16="http://schemas.microsoft.com/office/drawing/2014/main" xmlns="" id="{E77BF65C-FB19-4719-9EA0-09386ED903A1}"/>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6" name="矩形 5">
            <a:extLst>
              <a:ext uri="{FF2B5EF4-FFF2-40B4-BE49-F238E27FC236}">
                <a16:creationId xmlns:a16="http://schemas.microsoft.com/office/drawing/2014/main" xmlns="" id="{84D2F8AC-2A9A-4FCF-B0B1-F614ED1608AD}"/>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3D8837F5-81D1-4CCA-AB22-0AF3BC4A7314}"/>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6522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76" name="图片 75" descr="蓝色的截图&#10;&#10;描述已自动生成">
            <a:extLst>
              <a:ext uri="{FF2B5EF4-FFF2-40B4-BE49-F238E27FC236}">
                <a16:creationId xmlns:a16="http://schemas.microsoft.com/office/drawing/2014/main" xmlns="" id="{BA7FFBE1-A0E2-454F-BEDB-5138DDF021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2836297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vmlDrawing" Target="../drawings/vmlDrawing1.vml"/><Relationship Id="rId2" Type="http://schemas.openxmlformats.org/officeDocument/2006/relationships/theme" Target="../theme/theme3.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C938F4-6F07-45B7-8BD0-4BC9B71811BA}" type="datetimeFigureOut">
              <a:rPr lang="zh-CN" altLang="en-US" smtClean="0"/>
              <a:t>2021/1/14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FCBD9E-76C1-4DAC-9C42-B569F84F0A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5B7827E-C755-4E00-AA16-56BE560F2B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E93F9F1-8E8C-4891-96EF-DB8CF10C16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94EA4C9-B04A-4ADF-BCFF-4886AC7D8C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2C537F-46D0-4F30-B376-C0D781F2694C}" type="datetimeFigureOut">
              <a:rPr lang="zh-CN" altLang="en-US" smtClean="0"/>
              <a:t>2021/1/14</a:t>
            </a:fld>
            <a:endParaRPr lang="zh-CN" altLang="en-US"/>
          </a:p>
        </p:txBody>
      </p:sp>
      <p:sp>
        <p:nvSpPr>
          <p:cNvPr id="5" name="页脚占位符 4">
            <a:extLst>
              <a:ext uri="{FF2B5EF4-FFF2-40B4-BE49-F238E27FC236}">
                <a16:creationId xmlns:a16="http://schemas.microsoft.com/office/drawing/2014/main" xmlns="" id="{EDD49779-42DB-4E61-AA2A-3D9FC28B3E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639FE30-A82C-47DA-9EDA-C7A0808136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01A30-200E-4BA7-AB40-C52DD59861A5}" type="slidenum">
              <a:rPr lang="zh-CN" altLang="en-US" smtClean="0"/>
              <a:t>‹#›</a:t>
            </a:fld>
            <a:endParaRPr lang="zh-CN" altLang="en-US"/>
          </a:p>
        </p:txBody>
      </p:sp>
    </p:spTree>
    <p:extLst>
      <p:ext uri="{BB962C8B-B14F-4D97-AF65-F5344CB8AC3E}">
        <p14:creationId xmlns:p14="http://schemas.microsoft.com/office/powerpoint/2010/main" val="2398607260"/>
      </p:ext>
    </p:extLst>
  </p:cSld>
  <p:clrMap bg1="lt1" tx1="dk1" bg2="lt2" tx2="dk2" accent1="accent1" accent2="accent2" accent3="accent3" accent4="accent4" accent5="accent5" accent6="accent6" hlink="hlink" folHlink="folHlink"/>
  <p:sldLayoutIdLst>
    <p:sldLayoutId id="2147483654"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4"/>
            </p:custDataLst>
            <p:extLst>
              <p:ext uri="{D42A27DB-BD31-4B8C-83A1-F6EECF244321}">
                <p14:modId xmlns:p14="http://schemas.microsoft.com/office/powerpoint/2010/main" val="356179098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8" name="think-cell Slide" r:id="rId5" imgW="351" imgH="351" progId="TCLayout.ActiveDocument.1">
                  <p:embed/>
                </p:oleObj>
              </mc:Choice>
              <mc:Fallback>
                <p:oleObj name="think-cell Slide" r:id="rId5" imgW="351" imgH="351" progId="TCLayout.ActiveDocument.1">
                  <p:embed/>
                  <p:pic>
                    <p:nvPicPr>
                      <p:cNvPr id="7" name="对象 6"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2BECC-FDB1-4CF6-BEA7-2936A7C29BFA}" type="datetimeFigureOut">
              <a:rPr lang="zh-CN" altLang="en-US" smtClean="0"/>
              <a:t>2021/1/14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8FB1C0-F97D-4ACC-87A2-6B787DB9A256}" type="slidenum">
              <a:rPr lang="zh-CN" altLang="en-US" smtClean="0"/>
              <a:t>‹#›</a:t>
            </a:fld>
            <a:endParaRPr lang="zh-CN" altLang="en-US"/>
          </a:p>
        </p:txBody>
      </p:sp>
    </p:spTree>
    <p:extLst>
      <p:ext uri="{BB962C8B-B14F-4D97-AF65-F5344CB8AC3E}">
        <p14:creationId xmlns:p14="http://schemas.microsoft.com/office/powerpoint/2010/main" val="4159557279"/>
      </p:ext>
    </p:extLst>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pushiPPT/"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xmlns="" id="{9EB6CBFA-E63B-418E-BE22-041C82DDD161}"/>
              </a:ext>
            </a:extLst>
          </p:cNvPr>
          <p:cNvSpPr/>
          <p:nvPr/>
        </p:nvSpPr>
        <p:spPr>
          <a:xfrm>
            <a:off x="2815771" y="148771"/>
            <a:ext cx="6560457" cy="6560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9D54CB65-88A8-4B5E-BAC8-0C7B45C9BD0A}"/>
              </a:ext>
            </a:extLst>
          </p:cNvPr>
          <p:cNvSpPr/>
          <p:nvPr/>
        </p:nvSpPr>
        <p:spPr>
          <a:xfrm>
            <a:off x="4049485" y="1382485"/>
            <a:ext cx="4093030" cy="409302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C487F9C9-546E-47DE-A612-4C8ADDAF246E}"/>
              </a:ext>
            </a:extLst>
          </p:cNvPr>
          <p:cNvSpPr txBox="1"/>
          <p:nvPr/>
        </p:nvSpPr>
        <p:spPr>
          <a:xfrm>
            <a:off x="1854926" y="3312638"/>
            <a:ext cx="8482148" cy="923330"/>
          </a:xfrm>
          <a:prstGeom prst="rect">
            <a:avLst/>
          </a:prstGeom>
          <a:solidFill>
            <a:schemeClr val="tx1"/>
          </a:solidFill>
        </p:spPr>
        <p:txBody>
          <a:bodyPr wrap="square" lIns="0" tIns="0" rIns="0" bIns="0" rtlCol="0">
            <a:spAutoFit/>
          </a:bodyPr>
          <a:lstStyle/>
          <a:p>
            <a:pPr algn="ctr"/>
            <a:r>
              <a:rPr lang="en-US" altLang="zh-CN" sz="6000">
                <a:solidFill>
                  <a:schemeClr val="bg1"/>
                </a:solidFill>
                <a:latin typeface="+mj-ea"/>
                <a:ea typeface="+mj-ea"/>
              </a:rPr>
              <a:t>20XX</a:t>
            </a:r>
            <a:r>
              <a:rPr lang="zh-CN" altLang="en-US" sz="6000">
                <a:solidFill>
                  <a:schemeClr val="bg1"/>
                </a:solidFill>
                <a:latin typeface="+mj-ea"/>
                <a:ea typeface="+mj-ea"/>
              </a:rPr>
              <a:t>年通用型</a:t>
            </a:r>
            <a:r>
              <a:rPr lang="en-US" altLang="zh-CN" sz="6000">
                <a:solidFill>
                  <a:schemeClr val="bg1"/>
                </a:solidFill>
                <a:latin typeface="+mj-ea"/>
                <a:ea typeface="+mj-ea"/>
              </a:rPr>
              <a:t>PPT</a:t>
            </a:r>
            <a:r>
              <a:rPr lang="zh-CN" altLang="en-US" sz="6000">
                <a:solidFill>
                  <a:schemeClr val="bg1"/>
                </a:solidFill>
                <a:latin typeface="+mj-ea"/>
                <a:ea typeface="+mj-ea"/>
              </a:rPr>
              <a:t>模板</a:t>
            </a:r>
          </a:p>
        </p:txBody>
      </p:sp>
      <p:sp>
        <p:nvSpPr>
          <p:cNvPr id="7" name="文本框 6">
            <a:extLst>
              <a:ext uri="{FF2B5EF4-FFF2-40B4-BE49-F238E27FC236}">
                <a16:creationId xmlns:a16="http://schemas.microsoft.com/office/drawing/2014/main" xmlns="" id="{791F218F-798B-4327-9498-30E44B79B492}"/>
              </a:ext>
            </a:extLst>
          </p:cNvPr>
          <p:cNvSpPr txBox="1"/>
          <p:nvPr/>
        </p:nvSpPr>
        <p:spPr>
          <a:xfrm>
            <a:off x="4119154" y="4334288"/>
            <a:ext cx="3953692" cy="276999"/>
          </a:xfrm>
          <a:prstGeom prst="rect">
            <a:avLst/>
          </a:prstGeom>
          <a:solidFill>
            <a:schemeClr val="tx1"/>
          </a:solidFill>
        </p:spPr>
        <p:txBody>
          <a:bodyPr wrap="square" lIns="0" tIns="0" rIns="0" bIns="0" rtlCol="0">
            <a:spAutoFit/>
          </a:bodyPr>
          <a:lstStyle/>
          <a:p>
            <a:pPr algn="ctr"/>
            <a:r>
              <a:rPr lang="zh-CN" altLang="en-US" spc="300">
                <a:solidFill>
                  <a:schemeClr val="bg1"/>
                </a:solidFill>
                <a:latin typeface="+mn-ea"/>
              </a:rPr>
              <a:t>只做有用并且好用的</a:t>
            </a:r>
            <a:r>
              <a:rPr lang="en-US" altLang="zh-CN" spc="300">
                <a:solidFill>
                  <a:schemeClr val="bg1"/>
                </a:solidFill>
                <a:latin typeface="+mn-ea"/>
              </a:rPr>
              <a:t>PPT</a:t>
            </a:r>
            <a:r>
              <a:rPr lang="zh-CN" altLang="en-US" spc="300">
                <a:solidFill>
                  <a:schemeClr val="bg1"/>
                </a:solidFill>
                <a:latin typeface="+mn-ea"/>
              </a:rPr>
              <a:t>模板</a:t>
            </a:r>
          </a:p>
        </p:txBody>
      </p:sp>
      <p:sp>
        <p:nvSpPr>
          <p:cNvPr id="8" name="文本框 7">
            <a:extLst>
              <a:ext uri="{FF2B5EF4-FFF2-40B4-BE49-F238E27FC236}">
                <a16:creationId xmlns:a16="http://schemas.microsoft.com/office/drawing/2014/main" xmlns="" id="{EEE750A2-DD99-4FAD-ABBD-C5BCC6412F72}"/>
              </a:ext>
            </a:extLst>
          </p:cNvPr>
          <p:cNvSpPr txBox="1"/>
          <p:nvPr/>
        </p:nvSpPr>
        <p:spPr>
          <a:xfrm>
            <a:off x="4247946" y="2490211"/>
            <a:ext cx="3696108" cy="677108"/>
          </a:xfrm>
          <a:prstGeom prst="rect">
            <a:avLst/>
          </a:prstGeom>
          <a:solidFill>
            <a:schemeClr val="tx1"/>
          </a:solidFill>
        </p:spPr>
        <p:txBody>
          <a:bodyPr wrap="square" lIns="0" tIns="0" rIns="0" bIns="0">
            <a:spAutoFit/>
          </a:bodyPr>
          <a:lstStyle/>
          <a:p>
            <a:pPr algn="ctr"/>
            <a:r>
              <a:rPr lang="zh-CN" altLang="en-US" sz="4400">
                <a:solidFill>
                  <a:schemeClr val="bg1"/>
                </a:solidFill>
                <a:latin typeface="+mj-ea"/>
                <a:ea typeface="+mj-ea"/>
              </a:rPr>
              <a:t>璞石</a:t>
            </a:r>
            <a:r>
              <a:rPr lang="en-US" altLang="zh-CN" sz="4400">
                <a:solidFill>
                  <a:schemeClr val="bg1"/>
                </a:solidFill>
                <a:latin typeface="+mj-ea"/>
                <a:ea typeface="+mj-ea"/>
              </a:rPr>
              <a:t>PPT</a:t>
            </a:r>
            <a:r>
              <a:rPr lang="zh-CN" altLang="en-US" sz="4400">
                <a:solidFill>
                  <a:schemeClr val="bg1"/>
                </a:solidFill>
                <a:latin typeface="+mj-ea"/>
                <a:ea typeface="+mj-ea"/>
              </a:rPr>
              <a:t>合集</a:t>
            </a:r>
            <a:endParaRPr lang="en-US" altLang="zh-CN" sz="4400">
              <a:solidFill>
                <a:schemeClr val="bg1"/>
              </a:solidFill>
              <a:latin typeface="+mj-ea"/>
              <a:ea typeface="+mj-ea"/>
            </a:endParaRPr>
          </a:p>
        </p:txBody>
      </p:sp>
      <p:sp>
        <p:nvSpPr>
          <p:cNvPr id="9" name="椭圆 8">
            <a:extLst>
              <a:ext uri="{FF2B5EF4-FFF2-40B4-BE49-F238E27FC236}">
                <a16:creationId xmlns:a16="http://schemas.microsoft.com/office/drawing/2014/main" xmlns="" id="{DE635FD4-A07F-4BF9-AECA-59886626115A}"/>
              </a:ext>
            </a:extLst>
          </p:cNvPr>
          <p:cNvSpPr/>
          <p:nvPr/>
        </p:nvSpPr>
        <p:spPr>
          <a:xfrm>
            <a:off x="474101" y="520078"/>
            <a:ext cx="1724813" cy="1724813"/>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E7342183-D930-451D-82CE-0057749086B3}"/>
              </a:ext>
            </a:extLst>
          </p:cNvPr>
          <p:cNvSpPr/>
          <p:nvPr/>
        </p:nvSpPr>
        <p:spPr>
          <a:xfrm>
            <a:off x="10919612" y="433428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FCAB9133-99B8-4E63-BD76-C73DB5779058}"/>
              </a:ext>
            </a:extLst>
          </p:cNvPr>
          <p:cNvSpPr/>
          <p:nvPr/>
        </p:nvSpPr>
        <p:spPr>
          <a:xfrm>
            <a:off x="8534399" y="111782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586BFAF5-7808-4508-AAD5-5EABFC0A3FB9}"/>
              </a:ext>
            </a:extLst>
          </p:cNvPr>
          <p:cNvSpPr/>
          <p:nvPr/>
        </p:nvSpPr>
        <p:spPr>
          <a:xfrm>
            <a:off x="2682691" y="5679893"/>
            <a:ext cx="619308" cy="619308"/>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1A330F56-DD71-46D2-A87E-41F46CC07834}"/>
              </a:ext>
            </a:extLst>
          </p:cNvPr>
          <p:cNvSpPr/>
          <p:nvPr/>
        </p:nvSpPr>
        <p:spPr>
          <a:xfrm>
            <a:off x="-1201056" y="4753414"/>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DAE58C68-B250-4518-AD26-F90BB0C2BFCD}"/>
              </a:ext>
            </a:extLst>
          </p:cNvPr>
          <p:cNvSpPr/>
          <p:nvPr/>
        </p:nvSpPr>
        <p:spPr>
          <a:xfrm>
            <a:off x="11405840" y="-1236133"/>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063B4592-F1F1-4126-8DED-F47C4EF792EB}"/>
              </a:ext>
            </a:extLst>
          </p:cNvPr>
          <p:cNvSpPr/>
          <p:nvPr/>
        </p:nvSpPr>
        <p:spPr>
          <a:xfrm>
            <a:off x="3189182" y="974927"/>
            <a:ext cx="755778" cy="75577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5D96354A-D5FC-49AE-B70D-398C1B110459}"/>
              </a:ext>
            </a:extLst>
          </p:cNvPr>
          <p:cNvSpPr/>
          <p:nvPr/>
        </p:nvSpPr>
        <p:spPr>
          <a:xfrm>
            <a:off x="10507119" y="6254075"/>
            <a:ext cx="237277" cy="23727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949A0B65-9B52-43A8-9332-ECC7BDBC5F49}"/>
              </a:ext>
            </a:extLst>
          </p:cNvPr>
          <p:cNvSpPr/>
          <p:nvPr/>
        </p:nvSpPr>
        <p:spPr>
          <a:xfrm>
            <a:off x="11119199" y="4121313"/>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187B026D-D347-4AD2-8AD0-132E68346D11}"/>
              </a:ext>
            </a:extLst>
          </p:cNvPr>
          <p:cNvSpPr/>
          <p:nvPr/>
        </p:nvSpPr>
        <p:spPr>
          <a:xfrm>
            <a:off x="953907" y="5663025"/>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A6E694B9-42E7-4A54-BA81-C58F36A76E48}"/>
              </a:ext>
            </a:extLst>
          </p:cNvPr>
          <p:cNvSpPr/>
          <p:nvPr/>
        </p:nvSpPr>
        <p:spPr>
          <a:xfrm>
            <a:off x="10475488" y="12183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E2F402B4-D547-440F-8D78-3D433A924D8E}"/>
              </a:ext>
            </a:extLst>
          </p:cNvPr>
          <p:cNvSpPr/>
          <p:nvPr/>
        </p:nvSpPr>
        <p:spPr>
          <a:xfrm>
            <a:off x="7675145" y="5957916"/>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F8DAB116-ED6E-43F2-9AA2-0B3065CEA5AB}"/>
              </a:ext>
            </a:extLst>
          </p:cNvPr>
          <p:cNvSpPr/>
          <p:nvPr/>
        </p:nvSpPr>
        <p:spPr>
          <a:xfrm>
            <a:off x="2534866" y="46860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8677356A-35D6-4D8D-B2E0-F54598599BCC}"/>
              </a:ext>
            </a:extLst>
          </p:cNvPr>
          <p:cNvSpPr txBox="1"/>
          <p:nvPr/>
        </p:nvSpPr>
        <p:spPr>
          <a:xfrm>
            <a:off x="5275576" y="5712915"/>
            <a:ext cx="1640848" cy="246221"/>
          </a:xfrm>
          <a:prstGeom prst="rect">
            <a:avLst/>
          </a:prstGeom>
          <a:noFill/>
        </p:spPr>
        <p:txBody>
          <a:bodyPr wrap="square" lIns="0" tIns="0" rIns="0" bIns="0" rtlCol="0">
            <a:spAutoFit/>
          </a:bodyPr>
          <a:lstStyle/>
          <a:p>
            <a:pPr algn="ctr"/>
            <a:r>
              <a:rPr lang="zh-CN" altLang="en-US" sz="1600">
                <a:solidFill>
                  <a:srgbClr val="0F2135"/>
                </a:solidFill>
                <a:latin typeface="+mn-ea"/>
              </a:rPr>
              <a:t>汇报人：璞石</a:t>
            </a:r>
          </a:p>
        </p:txBody>
      </p:sp>
      <p:sp>
        <p:nvSpPr>
          <p:cNvPr id="23" name="文本框 22">
            <a:extLst>
              <a:ext uri="{FF2B5EF4-FFF2-40B4-BE49-F238E27FC236}">
                <a16:creationId xmlns:a16="http://schemas.microsoft.com/office/drawing/2014/main" xmlns="" id="{EDCF7278-6506-440C-9B80-2ADC2C8D5FD2}"/>
              </a:ext>
            </a:extLst>
          </p:cNvPr>
          <p:cNvSpPr txBox="1"/>
          <p:nvPr/>
        </p:nvSpPr>
        <p:spPr>
          <a:xfrm>
            <a:off x="5074743" y="6016463"/>
            <a:ext cx="2042514" cy="246221"/>
          </a:xfrm>
          <a:prstGeom prst="rect">
            <a:avLst/>
          </a:prstGeom>
          <a:noFill/>
        </p:spPr>
        <p:txBody>
          <a:bodyPr wrap="square" lIns="0" tIns="0" rIns="0" bIns="0" rtlCol="0">
            <a:spAutoFit/>
          </a:bodyPr>
          <a:lstStyle/>
          <a:p>
            <a:pPr algn="ctr"/>
            <a:r>
              <a:rPr lang="en-US" altLang="zh-CN" sz="1600">
                <a:solidFill>
                  <a:srgbClr val="0F2135"/>
                </a:solidFill>
                <a:latin typeface="+mn-ea"/>
              </a:rPr>
              <a:t>20XX</a:t>
            </a:r>
            <a:r>
              <a:rPr lang="zh-CN" altLang="en-US" sz="1600">
                <a:solidFill>
                  <a:srgbClr val="0F2135"/>
                </a:solidFill>
                <a:latin typeface="+mn-ea"/>
              </a:rPr>
              <a:t>年</a:t>
            </a:r>
            <a:r>
              <a:rPr lang="en-US" altLang="zh-CN" sz="1600">
                <a:solidFill>
                  <a:srgbClr val="0F2135"/>
                </a:solidFill>
                <a:latin typeface="+mn-ea"/>
              </a:rPr>
              <a:t>XX</a:t>
            </a:r>
            <a:r>
              <a:rPr lang="zh-CN" altLang="en-US" sz="1600">
                <a:solidFill>
                  <a:srgbClr val="0F2135"/>
                </a:solidFill>
                <a:latin typeface="+mn-ea"/>
              </a:rPr>
              <a:t>月</a:t>
            </a:r>
            <a:r>
              <a:rPr lang="en-US" altLang="zh-CN" sz="1600">
                <a:solidFill>
                  <a:srgbClr val="0F2135"/>
                </a:solidFill>
                <a:latin typeface="+mn-ea"/>
              </a:rPr>
              <a:t>XX</a:t>
            </a:r>
            <a:r>
              <a:rPr lang="zh-CN" altLang="en-US" sz="1600">
                <a:solidFill>
                  <a:srgbClr val="0F2135"/>
                </a:solidFill>
                <a:latin typeface="+mn-ea"/>
              </a:rPr>
              <a:t>日</a:t>
            </a:r>
          </a:p>
        </p:txBody>
      </p:sp>
      <p:sp>
        <p:nvSpPr>
          <p:cNvPr id="25" name="任意多边形: 形状 24">
            <a:extLst>
              <a:ext uri="{FF2B5EF4-FFF2-40B4-BE49-F238E27FC236}">
                <a16:creationId xmlns:a16="http://schemas.microsoft.com/office/drawing/2014/main" xmlns="" id="{6A65EF69-2224-43F7-A3E8-8888EC288A65}"/>
              </a:ext>
            </a:extLst>
          </p:cNvPr>
          <p:cNvSpPr/>
          <p:nvPr/>
        </p:nvSpPr>
        <p:spPr>
          <a:xfrm>
            <a:off x="5890335" y="1730705"/>
            <a:ext cx="554206" cy="5542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726869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97898" y="3549879"/>
            <a:ext cx="4139080" cy="707886"/>
          </a:xfrm>
          <a:prstGeom prst="rect">
            <a:avLst/>
          </a:prstGeom>
          <a:noFill/>
        </p:spPr>
        <p:txBody>
          <a:bodyPr wrap="square" rtlCol="0">
            <a:spAutoFit/>
          </a:bodyPr>
          <a:lstStyle/>
          <a:p>
            <a:pPr algn="dist"/>
            <a:r>
              <a:rPr lang="zh-CN" altLang="en-US" sz="4000">
                <a:latin typeface="+mj-ea"/>
                <a:ea typeface="+mj-ea"/>
              </a:rPr>
              <a:t>点击添加标题</a:t>
            </a:r>
          </a:p>
        </p:txBody>
      </p:sp>
      <p:grpSp>
        <p:nvGrpSpPr>
          <p:cNvPr id="3" name="组合 2">
            <a:extLst>
              <a:ext uri="{FF2B5EF4-FFF2-40B4-BE49-F238E27FC236}">
                <a16:creationId xmlns:a16="http://schemas.microsoft.com/office/drawing/2014/main" xmlns="" id="{F3AF4EFF-04A3-4E50-8106-139A83472AE5}"/>
              </a:ext>
            </a:extLst>
          </p:cNvPr>
          <p:cNvGrpSpPr/>
          <p:nvPr/>
        </p:nvGrpSpPr>
        <p:grpSpPr>
          <a:xfrm>
            <a:off x="-1201056" y="-1236133"/>
            <a:ext cx="15079162" cy="8461813"/>
            <a:chOff x="-1201056" y="-1236133"/>
            <a:chExt cx="15079162" cy="8461813"/>
          </a:xfrm>
        </p:grpSpPr>
        <p:sp>
          <p:nvSpPr>
            <p:cNvPr id="4" name="椭圆 3">
              <a:extLst>
                <a:ext uri="{FF2B5EF4-FFF2-40B4-BE49-F238E27FC236}">
                  <a16:creationId xmlns:a16="http://schemas.microsoft.com/office/drawing/2014/main" xmlns="" id="{DCDF794B-E9F8-4B0A-9EFF-94D8379AA383}"/>
                </a:ext>
              </a:extLst>
            </p:cNvPr>
            <p:cNvSpPr/>
            <p:nvPr/>
          </p:nvSpPr>
          <p:spPr>
            <a:xfrm>
              <a:off x="474101" y="520078"/>
              <a:ext cx="1724813" cy="1724813"/>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A0B4E333-F9A0-4B81-A9C8-3FE113D832CE}"/>
                </a:ext>
              </a:extLst>
            </p:cNvPr>
            <p:cNvSpPr/>
            <p:nvPr/>
          </p:nvSpPr>
          <p:spPr>
            <a:xfrm>
              <a:off x="10919612" y="433428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A7647DE2-5484-43C0-A996-46BE9D5BB720}"/>
                </a:ext>
              </a:extLst>
            </p:cNvPr>
            <p:cNvSpPr/>
            <p:nvPr/>
          </p:nvSpPr>
          <p:spPr>
            <a:xfrm>
              <a:off x="8534399" y="111782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BBAE96CC-2EE8-466E-A328-67BCEB1342AB}"/>
                </a:ext>
              </a:extLst>
            </p:cNvPr>
            <p:cNvSpPr/>
            <p:nvPr/>
          </p:nvSpPr>
          <p:spPr>
            <a:xfrm>
              <a:off x="2682691" y="5679893"/>
              <a:ext cx="619308" cy="619308"/>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1102DF4D-EF28-407B-BA50-E6882B26FFEB}"/>
                </a:ext>
              </a:extLst>
            </p:cNvPr>
            <p:cNvSpPr/>
            <p:nvPr/>
          </p:nvSpPr>
          <p:spPr>
            <a:xfrm>
              <a:off x="-1201056" y="4753414"/>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7B2D1C30-89C9-41F9-9A31-59C1DFE66438}"/>
                </a:ext>
              </a:extLst>
            </p:cNvPr>
            <p:cNvSpPr/>
            <p:nvPr/>
          </p:nvSpPr>
          <p:spPr>
            <a:xfrm>
              <a:off x="11405840" y="-1236133"/>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68462A2F-A60B-4C6F-8AAE-730CB550C039}"/>
                </a:ext>
              </a:extLst>
            </p:cNvPr>
            <p:cNvSpPr/>
            <p:nvPr/>
          </p:nvSpPr>
          <p:spPr>
            <a:xfrm>
              <a:off x="3189182" y="974927"/>
              <a:ext cx="755778" cy="75577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96A051D7-344B-4814-B13E-B3DD8AE6A785}"/>
                </a:ext>
              </a:extLst>
            </p:cNvPr>
            <p:cNvSpPr/>
            <p:nvPr/>
          </p:nvSpPr>
          <p:spPr>
            <a:xfrm>
              <a:off x="10507119" y="6254075"/>
              <a:ext cx="237277" cy="23727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2AEC1E6E-03F0-43DC-927C-AF22AFED1CAE}"/>
                </a:ext>
              </a:extLst>
            </p:cNvPr>
            <p:cNvSpPr/>
            <p:nvPr/>
          </p:nvSpPr>
          <p:spPr>
            <a:xfrm>
              <a:off x="11119199" y="4121313"/>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1A8C223A-D8DB-4ACF-9DE2-2EB193DDDB6A}"/>
                </a:ext>
              </a:extLst>
            </p:cNvPr>
            <p:cNvSpPr/>
            <p:nvPr/>
          </p:nvSpPr>
          <p:spPr>
            <a:xfrm>
              <a:off x="953907" y="5663025"/>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58F721A9-A05D-4FFD-B8DA-2440E000B1E0}"/>
                </a:ext>
              </a:extLst>
            </p:cNvPr>
            <p:cNvSpPr/>
            <p:nvPr/>
          </p:nvSpPr>
          <p:spPr>
            <a:xfrm>
              <a:off x="10475488" y="12183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CE5C36FB-0FE4-428F-9494-2BAFA5C82E68}"/>
                </a:ext>
              </a:extLst>
            </p:cNvPr>
            <p:cNvSpPr/>
            <p:nvPr/>
          </p:nvSpPr>
          <p:spPr>
            <a:xfrm>
              <a:off x="7675145" y="5957916"/>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25B6ECA6-D224-4CD7-8A53-B7F7375F639D}"/>
                </a:ext>
              </a:extLst>
            </p:cNvPr>
            <p:cNvSpPr/>
            <p:nvPr/>
          </p:nvSpPr>
          <p:spPr>
            <a:xfrm>
              <a:off x="2534866" y="46860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a:extLst>
              <a:ext uri="{FF2B5EF4-FFF2-40B4-BE49-F238E27FC236}">
                <a16:creationId xmlns:a16="http://schemas.microsoft.com/office/drawing/2014/main" xmlns="" id="{62B1DDA5-785C-4130-A3B2-684C2B75201A}"/>
              </a:ext>
            </a:extLst>
          </p:cNvPr>
          <p:cNvSpPr txBox="1"/>
          <p:nvPr/>
        </p:nvSpPr>
        <p:spPr>
          <a:xfrm>
            <a:off x="4097898" y="2689498"/>
            <a:ext cx="4139080" cy="677108"/>
          </a:xfrm>
          <a:prstGeom prst="rect">
            <a:avLst/>
          </a:prstGeom>
          <a:solidFill>
            <a:schemeClr val="tx1"/>
          </a:solidFill>
        </p:spPr>
        <p:txBody>
          <a:bodyPr wrap="square" lIns="0" tIns="0" rIns="0" bIns="0" rtlCol="0">
            <a:spAutoFit/>
          </a:bodyPr>
          <a:lstStyle/>
          <a:p>
            <a:pPr algn="ctr"/>
            <a:r>
              <a:rPr lang="zh-CN" altLang="en-US" sz="4400">
                <a:solidFill>
                  <a:schemeClr val="bg1"/>
                </a:solidFill>
                <a:latin typeface="+mj-ea"/>
                <a:ea typeface="+mj-ea"/>
              </a:rPr>
              <a:t>第二部分</a:t>
            </a:r>
          </a:p>
        </p:txBody>
      </p:sp>
    </p:spTree>
    <p:extLst>
      <p:ext uri="{BB962C8B-B14F-4D97-AF65-F5344CB8AC3E}">
        <p14:creationId xmlns:p14="http://schemas.microsoft.com/office/powerpoint/2010/main" val="62756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94CDF49-B256-41A8-B044-43D72711D90A}"/>
              </a:ext>
            </a:extLst>
          </p:cNvPr>
          <p:cNvGrpSpPr/>
          <p:nvPr/>
        </p:nvGrpSpPr>
        <p:grpSpPr>
          <a:xfrm>
            <a:off x="6585565" y="4356808"/>
            <a:ext cx="5016500" cy="1294599"/>
            <a:chOff x="6946900" y="4356808"/>
            <a:chExt cx="5016500" cy="1294599"/>
          </a:xfrm>
        </p:grpSpPr>
        <p:sp>
          <p:nvSpPr>
            <p:cNvPr id="4" name="文本框 3">
              <a:extLst>
                <a:ext uri="{FF2B5EF4-FFF2-40B4-BE49-F238E27FC236}">
                  <a16:creationId xmlns:a16="http://schemas.microsoft.com/office/drawing/2014/main" xmlns="" id="{0FE9968A-7CA1-4EFB-A3A6-01299C1D1471}"/>
                </a:ext>
              </a:extLst>
            </p:cNvPr>
            <p:cNvSpPr txBox="1"/>
            <p:nvPr/>
          </p:nvSpPr>
          <p:spPr>
            <a:xfrm>
              <a:off x="7162064" y="4356808"/>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 name="文本框 4">
              <a:extLst>
                <a:ext uri="{FF2B5EF4-FFF2-40B4-BE49-F238E27FC236}">
                  <a16:creationId xmlns:a16="http://schemas.microsoft.com/office/drawing/2014/main" xmlns="" id="{9F1E9553-0301-40BA-A189-C9D13D62462A}"/>
                </a:ext>
              </a:extLst>
            </p:cNvPr>
            <p:cNvSpPr txBox="1"/>
            <p:nvPr/>
          </p:nvSpPr>
          <p:spPr>
            <a:xfrm>
              <a:off x="7162064" y="5001693"/>
              <a:ext cx="480133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矩形 5">
              <a:extLst>
                <a:ext uri="{FF2B5EF4-FFF2-40B4-BE49-F238E27FC236}">
                  <a16:creationId xmlns:a16="http://schemas.microsoft.com/office/drawing/2014/main" xmlns="" id="{6717BBD6-A9C5-409B-B8DD-E7D1D9B08D0F}"/>
                </a:ext>
              </a:extLst>
            </p:cNvPr>
            <p:cNvSpPr/>
            <p:nvPr/>
          </p:nvSpPr>
          <p:spPr>
            <a:xfrm>
              <a:off x="6946900" y="4460671"/>
              <a:ext cx="88900" cy="11907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xmlns="" id="{8A2B0A18-4712-48A9-9BD8-81F033C14295}"/>
              </a:ext>
            </a:extLst>
          </p:cNvPr>
          <p:cNvGrpSpPr/>
          <p:nvPr/>
        </p:nvGrpSpPr>
        <p:grpSpPr>
          <a:xfrm>
            <a:off x="6585565" y="2694134"/>
            <a:ext cx="5016500" cy="1294599"/>
            <a:chOff x="6946900" y="2694134"/>
            <a:chExt cx="5016500" cy="1294599"/>
          </a:xfrm>
        </p:grpSpPr>
        <p:sp>
          <p:nvSpPr>
            <p:cNvPr id="8" name="文本框 7">
              <a:extLst>
                <a:ext uri="{FF2B5EF4-FFF2-40B4-BE49-F238E27FC236}">
                  <a16:creationId xmlns:a16="http://schemas.microsoft.com/office/drawing/2014/main" xmlns="" id="{076B5320-29B4-4181-B027-A97D02F92CD6}"/>
                </a:ext>
              </a:extLst>
            </p:cNvPr>
            <p:cNvSpPr txBox="1"/>
            <p:nvPr/>
          </p:nvSpPr>
          <p:spPr>
            <a:xfrm>
              <a:off x="7162064" y="2694134"/>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 name="文本框 8">
              <a:extLst>
                <a:ext uri="{FF2B5EF4-FFF2-40B4-BE49-F238E27FC236}">
                  <a16:creationId xmlns:a16="http://schemas.microsoft.com/office/drawing/2014/main" xmlns="" id="{2ECE578E-B0C9-4B94-8B07-21B4AF018C48}"/>
                </a:ext>
              </a:extLst>
            </p:cNvPr>
            <p:cNvSpPr txBox="1"/>
            <p:nvPr/>
          </p:nvSpPr>
          <p:spPr>
            <a:xfrm>
              <a:off x="7162064" y="3338373"/>
              <a:ext cx="480133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矩形 9">
              <a:extLst>
                <a:ext uri="{FF2B5EF4-FFF2-40B4-BE49-F238E27FC236}">
                  <a16:creationId xmlns:a16="http://schemas.microsoft.com/office/drawing/2014/main" xmlns="" id="{E4A3E0AE-AB02-471B-9D1B-E9CC5417BC80}"/>
                </a:ext>
              </a:extLst>
            </p:cNvPr>
            <p:cNvSpPr/>
            <p:nvPr/>
          </p:nvSpPr>
          <p:spPr>
            <a:xfrm>
              <a:off x="6946900" y="2797997"/>
              <a:ext cx="88900" cy="11907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xmlns="" id="{9EAAF41A-8A49-4ADB-A665-0973200EA592}"/>
              </a:ext>
            </a:extLst>
          </p:cNvPr>
          <p:cNvSpPr txBox="1"/>
          <p:nvPr/>
        </p:nvSpPr>
        <p:spPr>
          <a:xfrm>
            <a:off x="6535626" y="2095226"/>
            <a:ext cx="1412034" cy="400110"/>
          </a:xfrm>
          <a:prstGeom prst="rect">
            <a:avLst/>
          </a:prstGeom>
          <a:solidFill>
            <a:schemeClr val="accent1"/>
          </a:solidFill>
        </p:spPr>
        <p:txBody>
          <a:bodyPr wrap="square">
            <a:spAutoFit/>
          </a:bodyPr>
          <a:lstStyle/>
          <a:p>
            <a:pPr algn="ctr"/>
            <a:r>
              <a:rPr lang="zh-CN" altLang="en-US" sz="2000">
                <a:latin typeface="+mj-ea"/>
                <a:ea typeface="+mj-ea"/>
              </a:rPr>
              <a:t>璞石设计</a:t>
            </a:r>
          </a:p>
        </p:txBody>
      </p:sp>
      <p:graphicFrame>
        <p:nvGraphicFramePr>
          <p:cNvPr id="12" name="图表 11">
            <a:extLst>
              <a:ext uri="{FF2B5EF4-FFF2-40B4-BE49-F238E27FC236}">
                <a16:creationId xmlns:a16="http://schemas.microsoft.com/office/drawing/2014/main" xmlns="" id="{0234B10C-CBFB-438E-A28E-F2C260943311}"/>
              </a:ext>
            </a:extLst>
          </p:cNvPr>
          <p:cNvGraphicFramePr/>
          <p:nvPr>
            <p:extLst>
              <p:ext uri="{D42A27DB-BD31-4B8C-83A1-F6EECF244321}">
                <p14:modId xmlns:p14="http://schemas.microsoft.com/office/powerpoint/2010/main" val="3299500995"/>
              </p:ext>
            </p:extLst>
          </p:nvPr>
        </p:nvGraphicFramePr>
        <p:xfrm>
          <a:off x="-858098" y="784981"/>
          <a:ext cx="8541597" cy="57198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0954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Graphic spid="12"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EE9AAD53-441C-47B7-98F3-37138FF85F2B}"/>
              </a:ext>
            </a:extLst>
          </p:cNvPr>
          <p:cNvGrpSpPr/>
          <p:nvPr/>
        </p:nvGrpSpPr>
        <p:grpSpPr>
          <a:xfrm>
            <a:off x="4521353" y="2070253"/>
            <a:ext cx="3149293" cy="3149293"/>
            <a:chOff x="4614109" y="2124037"/>
            <a:chExt cx="3149293" cy="3149293"/>
          </a:xfrm>
        </p:grpSpPr>
        <p:graphicFrame>
          <p:nvGraphicFramePr>
            <p:cNvPr id="4" name="Chart 17574">
              <a:extLst>
                <a:ext uri="{FF2B5EF4-FFF2-40B4-BE49-F238E27FC236}">
                  <a16:creationId xmlns:a16="http://schemas.microsoft.com/office/drawing/2014/main" xmlns="" id="{78259232-D034-4E2B-AFC3-2299D0BE7CBB}"/>
                </a:ext>
              </a:extLst>
            </p:cNvPr>
            <p:cNvGraphicFramePr/>
            <p:nvPr>
              <p:extLst>
                <p:ext uri="{D42A27DB-BD31-4B8C-83A1-F6EECF244321}">
                  <p14:modId xmlns:p14="http://schemas.microsoft.com/office/powerpoint/2010/main" val="3275671671"/>
                </p:ext>
              </p:extLst>
            </p:nvPr>
          </p:nvGraphicFramePr>
          <p:xfrm>
            <a:off x="4614109" y="2124037"/>
            <a:ext cx="3149293" cy="3149293"/>
          </p:xfrm>
          <a:graphic>
            <a:graphicData uri="http://schemas.openxmlformats.org/drawingml/2006/chart">
              <c:chart xmlns:c="http://schemas.openxmlformats.org/drawingml/2006/chart" xmlns:r="http://schemas.openxmlformats.org/officeDocument/2006/relationships" r:id="rId2"/>
            </a:graphicData>
          </a:graphic>
        </p:graphicFrame>
        <p:sp>
          <p:nvSpPr>
            <p:cNvPr id="5" name="Shape 17575">
              <a:extLst>
                <a:ext uri="{FF2B5EF4-FFF2-40B4-BE49-F238E27FC236}">
                  <a16:creationId xmlns:a16="http://schemas.microsoft.com/office/drawing/2014/main" xmlns="" id="{A721CF98-E9ED-49E4-A37A-1645520071EC}"/>
                </a:ext>
              </a:extLst>
            </p:cNvPr>
            <p:cNvSpPr/>
            <p:nvPr/>
          </p:nvSpPr>
          <p:spPr>
            <a:xfrm>
              <a:off x="5389819" y="2899748"/>
              <a:ext cx="1597870" cy="1597870"/>
            </a:xfrm>
            <a:prstGeom prst="ellipse">
              <a:avLst/>
            </a:prstGeom>
            <a:solidFill>
              <a:srgbClr val="FFFFFF"/>
            </a:solidFill>
            <a:ln w="12700" cap="flat">
              <a:noFill/>
              <a:miter lim="400000"/>
            </a:ln>
            <a:effectLst/>
          </p:spPr>
          <p:txBody>
            <a:bodyPr wrap="square" lIns="0" tIns="0" rIns="0" bIns="0" numCol="1" anchor="t">
              <a:noAutofit/>
            </a:bodyPr>
            <a:lstStyle/>
            <a:p>
              <a:endParaRPr/>
            </a:p>
          </p:txBody>
        </p:sp>
      </p:grpSp>
      <p:grpSp>
        <p:nvGrpSpPr>
          <p:cNvPr id="6" name="组合 5">
            <a:extLst>
              <a:ext uri="{FF2B5EF4-FFF2-40B4-BE49-F238E27FC236}">
                <a16:creationId xmlns:a16="http://schemas.microsoft.com/office/drawing/2014/main" xmlns="" id="{5ECE5FC7-CC24-4305-BBF8-40B0CC6D137F}"/>
              </a:ext>
            </a:extLst>
          </p:cNvPr>
          <p:cNvGrpSpPr/>
          <p:nvPr/>
        </p:nvGrpSpPr>
        <p:grpSpPr>
          <a:xfrm>
            <a:off x="7470844" y="1618304"/>
            <a:ext cx="4135361" cy="1826565"/>
            <a:chOff x="7458144" y="1672088"/>
            <a:chExt cx="4135361" cy="1826565"/>
          </a:xfrm>
        </p:grpSpPr>
        <p:sp>
          <p:nvSpPr>
            <p:cNvPr id="7" name="Shape 17578">
              <a:extLst>
                <a:ext uri="{FF2B5EF4-FFF2-40B4-BE49-F238E27FC236}">
                  <a16:creationId xmlns:a16="http://schemas.microsoft.com/office/drawing/2014/main" xmlns="" id="{BF8AAF06-5493-430C-A6B0-1C7A12FF859A}"/>
                </a:ext>
              </a:extLst>
            </p:cNvPr>
            <p:cNvSpPr/>
            <p:nvPr/>
          </p:nvSpPr>
          <p:spPr>
            <a:xfrm>
              <a:off x="7458144" y="2373055"/>
              <a:ext cx="1884943"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544" y="0"/>
                  </a:lnTo>
                  <a:lnTo>
                    <a:pt x="21600" y="0"/>
                  </a:lnTo>
                </a:path>
              </a:pathLst>
            </a:custGeom>
            <a:noFill/>
            <a:ln w="63500" cap="flat">
              <a:solidFill>
                <a:schemeClr val="accent1">
                  <a:lumMod val="20000"/>
                  <a:lumOff val="80000"/>
                </a:schemeClr>
              </a:solidFill>
              <a:prstDash val="solid"/>
              <a:miter lim="400000"/>
            </a:ln>
            <a:effectLst/>
          </p:spPr>
          <p:txBody>
            <a:bodyPr wrap="square" lIns="26789" tIns="26789" rIns="26789" bIns="26789" numCol="1" anchor="ctr">
              <a:noAutofit/>
            </a:bodyPr>
            <a:lstStyle/>
            <a:p>
              <a:endParaRPr/>
            </a:p>
          </p:txBody>
        </p:sp>
        <p:sp>
          <p:nvSpPr>
            <p:cNvPr id="8" name="Shape 17583">
              <a:extLst>
                <a:ext uri="{FF2B5EF4-FFF2-40B4-BE49-F238E27FC236}">
                  <a16:creationId xmlns:a16="http://schemas.microsoft.com/office/drawing/2014/main" xmlns="" id="{661F5630-80C6-460B-974D-CCAB82FF87CE}"/>
                </a:ext>
              </a:extLst>
            </p:cNvPr>
            <p:cNvSpPr/>
            <p:nvPr/>
          </p:nvSpPr>
          <p:spPr>
            <a:xfrm rot="5400000">
              <a:off x="9282246" y="1798062"/>
              <a:ext cx="1007779" cy="755832"/>
            </a:xfrm>
            <a:custGeom>
              <a:avLst/>
              <a:gdLst/>
              <a:ahLst/>
              <a:cxnLst>
                <a:cxn ang="0">
                  <a:pos x="wd2" y="hd2"/>
                </a:cxn>
                <a:cxn ang="5400000">
                  <a:pos x="wd2" y="hd2"/>
                </a:cxn>
                <a:cxn ang="10800000">
                  <a:pos x="wd2" y="hd2"/>
                </a:cxn>
                <a:cxn ang="16200000">
                  <a:pos x="wd2" y="hd2"/>
                </a:cxn>
              </a:cxnLst>
              <a:rect l="0" t="0" r="r" b="b"/>
              <a:pathLst>
                <a:path w="21600" h="21600" extrusionOk="0">
                  <a:moveTo>
                    <a:pt x="19575" y="2700"/>
                  </a:moveTo>
                  <a:lnTo>
                    <a:pt x="19575" y="18900"/>
                  </a:lnTo>
                  <a:lnTo>
                    <a:pt x="2025" y="18900"/>
                  </a:lnTo>
                  <a:lnTo>
                    <a:pt x="2025" y="2700"/>
                  </a:lnTo>
                  <a:cubicBezTo>
                    <a:pt x="2025" y="2700"/>
                    <a:pt x="19575" y="2700"/>
                    <a:pt x="19575" y="2700"/>
                  </a:cubicBezTo>
                  <a:close/>
                  <a:moveTo>
                    <a:pt x="21263" y="10800"/>
                  </a:moveTo>
                  <a:cubicBezTo>
                    <a:pt x="21263" y="11297"/>
                    <a:pt x="20961" y="11700"/>
                    <a:pt x="20588" y="11700"/>
                  </a:cubicBezTo>
                  <a:cubicBezTo>
                    <a:pt x="20215" y="11700"/>
                    <a:pt x="19913" y="11297"/>
                    <a:pt x="19913" y="10800"/>
                  </a:cubicBezTo>
                  <a:cubicBezTo>
                    <a:pt x="19913" y="10303"/>
                    <a:pt x="20215" y="9900"/>
                    <a:pt x="20588" y="9900"/>
                  </a:cubicBezTo>
                  <a:cubicBezTo>
                    <a:pt x="20961" y="9900"/>
                    <a:pt x="21263" y="10303"/>
                    <a:pt x="21263" y="10800"/>
                  </a:cubicBezTo>
                  <a:close/>
                  <a:moveTo>
                    <a:pt x="0" y="1800"/>
                  </a:moveTo>
                  <a:lnTo>
                    <a:pt x="0" y="19800"/>
                  </a:lnTo>
                  <a:cubicBezTo>
                    <a:pt x="0" y="20794"/>
                    <a:pt x="605" y="21600"/>
                    <a:pt x="1350" y="21600"/>
                  </a:cubicBezTo>
                  <a:lnTo>
                    <a:pt x="20250" y="21600"/>
                  </a:lnTo>
                  <a:cubicBezTo>
                    <a:pt x="20996" y="21600"/>
                    <a:pt x="21600" y="20794"/>
                    <a:pt x="21600" y="19800"/>
                  </a:cubicBezTo>
                  <a:lnTo>
                    <a:pt x="21600" y="1800"/>
                  </a:lnTo>
                  <a:cubicBezTo>
                    <a:pt x="21600" y="805"/>
                    <a:pt x="20996" y="0"/>
                    <a:pt x="20250" y="0"/>
                  </a:cubicBezTo>
                  <a:lnTo>
                    <a:pt x="1350" y="0"/>
                  </a:lnTo>
                  <a:cubicBezTo>
                    <a:pt x="605" y="0"/>
                    <a:pt x="0" y="805"/>
                    <a:pt x="0" y="1800"/>
                  </a:cubicBezTo>
                  <a:close/>
                </a:path>
              </a:pathLst>
            </a:custGeom>
            <a:solidFill>
              <a:schemeClr val="accent1"/>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sp>
          <p:nvSpPr>
            <p:cNvPr id="9" name="文本框 8">
              <a:extLst>
                <a:ext uri="{FF2B5EF4-FFF2-40B4-BE49-F238E27FC236}">
                  <a16:creationId xmlns:a16="http://schemas.microsoft.com/office/drawing/2014/main" xmlns="" id="{06A056A3-17E9-4370-A0AE-55D48516E6E3}"/>
                </a:ext>
              </a:extLst>
            </p:cNvPr>
            <p:cNvSpPr txBox="1"/>
            <p:nvPr/>
          </p:nvSpPr>
          <p:spPr>
            <a:xfrm>
              <a:off x="7973118" y="2515518"/>
              <a:ext cx="2552700" cy="400110"/>
            </a:xfrm>
            <a:prstGeom prst="rect">
              <a:avLst/>
            </a:prstGeom>
            <a:noFill/>
          </p:spPr>
          <p:txBody>
            <a:bodyPr wrap="square">
              <a:spAutoFit/>
            </a:bodyPr>
            <a:lstStyle/>
            <a:p>
              <a:r>
                <a:rPr lang="zh-CN" altLang="en-US" sz="2000">
                  <a:latin typeface="+mj-ea"/>
                  <a:ea typeface="+mj-ea"/>
                </a:rPr>
                <a:t>璞石设计 </a:t>
              </a:r>
            </a:p>
          </p:txBody>
        </p:sp>
        <p:sp>
          <p:nvSpPr>
            <p:cNvPr id="10" name="文本框 9">
              <a:extLst>
                <a:ext uri="{FF2B5EF4-FFF2-40B4-BE49-F238E27FC236}">
                  <a16:creationId xmlns:a16="http://schemas.microsoft.com/office/drawing/2014/main" xmlns="" id="{4111CA1C-560C-4386-BDA2-4BE68E8AB48C}"/>
                </a:ext>
              </a:extLst>
            </p:cNvPr>
            <p:cNvSpPr txBox="1"/>
            <p:nvPr/>
          </p:nvSpPr>
          <p:spPr>
            <a:xfrm>
              <a:off x="7950199" y="2878162"/>
              <a:ext cx="364330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1" name="组合 10">
            <a:extLst>
              <a:ext uri="{FF2B5EF4-FFF2-40B4-BE49-F238E27FC236}">
                <a16:creationId xmlns:a16="http://schemas.microsoft.com/office/drawing/2014/main" xmlns="" id="{339EBC48-0B9B-4994-BB28-BDB48794A160}"/>
              </a:ext>
            </a:extLst>
          </p:cNvPr>
          <p:cNvGrpSpPr/>
          <p:nvPr/>
        </p:nvGrpSpPr>
        <p:grpSpPr>
          <a:xfrm>
            <a:off x="7609413" y="4237070"/>
            <a:ext cx="3996792" cy="1864028"/>
            <a:chOff x="7596713" y="4290854"/>
            <a:chExt cx="3996792" cy="1864028"/>
          </a:xfrm>
        </p:grpSpPr>
        <p:sp>
          <p:nvSpPr>
            <p:cNvPr id="12" name="Shape 17577">
              <a:extLst>
                <a:ext uri="{FF2B5EF4-FFF2-40B4-BE49-F238E27FC236}">
                  <a16:creationId xmlns:a16="http://schemas.microsoft.com/office/drawing/2014/main" xmlns="" id="{5A1C237D-E264-4BBF-8B73-26645D683951}"/>
                </a:ext>
              </a:extLst>
            </p:cNvPr>
            <p:cNvSpPr/>
            <p:nvPr/>
          </p:nvSpPr>
          <p:spPr>
            <a:xfrm rot="10800000" flipH="1">
              <a:off x="7596713" y="4489382"/>
              <a:ext cx="1872344"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568" y="0"/>
                  </a:lnTo>
                  <a:lnTo>
                    <a:pt x="21600" y="0"/>
                  </a:lnTo>
                </a:path>
              </a:pathLst>
            </a:custGeom>
            <a:noFill/>
            <a:ln w="63500" cap="flat">
              <a:solidFill>
                <a:schemeClr val="accent2">
                  <a:lumMod val="20000"/>
                  <a:lumOff val="80000"/>
                </a:schemeClr>
              </a:solidFill>
              <a:prstDash val="solid"/>
              <a:miter lim="400000"/>
            </a:ln>
            <a:effectLst/>
          </p:spPr>
          <p:txBody>
            <a:bodyPr wrap="square" lIns="26789" tIns="26789" rIns="26789" bIns="26789" numCol="1" anchor="ctr">
              <a:noAutofit/>
            </a:bodyPr>
            <a:lstStyle/>
            <a:p>
              <a:endParaRPr/>
            </a:p>
          </p:txBody>
        </p:sp>
        <p:sp>
          <p:nvSpPr>
            <p:cNvPr id="13" name="Shape 17588">
              <a:extLst>
                <a:ext uri="{FF2B5EF4-FFF2-40B4-BE49-F238E27FC236}">
                  <a16:creationId xmlns:a16="http://schemas.microsoft.com/office/drawing/2014/main" xmlns="" id="{CF3F010D-BB5A-45F5-A8CB-4B103660A28E}"/>
                </a:ext>
              </a:extLst>
            </p:cNvPr>
            <p:cNvSpPr/>
            <p:nvPr/>
          </p:nvSpPr>
          <p:spPr>
            <a:xfrm>
              <a:off x="9534190" y="4290854"/>
              <a:ext cx="503887" cy="1007777"/>
            </a:xfrm>
            <a:custGeom>
              <a:avLst/>
              <a:gdLst/>
              <a:ahLst/>
              <a:cxnLst>
                <a:cxn ang="0">
                  <a:pos x="wd2" y="hd2"/>
                </a:cxn>
                <a:cxn ang="5400000">
                  <a:pos x="wd2" y="hd2"/>
                </a:cxn>
                <a:cxn ang="10800000">
                  <a:pos x="wd2" y="hd2"/>
                </a:cxn>
                <a:cxn ang="16200000">
                  <a:pos x="wd2" y="hd2"/>
                </a:cxn>
              </a:cxnLst>
              <a:rect l="0" t="0" r="r" b="b"/>
              <a:pathLst>
                <a:path w="21600" h="21600" extrusionOk="0">
                  <a:moveTo>
                    <a:pt x="20250" y="4050"/>
                  </a:moveTo>
                  <a:lnTo>
                    <a:pt x="1350" y="4050"/>
                  </a:lnTo>
                  <a:lnTo>
                    <a:pt x="1350" y="17550"/>
                  </a:lnTo>
                  <a:lnTo>
                    <a:pt x="20250" y="17550"/>
                  </a:lnTo>
                  <a:cubicBezTo>
                    <a:pt x="20250" y="17550"/>
                    <a:pt x="20250" y="4050"/>
                    <a:pt x="20250" y="4050"/>
                  </a:cubicBezTo>
                  <a:close/>
                  <a:moveTo>
                    <a:pt x="14175" y="2025"/>
                  </a:moveTo>
                  <a:lnTo>
                    <a:pt x="7425" y="2025"/>
                  </a:lnTo>
                  <a:cubicBezTo>
                    <a:pt x="7052" y="2025"/>
                    <a:pt x="6750" y="2176"/>
                    <a:pt x="6750" y="2363"/>
                  </a:cubicBezTo>
                  <a:cubicBezTo>
                    <a:pt x="6750" y="2549"/>
                    <a:pt x="7052" y="2700"/>
                    <a:pt x="7425" y="2700"/>
                  </a:cubicBezTo>
                  <a:lnTo>
                    <a:pt x="14175" y="2700"/>
                  </a:lnTo>
                  <a:cubicBezTo>
                    <a:pt x="14547" y="2700"/>
                    <a:pt x="14850" y="2549"/>
                    <a:pt x="14850" y="2363"/>
                  </a:cubicBezTo>
                  <a:cubicBezTo>
                    <a:pt x="14850" y="2176"/>
                    <a:pt x="14547" y="2025"/>
                    <a:pt x="14175" y="2025"/>
                  </a:cubicBezTo>
                  <a:close/>
                  <a:moveTo>
                    <a:pt x="11475" y="20250"/>
                  </a:moveTo>
                  <a:cubicBezTo>
                    <a:pt x="12593" y="20250"/>
                    <a:pt x="13500" y="19797"/>
                    <a:pt x="13500" y="19238"/>
                  </a:cubicBezTo>
                  <a:cubicBezTo>
                    <a:pt x="13500" y="18678"/>
                    <a:pt x="12593" y="18225"/>
                    <a:pt x="11475" y="18225"/>
                  </a:cubicBezTo>
                  <a:cubicBezTo>
                    <a:pt x="10357" y="18225"/>
                    <a:pt x="9450" y="18678"/>
                    <a:pt x="9450" y="19238"/>
                  </a:cubicBezTo>
                  <a:cubicBezTo>
                    <a:pt x="9450" y="19797"/>
                    <a:pt x="10357" y="20250"/>
                    <a:pt x="11475" y="20250"/>
                  </a:cubicBezTo>
                  <a:close/>
                  <a:moveTo>
                    <a:pt x="18900" y="21600"/>
                  </a:moveTo>
                  <a:lnTo>
                    <a:pt x="2700" y="21600"/>
                  </a:lnTo>
                  <a:cubicBezTo>
                    <a:pt x="1209" y="21600"/>
                    <a:pt x="0" y="20996"/>
                    <a:pt x="0" y="20250"/>
                  </a:cubicBezTo>
                  <a:lnTo>
                    <a:pt x="0" y="1350"/>
                  </a:lnTo>
                  <a:cubicBezTo>
                    <a:pt x="0" y="604"/>
                    <a:pt x="1209" y="0"/>
                    <a:pt x="2700" y="0"/>
                  </a:cubicBezTo>
                  <a:lnTo>
                    <a:pt x="18900" y="0"/>
                  </a:lnTo>
                  <a:cubicBezTo>
                    <a:pt x="20391" y="0"/>
                    <a:pt x="21600" y="604"/>
                    <a:pt x="21600" y="1350"/>
                  </a:cubicBezTo>
                  <a:lnTo>
                    <a:pt x="21600" y="20250"/>
                  </a:lnTo>
                  <a:cubicBezTo>
                    <a:pt x="21600" y="20996"/>
                    <a:pt x="20391" y="21600"/>
                    <a:pt x="18900" y="21600"/>
                  </a:cubicBezTo>
                  <a:close/>
                </a:path>
              </a:pathLst>
            </a:custGeom>
            <a:solidFill>
              <a:schemeClr val="accent2"/>
            </a:solidFill>
            <a:ln w="12700" cap="flat">
              <a:noFill/>
              <a:miter lim="400000"/>
            </a:ln>
            <a:effectLst/>
          </p:spPr>
          <p:txBody>
            <a:bodyPr wrap="square" lIns="0" tIns="0" rIns="0" bIns="0" numCol="1" anchor="ctr">
              <a:noAutofit/>
            </a:bodyPr>
            <a:lstStyle/>
            <a:p>
              <a:pPr>
                <a:defRPr>
                  <a:solidFill>
                    <a:srgbClr val="4C4C4C"/>
                  </a:solidFill>
                </a:defRPr>
              </a:pPr>
              <a:endParaRPr/>
            </a:p>
          </p:txBody>
        </p:sp>
        <p:sp>
          <p:nvSpPr>
            <p:cNvPr id="14" name="文本框 13">
              <a:extLst>
                <a:ext uri="{FF2B5EF4-FFF2-40B4-BE49-F238E27FC236}">
                  <a16:creationId xmlns:a16="http://schemas.microsoft.com/office/drawing/2014/main" xmlns="" id="{13C9000B-E514-4795-8260-F9CD166284B0}"/>
                </a:ext>
              </a:extLst>
            </p:cNvPr>
            <p:cNvSpPr txBox="1"/>
            <p:nvPr/>
          </p:nvSpPr>
          <p:spPr>
            <a:xfrm>
              <a:off x="7950199" y="5171747"/>
              <a:ext cx="2552700" cy="400110"/>
            </a:xfrm>
            <a:prstGeom prst="rect">
              <a:avLst/>
            </a:prstGeom>
            <a:noFill/>
          </p:spPr>
          <p:txBody>
            <a:bodyPr wrap="square">
              <a:spAutoFit/>
            </a:bodyPr>
            <a:lstStyle/>
            <a:p>
              <a:r>
                <a:rPr lang="zh-CN" altLang="en-US" sz="2000">
                  <a:latin typeface="+mj-ea"/>
                  <a:ea typeface="+mj-ea"/>
                </a:rPr>
                <a:t>璞石设计 </a:t>
              </a:r>
            </a:p>
          </p:txBody>
        </p:sp>
        <p:sp>
          <p:nvSpPr>
            <p:cNvPr id="15" name="文本框 14">
              <a:extLst>
                <a:ext uri="{FF2B5EF4-FFF2-40B4-BE49-F238E27FC236}">
                  <a16:creationId xmlns:a16="http://schemas.microsoft.com/office/drawing/2014/main" xmlns="" id="{C4AE989A-C9F0-4FDB-8187-796B83FEDF2C}"/>
                </a:ext>
              </a:extLst>
            </p:cNvPr>
            <p:cNvSpPr txBox="1"/>
            <p:nvPr/>
          </p:nvSpPr>
          <p:spPr>
            <a:xfrm>
              <a:off x="7973118" y="5534391"/>
              <a:ext cx="3620387"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6" name="组合 15">
            <a:extLst>
              <a:ext uri="{FF2B5EF4-FFF2-40B4-BE49-F238E27FC236}">
                <a16:creationId xmlns:a16="http://schemas.microsoft.com/office/drawing/2014/main" xmlns="" id="{BEB47CE3-DE7E-403A-8D80-562AB1C67A69}"/>
              </a:ext>
            </a:extLst>
          </p:cNvPr>
          <p:cNvGrpSpPr/>
          <p:nvPr/>
        </p:nvGrpSpPr>
        <p:grpSpPr>
          <a:xfrm>
            <a:off x="762148" y="1505585"/>
            <a:ext cx="4390670" cy="1923404"/>
            <a:chOff x="1883339" y="1559369"/>
            <a:chExt cx="4390670" cy="1923404"/>
          </a:xfrm>
        </p:grpSpPr>
        <p:sp>
          <p:nvSpPr>
            <p:cNvPr id="17" name="Shape 17580">
              <a:extLst>
                <a:ext uri="{FF2B5EF4-FFF2-40B4-BE49-F238E27FC236}">
                  <a16:creationId xmlns:a16="http://schemas.microsoft.com/office/drawing/2014/main" xmlns="" id="{34243310-23AD-4D37-BD1C-252845D858EE}"/>
                </a:ext>
              </a:extLst>
            </p:cNvPr>
            <p:cNvSpPr/>
            <p:nvPr/>
          </p:nvSpPr>
          <p:spPr>
            <a:xfrm flipH="1">
              <a:off x="3124716" y="1995140"/>
              <a:ext cx="3149293"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952" y="0"/>
                  </a:lnTo>
                  <a:lnTo>
                    <a:pt x="21600" y="0"/>
                  </a:lnTo>
                </a:path>
              </a:pathLst>
            </a:custGeom>
            <a:noFill/>
            <a:ln w="63500" cap="flat">
              <a:solidFill>
                <a:schemeClr val="accent4">
                  <a:lumMod val="20000"/>
                  <a:lumOff val="80000"/>
                </a:schemeClr>
              </a:solidFill>
              <a:prstDash val="solid"/>
              <a:miter lim="400000"/>
            </a:ln>
            <a:effectLst/>
          </p:spPr>
          <p:txBody>
            <a:bodyPr wrap="square" lIns="26789" tIns="26789" rIns="26789" bIns="26789" numCol="1" anchor="ctr">
              <a:noAutofit/>
            </a:bodyPr>
            <a:lstStyle/>
            <a:p>
              <a:endParaRPr/>
            </a:p>
          </p:txBody>
        </p:sp>
        <p:sp>
          <p:nvSpPr>
            <p:cNvPr id="18" name="Shape 17593">
              <a:extLst>
                <a:ext uri="{FF2B5EF4-FFF2-40B4-BE49-F238E27FC236}">
                  <a16:creationId xmlns:a16="http://schemas.microsoft.com/office/drawing/2014/main" xmlns="" id="{41AAC5DE-D023-4375-9907-9206AD4D4C61}"/>
                </a:ext>
              </a:extLst>
            </p:cNvPr>
            <p:cNvSpPr/>
            <p:nvPr/>
          </p:nvSpPr>
          <p:spPr>
            <a:xfrm>
              <a:off x="2095548" y="1559369"/>
              <a:ext cx="966466" cy="884141"/>
            </a:xfrm>
            <a:custGeom>
              <a:avLst/>
              <a:gdLst/>
              <a:ahLst/>
              <a:cxnLst>
                <a:cxn ang="0">
                  <a:pos x="wd2" y="hd2"/>
                </a:cxn>
                <a:cxn ang="5400000">
                  <a:pos x="wd2" y="hd2"/>
                </a:cxn>
                <a:cxn ang="10800000">
                  <a:pos x="wd2" y="hd2"/>
                </a:cxn>
                <a:cxn ang="16200000">
                  <a:pos x="wd2" y="hd2"/>
                </a:cxn>
              </a:cxnLst>
              <a:rect l="0" t="0" r="r" b="b"/>
              <a:pathLst>
                <a:path w="21600" h="21600" extrusionOk="0">
                  <a:moveTo>
                    <a:pt x="1546" y="0"/>
                  </a:moveTo>
                  <a:cubicBezTo>
                    <a:pt x="1120" y="0"/>
                    <a:pt x="737" y="184"/>
                    <a:pt x="457" y="488"/>
                  </a:cubicBezTo>
                  <a:cubicBezTo>
                    <a:pt x="178" y="792"/>
                    <a:pt x="0" y="1214"/>
                    <a:pt x="0" y="1678"/>
                  </a:cubicBezTo>
                  <a:cubicBezTo>
                    <a:pt x="0" y="5465"/>
                    <a:pt x="0" y="9256"/>
                    <a:pt x="0" y="13043"/>
                  </a:cubicBezTo>
                  <a:cubicBezTo>
                    <a:pt x="0" y="14708"/>
                    <a:pt x="0" y="16671"/>
                    <a:pt x="0" y="17209"/>
                  </a:cubicBezTo>
                  <a:cubicBezTo>
                    <a:pt x="0" y="17673"/>
                    <a:pt x="178" y="18094"/>
                    <a:pt x="457" y="18399"/>
                  </a:cubicBezTo>
                  <a:cubicBezTo>
                    <a:pt x="736" y="18703"/>
                    <a:pt x="1119" y="18887"/>
                    <a:pt x="1546" y="18887"/>
                  </a:cubicBezTo>
                  <a:lnTo>
                    <a:pt x="9396" y="18887"/>
                  </a:lnTo>
                  <a:lnTo>
                    <a:pt x="8851" y="20731"/>
                  </a:lnTo>
                  <a:lnTo>
                    <a:pt x="7381" y="20731"/>
                  </a:lnTo>
                  <a:lnTo>
                    <a:pt x="7381" y="21600"/>
                  </a:lnTo>
                  <a:lnTo>
                    <a:pt x="14219" y="21600"/>
                  </a:lnTo>
                  <a:lnTo>
                    <a:pt x="14219" y="20731"/>
                  </a:lnTo>
                  <a:lnTo>
                    <a:pt x="12749" y="20731"/>
                  </a:lnTo>
                  <a:lnTo>
                    <a:pt x="12204" y="18887"/>
                  </a:lnTo>
                  <a:lnTo>
                    <a:pt x="20054" y="18887"/>
                  </a:lnTo>
                  <a:cubicBezTo>
                    <a:pt x="20480" y="18887"/>
                    <a:pt x="20863" y="18702"/>
                    <a:pt x="21143" y="18399"/>
                  </a:cubicBezTo>
                  <a:cubicBezTo>
                    <a:pt x="21284" y="18245"/>
                    <a:pt x="21402" y="18063"/>
                    <a:pt x="21480" y="17863"/>
                  </a:cubicBezTo>
                  <a:cubicBezTo>
                    <a:pt x="21559" y="17662"/>
                    <a:pt x="21600" y="17441"/>
                    <a:pt x="21600" y="17209"/>
                  </a:cubicBezTo>
                  <a:cubicBezTo>
                    <a:pt x="21600" y="16671"/>
                    <a:pt x="21600" y="14708"/>
                    <a:pt x="21600" y="13043"/>
                  </a:cubicBezTo>
                  <a:cubicBezTo>
                    <a:pt x="21600" y="9256"/>
                    <a:pt x="21600" y="5465"/>
                    <a:pt x="21600" y="1678"/>
                  </a:cubicBezTo>
                  <a:cubicBezTo>
                    <a:pt x="21600" y="1214"/>
                    <a:pt x="21422" y="792"/>
                    <a:pt x="21143" y="488"/>
                  </a:cubicBezTo>
                  <a:cubicBezTo>
                    <a:pt x="20864" y="184"/>
                    <a:pt x="20480" y="0"/>
                    <a:pt x="20054" y="0"/>
                  </a:cubicBezTo>
                  <a:lnTo>
                    <a:pt x="1546" y="0"/>
                  </a:lnTo>
                  <a:close/>
                  <a:moveTo>
                    <a:pt x="1546" y="1678"/>
                  </a:moveTo>
                  <a:lnTo>
                    <a:pt x="20054" y="1678"/>
                  </a:lnTo>
                  <a:lnTo>
                    <a:pt x="20054" y="15328"/>
                  </a:lnTo>
                  <a:lnTo>
                    <a:pt x="1546" y="15328"/>
                  </a:lnTo>
                  <a:lnTo>
                    <a:pt x="1546" y="1678"/>
                  </a:lnTo>
                  <a:close/>
                  <a:moveTo>
                    <a:pt x="10800" y="16399"/>
                  </a:moveTo>
                  <a:cubicBezTo>
                    <a:pt x="10941" y="16399"/>
                    <a:pt x="11084" y="16460"/>
                    <a:pt x="11192" y="16578"/>
                  </a:cubicBezTo>
                  <a:cubicBezTo>
                    <a:pt x="11407" y="16813"/>
                    <a:pt x="11407" y="17199"/>
                    <a:pt x="11192" y="17435"/>
                  </a:cubicBezTo>
                  <a:cubicBezTo>
                    <a:pt x="10976" y="17670"/>
                    <a:pt x="10624" y="17670"/>
                    <a:pt x="10408" y="17435"/>
                  </a:cubicBezTo>
                  <a:cubicBezTo>
                    <a:pt x="10193" y="17199"/>
                    <a:pt x="10193" y="16813"/>
                    <a:pt x="10408" y="16578"/>
                  </a:cubicBezTo>
                  <a:cubicBezTo>
                    <a:pt x="10516" y="16460"/>
                    <a:pt x="10659" y="16399"/>
                    <a:pt x="10800" y="16399"/>
                  </a:cubicBezTo>
                  <a:close/>
                </a:path>
              </a:pathLst>
            </a:custGeom>
            <a:solidFill>
              <a:schemeClr val="accent4"/>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sp>
          <p:nvSpPr>
            <p:cNvPr id="19" name="文本框 18">
              <a:extLst>
                <a:ext uri="{FF2B5EF4-FFF2-40B4-BE49-F238E27FC236}">
                  <a16:creationId xmlns:a16="http://schemas.microsoft.com/office/drawing/2014/main" xmlns="" id="{84A816E2-93AB-4BA9-A3C7-5221A640FA51}"/>
                </a:ext>
              </a:extLst>
            </p:cNvPr>
            <p:cNvSpPr txBox="1"/>
            <p:nvPr/>
          </p:nvSpPr>
          <p:spPr>
            <a:xfrm>
              <a:off x="1883339" y="2499638"/>
              <a:ext cx="2552700" cy="400110"/>
            </a:xfrm>
            <a:prstGeom prst="rect">
              <a:avLst/>
            </a:prstGeom>
            <a:noFill/>
          </p:spPr>
          <p:txBody>
            <a:bodyPr wrap="square">
              <a:spAutoFit/>
            </a:bodyPr>
            <a:lstStyle/>
            <a:p>
              <a:r>
                <a:rPr lang="zh-CN" altLang="en-US" sz="2000">
                  <a:latin typeface="+mj-ea"/>
                  <a:ea typeface="+mj-ea"/>
                </a:rPr>
                <a:t>璞石设计 </a:t>
              </a:r>
            </a:p>
          </p:txBody>
        </p:sp>
        <p:sp>
          <p:nvSpPr>
            <p:cNvPr id="20" name="文本框 19">
              <a:extLst>
                <a:ext uri="{FF2B5EF4-FFF2-40B4-BE49-F238E27FC236}">
                  <a16:creationId xmlns:a16="http://schemas.microsoft.com/office/drawing/2014/main" xmlns="" id="{BA054B21-E8A5-4FF3-8721-0CDAD42CA4A5}"/>
                </a:ext>
              </a:extLst>
            </p:cNvPr>
            <p:cNvSpPr txBox="1"/>
            <p:nvPr/>
          </p:nvSpPr>
          <p:spPr>
            <a:xfrm>
              <a:off x="1883339" y="2862282"/>
              <a:ext cx="346695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1" name="组合 20">
            <a:extLst>
              <a:ext uri="{FF2B5EF4-FFF2-40B4-BE49-F238E27FC236}">
                <a16:creationId xmlns:a16="http://schemas.microsoft.com/office/drawing/2014/main" xmlns="" id="{20F8C542-6508-4578-B126-4128B4A20B7B}"/>
              </a:ext>
            </a:extLst>
          </p:cNvPr>
          <p:cNvGrpSpPr/>
          <p:nvPr/>
        </p:nvGrpSpPr>
        <p:grpSpPr>
          <a:xfrm>
            <a:off x="762148" y="4357893"/>
            <a:ext cx="4000352" cy="1784952"/>
            <a:chOff x="1883339" y="4411677"/>
            <a:chExt cx="4000352" cy="1784952"/>
          </a:xfrm>
        </p:grpSpPr>
        <p:sp>
          <p:nvSpPr>
            <p:cNvPr id="22" name="Shape 17579">
              <a:extLst>
                <a:ext uri="{FF2B5EF4-FFF2-40B4-BE49-F238E27FC236}">
                  <a16:creationId xmlns:a16="http://schemas.microsoft.com/office/drawing/2014/main" xmlns="" id="{80E4BEF2-5FD0-44B5-9DED-F86987CFD208}"/>
                </a:ext>
              </a:extLst>
            </p:cNvPr>
            <p:cNvSpPr/>
            <p:nvPr/>
          </p:nvSpPr>
          <p:spPr>
            <a:xfrm rot="10800000">
              <a:off x="3147799" y="4489382"/>
              <a:ext cx="2529717"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091" y="0"/>
                  </a:lnTo>
                  <a:lnTo>
                    <a:pt x="21600" y="0"/>
                  </a:lnTo>
                </a:path>
              </a:pathLst>
            </a:custGeom>
            <a:noFill/>
            <a:ln w="63500" cap="flat">
              <a:solidFill>
                <a:schemeClr val="accent3">
                  <a:lumMod val="20000"/>
                  <a:lumOff val="80000"/>
                </a:schemeClr>
              </a:solidFill>
              <a:prstDash val="solid"/>
              <a:miter lim="400000"/>
            </a:ln>
            <a:effectLst/>
          </p:spPr>
          <p:txBody>
            <a:bodyPr wrap="square" lIns="26789" tIns="26789" rIns="26789" bIns="26789" numCol="1" anchor="ctr">
              <a:noAutofit/>
            </a:bodyPr>
            <a:lstStyle/>
            <a:p>
              <a:endParaRPr/>
            </a:p>
          </p:txBody>
        </p:sp>
        <p:sp>
          <p:nvSpPr>
            <p:cNvPr id="23" name="Shape 17598">
              <a:extLst>
                <a:ext uri="{FF2B5EF4-FFF2-40B4-BE49-F238E27FC236}">
                  <a16:creationId xmlns:a16="http://schemas.microsoft.com/office/drawing/2014/main" xmlns="" id="{F8A5F6A0-8F01-4F6F-A794-48609E162F7D}"/>
                </a:ext>
              </a:extLst>
            </p:cNvPr>
            <p:cNvSpPr/>
            <p:nvPr/>
          </p:nvSpPr>
          <p:spPr>
            <a:xfrm>
              <a:off x="1997869" y="4411677"/>
              <a:ext cx="1161820" cy="760070"/>
            </a:xfrm>
            <a:custGeom>
              <a:avLst/>
              <a:gdLst/>
              <a:ahLst/>
              <a:cxnLst>
                <a:cxn ang="0">
                  <a:pos x="wd2" y="hd2"/>
                </a:cxn>
                <a:cxn ang="5400000">
                  <a:pos x="wd2" y="hd2"/>
                </a:cxn>
                <a:cxn ang="10800000">
                  <a:pos x="wd2" y="hd2"/>
                </a:cxn>
                <a:cxn ang="16200000">
                  <a:pos x="wd2" y="hd2"/>
                </a:cxn>
              </a:cxnLst>
              <a:rect l="0" t="0" r="r" b="b"/>
              <a:pathLst>
                <a:path w="21600" h="21600" extrusionOk="0">
                  <a:moveTo>
                    <a:pt x="18900" y="15429"/>
                  </a:moveTo>
                  <a:lnTo>
                    <a:pt x="2700" y="15429"/>
                  </a:lnTo>
                  <a:lnTo>
                    <a:pt x="2700" y="2057"/>
                  </a:lnTo>
                  <a:lnTo>
                    <a:pt x="18900" y="2057"/>
                  </a:lnTo>
                  <a:cubicBezTo>
                    <a:pt x="18900" y="2057"/>
                    <a:pt x="18900" y="15429"/>
                    <a:pt x="18900" y="15429"/>
                  </a:cubicBezTo>
                  <a:close/>
                  <a:moveTo>
                    <a:pt x="18900" y="0"/>
                  </a:moveTo>
                  <a:lnTo>
                    <a:pt x="2700" y="0"/>
                  </a:lnTo>
                  <a:cubicBezTo>
                    <a:pt x="1954" y="0"/>
                    <a:pt x="1350" y="922"/>
                    <a:pt x="1350" y="2057"/>
                  </a:cubicBezTo>
                  <a:cubicBezTo>
                    <a:pt x="1350" y="2057"/>
                    <a:pt x="1350" y="17486"/>
                    <a:pt x="1364" y="17486"/>
                  </a:cubicBezTo>
                  <a:lnTo>
                    <a:pt x="20235" y="17486"/>
                  </a:lnTo>
                  <a:cubicBezTo>
                    <a:pt x="20250" y="17486"/>
                    <a:pt x="20250" y="2057"/>
                    <a:pt x="20250" y="2057"/>
                  </a:cubicBezTo>
                  <a:cubicBezTo>
                    <a:pt x="20250" y="922"/>
                    <a:pt x="19646" y="0"/>
                    <a:pt x="18900" y="0"/>
                  </a:cubicBezTo>
                  <a:close/>
                  <a:moveTo>
                    <a:pt x="20250" y="21600"/>
                  </a:moveTo>
                  <a:lnTo>
                    <a:pt x="1350" y="21600"/>
                  </a:lnTo>
                  <a:cubicBezTo>
                    <a:pt x="604" y="21600"/>
                    <a:pt x="0" y="20679"/>
                    <a:pt x="0" y="19543"/>
                  </a:cubicBezTo>
                  <a:lnTo>
                    <a:pt x="0" y="18514"/>
                  </a:lnTo>
                  <a:lnTo>
                    <a:pt x="8775" y="18514"/>
                  </a:lnTo>
                  <a:lnTo>
                    <a:pt x="8775" y="19543"/>
                  </a:lnTo>
                  <a:lnTo>
                    <a:pt x="12825" y="19543"/>
                  </a:lnTo>
                  <a:lnTo>
                    <a:pt x="12825" y="18514"/>
                  </a:lnTo>
                  <a:lnTo>
                    <a:pt x="21600" y="18514"/>
                  </a:lnTo>
                  <a:lnTo>
                    <a:pt x="21600" y="19543"/>
                  </a:lnTo>
                  <a:cubicBezTo>
                    <a:pt x="21600" y="20679"/>
                    <a:pt x="20995" y="21600"/>
                    <a:pt x="20250" y="21600"/>
                  </a:cubicBezTo>
                  <a:cubicBezTo>
                    <a:pt x="20250" y="21600"/>
                    <a:pt x="20250" y="21600"/>
                    <a:pt x="20250" y="21600"/>
                  </a:cubicBezTo>
                  <a:close/>
                </a:path>
              </a:pathLst>
            </a:custGeom>
            <a:solidFill>
              <a:schemeClr val="accent3"/>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sp>
          <p:nvSpPr>
            <p:cNvPr id="24" name="文本框 23">
              <a:extLst>
                <a:ext uri="{FF2B5EF4-FFF2-40B4-BE49-F238E27FC236}">
                  <a16:creationId xmlns:a16="http://schemas.microsoft.com/office/drawing/2014/main" xmlns="" id="{C97E350F-5D36-468F-ACEF-2EAAD014F20F}"/>
                </a:ext>
              </a:extLst>
            </p:cNvPr>
            <p:cNvSpPr txBox="1"/>
            <p:nvPr/>
          </p:nvSpPr>
          <p:spPr>
            <a:xfrm>
              <a:off x="1883339" y="5213494"/>
              <a:ext cx="2552700" cy="400110"/>
            </a:xfrm>
            <a:prstGeom prst="rect">
              <a:avLst/>
            </a:prstGeom>
            <a:noFill/>
          </p:spPr>
          <p:txBody>
            <a:bodyPr wrap="square">
              <a:spAutoFit/>
            </a:bodyPr>
            <a:lstStyle/>
            <a:p>
              <a:r>
                <a:rPr lang="zh-CN" altLang="en-US" sz="2000">
                  <a:latin typeface="+mj-ea"/>
                  <a:ea typeface="+mj-ea"/>
                </a:rPr>
                <a:t>璞石设计 </a:t>
              </a:r>
            </a:p>
          </p:txBody>
        </p:sp>
        <p:sp>
          <p:nvSpPr>
            <p:cNvPr id="25" name="文本框 24">
              <a:extLst>
                <a:ext uri="{FF2B5EF4-FFF2-40B4-BE49-F238E27FC236}">
                  <a16:creationId xmlns:a16="http://schemas.microsoft.com/office/drawing/2014/main" xmlns="" id="{21F90027-EA0A-4AA9-BD81-4BF509FA2653}"/>
                </a:ext>
              </a:extLst>
            </p:cNvPr>
            <p:cNvSpPr txBox="1"/>
            <p:nvPr/>
          </p:nvSpPr>
          <p:spPr>
            <a:xfrm>
              <a:off x="1883339" y="5576138"/>
              <a:ext cx="400035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167618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DF4A9700-016A-4D9A-ADE1-7C9B533FF6F0}"/>
              </a:ext>
            </a:extLst>
          </p:cNvPr>
          <p:cNvGraphicFramePr/>
          <p:nvPr>
            <p:extLst>
              <p:ext uri="{D42A27DB-BD31-4B8C-83A1-F6EECF244321}">
                <p14:modId xmlns:p14="http://schemas.microsoft.com/office/powerpoint/2010/main" val="1829358004"/>
              </p:ext>
            </p:extLst>
          </p:nvPr>
        </p:nvGraphicFramePr>
        <p:xfrm>
          <a:off x="183242" y="1468079"/>
          <a:ext cx="7347857" cy="5201009"/>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6FE43542-5D5A-4B83-BB3F-0A0A96E8BE69}"/>
              </a:ext>
            </a:extLst>
          </p:cNvPr>
          <p:cNvGrpSpPr/>
          <p:nvPr/>
        </p:nvGrpSpPr>
        <p:grpSpPr>
          <a:xfrm>
            <a:off x="7523513" y="2293155"/>
            <a:ext cx="4071587" cy="1648942"/>
            <a:chOff x="6769431" y="1857828"/>
            <a:chExt cx="4404359" cy="1648942"/>
          </a:xfrm>
        </p:grpSpPr>
        <p:sp>
          <p:nvSpPr>
            <p:cNvPr id="5" name="文本框 4">
              <a:extLst>
                <a:ext uri="{FF2B5EF4-FFF2-40B4-BE49-F238E27FC236}">
                  <a16:creationId xmlns:a16="http://schemas.microsoft.com/office/drawing/2014/main" xmlns="" id="{00611AD9-BB32-4581-85E0-541282803C7D}"/>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8EB5E21B-6A97-4A2F-91C4-DDC1E71AB279}"/>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C2F2282A-C427-43A4-BEA9-7866D0855E6D}"/>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8" name="组合 7">
            <a:extLst>
              <a:ext uri="{FF2B5EF4-FFF2-40B4-BE49-F238E27FC236}">
                <a16:creationId xmlns:a16="http://schemas.microsoft.com/office/drawing/2014/main" xmlns="" id="{31002140-2A03-4503-A873-AB6EE062F6F3}"/>
              </a:ext>
            </a:extLst>
          </p:cNvPr>
          <p:cNvGrpSpPr/>
          <p:nvPr/>
        </p:nvGrpSpPr>
        <p:grpSpPr>
          <a:xfrm>
            <a:off x="7523513" y="4194505"/>
            <a:ext cx="4071587" cy="1648942"/>
            <a:chOff x="6769431" y="1857828"/>
            <a:chExt cx="4404359" cy="1648942"/>
          </a:xfrm>
        </p:grpSpPr>
        <p:sp>
          <p:nvSpPr>
            <p:cNvPr id="9" name="文本框 8">
              <a:extLst>
                <a:ext uri="{FF2B5EF4-FFF2-40B4-BE49-F238E27FC236}">
                  <a16:creationId xmlns:a16="http://schemas.microsoft.com/office/drawing/2014/main" xmlns="" id="{DBBF628C-7810-4AA6-BA70-E88E8D35986F}"/>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0D17C5FA-10F6-4996-9E55-405D75E94451}"/>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71036C2F-4EA2-4444-95F6-BD134BD7F8CF}"/>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4051554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32928937-43FC-4DF1-8BE2-F24CD6C12656}"/>
              </a:ext>
            </a:extLst>
          </p:cNvPr>
          <p:cNvGraphicFramePr/>
          <p:nvPr/>
        </p:nvGraphicFramePr>
        <p:xfrm>
          <a:off x="597807" y="1414866"/>
          <a:ext cx="5306786" cy="4843489"/>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DBF94AFF-CAB1-4689-8460-8885492EF6FE}"/>
              </a:ext>
            </a:extLst>
          </p:cNvPr>
          <p:cNvGrpSpPr/>
          <p:nvPr/>
        </p:nvGrpSpPr>
        <p:grpSpPr>
          <a:xfrm>
            <a:off x="6096000" y="1414866"/>
            <a:ext cx="6096000" cy="2416629"/>
            <a:chOff x="6096000" y="1414866"/>
            <a:chExt cx="6096000" cy="2416629"/>
          </a:xfrm>
        </p:grpSpPr>
        <p:sp>
          <p:nvSpPr>
            <p:cNvPr id="5" name="矩形 4">
              <a:extLst>
                <a:ext uri="{FF2B5EF4-FFF2-40B4-BE49-F238E27FC236}">
                  <a16:creationId xmlns:a16="http://schemas.microsoft.com/office/drawing/2014/main" xmlns="" id="{BF243403-B70C-4771-BBD3-FBD79C7EB18C}"/>
                </a:ext>
              </a:extLst>
            </p:cNvPr>
            <p:cNvSpPr/>
            <p:nvPr/>
          </p:nvSpPr>
          <p:spPr>
            <a:xfrm>
              <a:off x="6096000" y="1414866"/>
              <a:ext cx="6096000" cy="2416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7EB661A0-FD6F-41CF-8783-020FD43B4FAB}"/>
                </a:ext>
              </a:extLst>
            </p:cNvPr>
            <p:cNvGrpSpPr/>
            <p:nvPr/>
          </p:nvGrpSpPr>
          <p:grpSpPr>
            <a:xfrm>
              <a:off x="6585857" y="1812328"/>
              <a:ext cx="4801336" cy="1633654"/>
              <a:chOff x="6585857" y="1812328"/>
              <a:chExt cx="4801336" cy="1633654"/>
            </a:xfrm>
          </p:grpSpPr>
          <p:sp>
            <p:nvSpPr>
              <p:cNvPr id="7" name="文本框 6">
                <a:extLst>
                  <a:ext uri="{FF2B5EF4-FFF2-40B4-BE49-F238E27FC236}">
                    <a16:creationId xmlns:a16="http://schemas.microsoft.com/office/drawing/2014/main" xmlns="" id="{EA9986FF-BCA1-44FB-934B-290403F3388E}"/>
                  </a:ext>
                </a:extLst>
              </p:cNvPr>
              <p:cNvSpPr txBox="1"/>
              <p:nvPr/>
            </p:nvSpPr>
            <p:spPr>
              <a:xfrm>
                <a:off x="6585857" y="2194769"/>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452F8F9D-9636-4A3E-A0AA-C3CBD61B5C24}"/>
                  </a:ext>
                </a:extLst>
              </p:cNvPr>
              <p:cNvSpPr txBox="1"/>
              <p:nvPr/>
            </p:nvSpPr>
            <p:spPr>
              <a:xfrm>
                <a:off x="6585857" y="2825491"/>
                <a:ext cx="480133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 name="文本框 8">
                <a:extLst>
                  <a:ext uri="{FF2B5EF4-FFF2-40B4-BE49-F238E27FC236}">
                    <a16:creationId xmlns:a16="http://schemas.microsoft.com/office/drawing/2014/main" xmlns="" id="{BDC5173E-B661-43CB-AD50-C79F8E120E10}"/>
                  </a:ext>
                </a:extLst>
              </p:cNvPr>
              <p:cNvSpPr txBox="1"/>
              <p:nvPr/>
            </p:nvSpPr>
            <p:spPr>
              <a:xfrm>
                <a:off x="6585857" y="1812328"/>
                <a:ext cx="1606701" cy="400110"/>
              </a:xfrm>
              <a:prstGeom prst="rect">
                <a:avLst/>
              </a:prstGeom>
              <a:noFill/>
            </p:spPr>
            <p:txBody>
              <a:bodyPr wrap="square">
                <a:spAutoFit/>
              </a:bodyPr>
              <a:lstStyle/>
              <a:p>
                <a:r>
                  <a:rPr lang="zh-CN" altLang="en-US" sz="2000">
                    <a:latin typeface="+mj-ea"/>
                    <a:ea typeface="+mj-ea"/>
                  </a:rPr>
                  <a:t>璞石设计</a:t>
                </a:r>
              </a:p>
            </p:txBody>
          </p:sp>
        </p:grpSp>
      </p:grpSp>
      <p:grpSp>
        <p:nvGrpSpPr>
          <p:cNvPr id="10" name="组合 9">
            <a:extLst>
              <a:ext uri="{FF2B5EF4-FFF2-40B4-BE49-F238E27FC236}">
                <a16:creationId xmlns:a16="http://schemas.microsoft.com/office/drawing/2014/main" xmlns="" id="{E441AEB0-AD2F-4003-980B-ADD3D62E9018}"/>
              </a:ext>
            </a:extLst>
          </p:cNvPr>
          <p:cNvGrpSpPr/>
          <p:nvPr/>
        </p:nvGrpSpPr>
        <p:grpSpPr>
          <a:xfrm>
            <a:off x="6096000" y="3841726"/>
            <a:ext cx="6096000" cy="2416629"/>
            <a:chOff x="6096000" y="3841726"/>
            <a:chExt cx="6096000" cy="2416629"/>
          </a:xfrm>
        </p:grpSpPr>
        <p:sp>
          <p:nvSpPr>
            <p:cNvPr id="11" name="矩形 10">
              <a:extLst>
                <a:ext uri="{FF2B5EF4-FFF2-40B4-BE49-F238E27FC236}">
                  <a16:creationId xmlns:a16="http://schemas.microsoft.com/office/drawing/2014/main" xmlns="" id="{A0D6D077-FEA7-4041-832A-703648872702}"/>
                </a:ext>
              </a:extLst>
            </p:cNvPr>
            <p:cNvSpPr/>
            <p:nvPr/>
          </p:nvSpPr>
          <p:spPr>
            <a:xfrm>
              <a:off x="6096000" y="3841726"/>
              <a:ext cx="6096000" cy="24166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CC797E59-BB10-4779-B96C-45229003D83F}"/>
                </a:ext>
              </a:extLst>
            </p:cNvPr>
            <p:cNvGrpSpPr/>
            <p:nvPr/>
          </p:nvGrpSpPr>
          <p:grpSpPr>
            <a:xfrm>
              <a:off x="6585857" y="4225885"/>
              <a:ext cx="4801336" cy="1636726"/>
              <a:chOff x="6585857" y="4225885"/>
              <a:chExt cx="4801336" cy="1636726"/>
            </a:xfrm>
          </p:grpSpPr>
          <p:sp>
            <p:nvSpPr>
              <p:cNvPr id="13" name="文本框 12">
                <a:extLst>
                  <a:ext uri="{FF2B5EF4-FFF2-40B4-BE49-F238E27FC236}">
                    <a16:creationId xmlns:a16="http://schemas.microsoft.com/office/drawing/2014/main" xmlns="" id="{AFF37C14-7BE4-4579-B7BC-4B49B9E6D0CE}"/>
                  </a:ext>
                </a:extLst>
              </p:cNvPr>
              <p:cNvSpPr txBox="1"/>
              <p:nvPr/>
            </p:nvSpPr>
            <p:spPr>
              <a:xfrm>
                <a:off x="6585857" y="4621629"/>
                <a:ext cx="4236975"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EF2D9354-CC16-407D-91F1-9E8A70C38717}"/>
                  </a:ext>
                </a:extLst>
              </p:cNvPr>
              <p:cNvSpPr txBox="1"/>
              <p:nvPr/>
            </p:nvSpPr>
            <p:spPr>
              <a:xfrm>
                <a:off x="6585857" y="5242120"/>
                <a:ext cx="4801336"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5" name="文本框 14">
                <a:extLst>
                  <a:ext uri="{FF2B5EF4-FFF2-40B4-BE49-F238E27FC236}">
                    <a16:creationId xmlns:a16="http://schemas.microsoft.com/office/drawing/2014/main" xmlns="" id="{80312A9F-1BE1-4508-A3F5-B3F904904F33}"/>
                  </a:ext>
                </a:extLst>
              </p:cNvPr>
              <p:cNvSpPr txBox="1"/>
              <p:nvPr/>
            </p:nvSpPr>
            <p:spPr>
              <a:xfrm>
                <a:off x="6585857" y="4225885"/>
                <a:ext cx="1606701"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spTree>
    <p:extLst>
      <p:ext uri="{BB962C8B-B14F-4D97-AF65-F5344CB8AC3E}">
        <p14:creationId xmlns:p14="http://schemas.microsoft.com/office/powerpoint/2010/main" val="45695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Chart 2602">
            <a:extLst>
              <a:ext uri="{FF2B5EF4-FFF2-40B4-BE49-F238E27FC236}">
                <a16:creationId xmlns:a16="http://schemas.microsoft.com/office/drawing/2014/main" xmlns="" id="{61D4A1B5-BA8A-488B-97A5-ECEB7A49F9ED}"/>
              </a:ext>
            </a:extLst>
          </p:cNvPr>
          <p:cNvGraphicFramePr/>
          <p:nvPr/>
        </p:nvGraphicFramePr>
        <p:xfrm>
          <a:off x="695324" y="1529170"/>
          <a:ext cx="10801351" cy="5139917"/>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89C69F07-302B-4FE6-AACD-70E3FDB3EAC6}"/>
              </a:ext>
            </a:extLst>
          </p:cNvPr>
          <p:cNvGrpSpPr/>
          <p:nvPr/>
        </p:nvGrpSpPr>
        <p:grpSpPr>
          <a:xfrm>
            <a:off x="7015513" y="2860661"/>
            <a:ext cx="4071587" cy="1648942"/>
            <a:chOff x="6769431" y="1857828"/>
            <a:chExt cx="4404359" cy="1648942"/>
          </a:xfrm>
        </p:grpSpPr>
        <p:sp>
          <p:nvSpPr>
            <p:cNvPr id="5" name="文本框 4">
              <a:extLst>
                <a:ext uri="{FF2B5EF4-FFF2-40B4-BE49-F238E27FC236}">
                  <a16:creationId xmlns:a16="http://schemas.microsoft.com/office/drawing/2014/main" xmlns="" id="{64EDACDA-09B9-4DC8-9C2C-AA340602A88C}"/>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B8DB0CFE-83B8-4D72-B55A-2FC3E4F31171}"/>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FDF7A65A-9B61-45EC-B3C7-6A59118C3E2F}"/>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8" name="组合 7">
            <a:extLst>
              <a:ext uri="{FF2B5EF4-FFF2-40B4-BE49-F238E27FC236}">
                <a16:creationId xmlns:a16="http://schemas.microsoft.com/office/drawing/2014/main" xmlns="" id="{95640245-6D67-4638-8E61-7C5A0A87A3BA}"/>
              </a:ext>
            </a:extLst>
          </p:cNvPr>
          <p:cNvGrpSpPr/>
          <p:nvPr/>
        </p:nvGrpSpPr>
        <p:grpSpPr>
          <a:xfrm>
            <a:off x="7015513" y="4816461"/>
            <a:ext cx="4071587" cy="1648942"/>
            <a:chOff x="6769431" y="1857828"/>
            <a:chExt cx="4404359" cy="1648942"/>
          </a:xfrm>
        </p:grpSpPr>
        <p:sp>
          <p:nvSpPr>
            <p:cNvPr id="9" name="文本框 8">
              <a:extLst>
                <a:ext uri="{FF2B5EF4-FFF2-40B4-BE49-F238E27FC236}">
                  <a16:creationId xmlns:a16="http://schemas.microsoft.com/office/drawing/2014/main" xmlns="" id="{D409AFB6-32C7-4C9F-9502-C947DC8424B6}"/>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47B0211B-827C-4645-A6C2-061ECFFC217C}"/>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6E77B392-8359-491C-8FE3-BA2FA31B6942}"/>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1857671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316B19AD-A9CA-47EA-8859-D537F2B62A89}"/>
              </a:ext>
            </a:extLst>
          </p:cNvPr>
          <p:cNvGrpSpPr/>
          <p:nvPr/>
        </p:nvGrpSpPr>
        <p:grpSpPr>
          <a:xfrm>
            <a:off x="891442" y="1701590"/>
            <a:ext cx="2289630" cy="3997741"/>
            <a:chOff x="1139371" y="1701590"/>
            <a:chExt cx="2289630" cy="3997741"/>
          </a:xfrm>
        </p:grpSpPr>
        <p:sp>
          <p:nvSpPr>
            <p:cNvPr id="4" name="Shape 4113">
              <a:extLst>
                <a:ext uri="{FF2B5EF4-FFF2-40B4-BE49-F238E27FC236}">
                  <a16:creationId xmlns:a16="http://schemas.microsoft.com/office/drawing/2014/main" xmlns="" id="{18F29439-4999-4C7D-997A-34A4D67BDA26}"/>
                </a:ext>
              </a:extLst>
            </p:cNvPr>
            <p:cNvSpPr/>
            <p:nvPr/>
          </p:nvSpPr>
          <p:spPr>
            <a:xfrm>
              <a:off x="1360666"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5" name="文本框 4">
              <a:extLst>
                <a:ext uri="{FF2B5EF4-FFF2-40B4-BE49-F238E27FC236}">
                  <a16:creationId xmlns:a16="http://schemas.microsoft.com/office/drawing/2014/main" xmlns="" id="{F453DC62-835F-4125-B8EB-1D19B92BDC87}"/>
                </a:ext>
              </a:extLst>
            </p:cNvPr>
            <p:cNvSpPr txBox="1"/>
            <p:nvPr/>
          </p:nvSpPr>
          <p:spPr>
            <a:xfrm>
              <a:off x="1373302" y="4432509"/>
              <a:ext cx="1821768" cy="400110"/>
            </a:xfrm>
            <a:prstGeom prst="rect">
              <a:avLst/>
            </a:prstGeom>
            <a:noFill/>
          </p:spPr>
          <p:txBody>
            <a:bodyPr wrap="square">
              <a:spAutoFit/>
            </a:bodyPr>
            <a:lstStyle/>
            <a:p>
              <a:pPr algn="ctr"/>
              <a:r>
                <a:rPr lang="zh-CN" altLang="en-US" sz="2000">
                  <a:latin typeface="+mj-ea"/>
                  <a:ea typeface="+mj-ea"/>
                </a:rPr>
                <a:t>璞石设计</a:t>
              </a:r>
            </a:p>
          </p:txBody>
        </p:sp>
        <p:sp>
          <p:nvSpPr>
            <p:cNvPr id="6" name="文本框 5">
              <a:extLst>
                <a:ext uri="{FF2B5EF4-FFF2-40B4-BE49-F238E27FC236}">
                  <a16:creationId xmlns:a16="http://schemas.microsoft.com/office/drawing/2014/main" xmlns="" id="{D239B4C3-8565-41BD-8A1D-94327CC04434}"/>
                </a:ext>
              </a:extLst>
            </p:cNvPr>
            <p:cNvSpPr txBox="1"/>
            <p:nvPr/>
          </p:nvSpPr>
          <p:spPr>
            <a:xfrm>
              <a:off x="1139371" y="4801841"/>
              <a:ext cx="2289630"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45851011-253D-45F7-B735-828AD630E6CC}"/>
                </a:ext>
              </a:extLst>
            </p:cNvPr>
            <p:cNvSpPr txBox="1"/>
            <p:nvPr/>
          </p:nvSpPr>
          <p:spPr>
            <a:xfrm>
              <a:off x="1373302" y="3878511"/>
              <a:ext cx="1821768" cy="646331"/>
            </a:xfrm>
            <a:prstGeom prst="rect">
              <a:avLst/>
            </a:prstGeom>
            <a:noFill/>
          </p:spPr>
          <p:txBody>
            <a:bodyPr wrap="square">
              <a:spAutoFit/>
            </a:bodyPr>
            <a:lstStyle/>
            <a:p>
              <a:pPr algn="ctr"/>
              <a:r>
                <a:rPr lang="en-US" altLang="zh-CN" sz="3600"/>
                <a:t>25%</a:t>
              </a:r>
              <a:endParaRPr lang="zh-CN" altLang="en-US" sz="3600"/>
            </a:p>
          </p:txBody>
        </p:sp>
      </p:grpSp>
      <p:grpSp>
        <p:nvGrpSpPr>
          <p:cNvPr id="8" name="组合 7">
            <a:extLst>
              <a:ext uri="{FF2B5EF4-FFF2-40B4-BE49-F238E27FC236}">
                <a16:creationId xmlns:a16="http://schemas.microsoft.com/office/drawing/2014/main" xmlns="" id="{75C38380-9DD2-48E2-B91A-869074B2C26F}"/>
              </a:ext>
            </a:extLst>
          </p:cNvPr>
          <p:cNvGrpSpPr/>
          <p:nvPr/>
        </p:nvGrpSpPr>
        <p:grpSpPr>
          <a:xfrm>
            <a:off x="3660207" y="1701590"/>
            <a:ext cx="2235386" cy="3997741"/>
            <a:chOff x="3648580" y="1701590"/>
            <a:chExt cx="2235386" cy="3997741"/>
          </a:xfrm>
        </p:grpSpPr>
        <p:sp>
          <p:nvSpPr>
            <p:cNvPr id="9" name="Shape 4096">
              <a:extLst>
                <a:ext uri="{FF2B5EF4-FFF2-40B4-BE49-F238E27FC236}">
                  <a16:creationId xmlns:a16="http://schemas.microsoft.com/office/drawing/2014/main" xmlns="" id="{0D8A2BEC-4469-4000-964F-9FD4D967F1EE}"/>
                </a:ext>
              </a:extLst>
            </p:cNvPr>
            <p:cNvSpPr/>
            <p:nvPr/>
          </p:nvSpPr>
          <p:spPr>
            <a:xfrm>
              <a:off x="3842753"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2"/>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10" name="文本框 9">
              <a:extLst>
                <a:ext uri="{FF2B5EF4-FFF2-40B4-BE49-F238E27FC236}">
                  <a16:creationId xmlns:a16="http://schemas.microsoft.com/office/drawing/2014/main" xmlns="" id="{23EF02AD-2939-4375-8BD4-6FA114B87818}"/>
                </a:ext>
              </a:extLst>
            </p:cNvPr>
            <p:cNvSpPr txBox="1"/>
            <p:nvPr/>
          </p:nvSpPr>
          <p:spPr>
            <a:xfrm>
              <a:off x="3876969" y="4432509"/>
              <a:ext cx="1778608" cy="400110"/>
            </a:xfrm>
            <a:prstGeom prst="rect">
              <a:avLst/>
            </a:prstGeom>
            <a:noFill/>
          </p:spPr>
          <p:txBody>
            <a:bodyPr wrap="square">
              <a:spAutoFit/>
            </a:bodyPr>
            <a:lstStyle/>
            <a:p>
              <a:pPr algn="ctr"/>
              <a:r>
                <a:rPr lang="zh-CN" altLang="en-US" sz="2000">
                  <a:latin typeface="+mj-ea"/>
                  <a:ea typeface="+mj-ea"/>
                </a:rPr>
                <a:t>璞石设计</a:t>
              </a:r>
            </a:p>
          </p:txBody>
        </p:sp>
        <p:sp>
          <p:nvSpPr>
            <p:cNvPr id="11" name="文本框 10">
              <a:extLst>
                <a:ext uri="{FF2B5EF4-FFF2-40B4-BE49-F238E27FC236}">
                  <a16:creationId xmlns:a16="http://schemas.microsoft.com/office/drawing/2014/main" xmlns="" id="{E2010977-6C55-4487-8664-D8375D031AB2}"/>
                </a:ext>
              </a:extLst>
            </p:cNvPr>
            <p:cNvSpPr txBox="1"/>
            <p:nvPr/>
          </p:nvSpPr>
          <p:spPr>
            <a:xfrm>
              <a:off x="3648580" y="4801841"/>
              <a:ext cx="223538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37766859-55F6-48E8-888A-4774A6B06D89}"/>
                </a:ext>
              </a:extLst>
            </p:cNvPr>
            <p:cNvSpPr txBox="1"/>
            <p:nvPr/>
          </p:nvSpPr>
          <p:spPr>
            <a:xfrm>
              <a:off x="3876969" y="3878511"/>
              <a:ext cx="1778608" cy="646331"/>
            </a:xfrm>
            <a:prstGeom prst="rect">
              <a:avLst/>
            </a:prstGeom>
            <a:noFill/>
          </p:spPr>
          <p:txBody>
            <a:bodyPr wrap="square">
              <a:spAutoFit/>
            </a:bodyPr>
            <a:lstStyle/>
            <a:p>
              <a:pPr algn="ctr"/>
              <a:r>
                <a:rPr lang="en-US" altLang="zh-CN" sz="3600"/>
                <a:t>29%</a:t>
              </a:r>
              <a:endParaRPr lang="zh-CN" altLang="en-US" sz="3600"/>
            </a:p>
          </p:txBody>
        </p:sp>
      </p:grpSp>
      <p:grpSp>
        <p:nvGrpSpPr>
          <p:cNvPr id="13" name="组合 12">
            <a:extLst>
              <a:ext uri="{FF2B5EF4-FFF2-40B4-BE49-F238E27FC236}">
                <a16:creationId xmlns:a16="http://schemas.microsoft.com/office/drawing/2014/main" xmlns="" id="{0B8CC251-9E05-47FC-B1F8-F0C8317C0EF1}"/>
              </a:ext>
            </a:extLst>
          </p:cNvPr>
          <p:cNvGrpSpPr/>
          <p:nvPr/>
        </p:nvGrpSpPr>
        <p:grpSpPr>
          <a:xfrm>
            <a:off x="6374728" y="1701590"/>
            <a:ext cx="2166962" cy="3997741"/>
            <a:chOff x="6191848" y="1701590"/>
            <a:chExt cx="2166962" cy="3997741"/>
          </a:xfrm>
        </p:grpSpPr>
        <p:sp>
          <p:nvSpPr>
            <p:cNvPr id="14" name="Shape 4115">
              <a:extLst>
                <a:ext uri="{FF2B5EF4-FFF2-40B4-BE49-F238E27FC236}">
                  <a16:creationId xmlns:a16="http://schemas.microsoft.com/office/drawing/2014/main" xmlns="" id="{DA8040C0-BD3B-48E7-8517-7B6CE38A5863}"/>
                </a:ext>
              </a:extLst>
            </p:cNvPr>
            <p:cNvSpPr/>
            <p:nvPr/>
          </p:nvSpPr>
          <p:spPr>
            <a:xfrm>
              <a:off x="6351809"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3"/>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15" name="文本框 14">
              <a:extLst>
                <a:ext uri="{FF2B5EF4-FFF2-40B4-BE49-F238E27FC236}">
                  <a16:creationId xmlns:a16="http://schemas.microsoft.com/office/drawing/2014/main" xmlns="" id="{D6225A41-4225-43A7-9A73-82867F019E40}"/>
                </a:ext>
              </a:extLst>
            </p:cNvPr>
            <p:cNvSpPr txBox="1"/>
            <p:nvPr/>
          </p:nvSpPr>
          <p:spPr>
            <a:xfrm>
              <a:off x="6413246" y="4432509"/>
              <a:ext cx="1724166" cy="400110"/>
            </a:xfrm>
            <a:prstGeom prst="rect">
              <a:avLst/>
            </a:prstGeom>
            <a:noFill/>
          </p:spPr>
          <p:txBody>
            <a:bodyPr wrap="square">
              <a:spAutoFit/>
            </a:bodyPr>
            <a:lstStyle/>
            <a:p>
              <a:pPr algn="ctr"/>
              <a:r>
                <a:rPr lang="zh-CN" altLang="en-US" sz="2000">
                  <a:latin typeface="+mj-ea"/>
                  <a:ea typeface="+mj-ea"/>
                </a:rPr>
                <a:t>璞石设计</a:t>
              </a:r>
            </a:p>
          </p:txBody>
        </p:sp>
        <p:sp>
          <p:nvSpPr>
            <p:cNvPr id="16" name="文本框 15">
              <a:extLst>
                <a:ext uri="{FF2B5EF4-FFF2-40B4-BE49-F238E27FC236}">
                  <a16:creationId xmlns:a16="http://schemas.microsoft.com/office/drawing/2014/main" xmlns="" id="{81CC32A5-3660-44BB-ADC3-256A0B557CDF}"/>
                </a:ext>
              </a:extLst>
            </p:cNvPr>
            <p:cNvSpPr txBox="1"/>
            <p:nvPr/>
          </p:nvSpPr>
          <p:spPr>
            <a:xfrm>
              <a:off x="6191848" y="4801841"/>
              <a:ext cx="2166962"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7" name="文本框 16">
              <a:extLst>
                <a:ext uri="{FF2B5EF4-FFF2-40B4-BE49-F238E27FC236}">
                  <a16:creationId xmlns:a16="http://schemas.microsoft.com/office/drawing/2014/main" xmlns="" id="{59EDA0F4-0AE1-48CB-B5B5-02D2318CEC9E}"/>
                </a:ext>
              </a:extLst>
            </p:cNvPr>
            <p:cNvSpPr txBox="1"/>
            <p:nvPr/>
          </p:nvSpPr>
          <p:spPr>
            <a:xfrm>
              <a:off x="6413246" y="3878511"/>
              <a:ext cx="1724166" cy="646331"/>
            </a:xfrm>
            <a:prstGeom prst="rect">
              <a:avLst/>
            </a:prstGeom>
            <a:noFill/>
          </p:spPr>
          <p:txBody>
            <a:bodyPr wrap="square">
              <a:spAutoFit/>
            </a:bodyPr>
            <a:lstStyle/>
            <a:p>
              <a:pPr algn="ctr"/>
              <a:r>
                <a:rPr lang="en-US" altLang="zh-CN" sz="3600"/>
                <a:t>56%</a:t>
              </a:r>
              <a:endParaRPr lang="zh-CN" altLang="en-US" sz="3600"/>
            </a:p>
          </p:txBody>
        </p:sp>
      </p:grpSp>
      <p:grpSp>
        <p:nvGrpSpPr>
          <p:cNvPr id="18" name="组合 17">
            <a:extLst>
              <a:ext uri="{FF2B5EF4-FFF2-40B4-BE49-F238E27FC236}">
                <a16:creationId xmlns:a16="http://schemas.microsoft.com/office/drawing/2014/main" xmlns="" id="{EFE1E15D-A43E-4FA2-A257-80B2CA3C7238}"/>
              </a:ext>
            </a:extLst>
          </p:cNvPr>
          <p:cNvGrpSpPr/>
          <p:nvPr/>
        </p:nvGrpSpPr>
        <p:grpSpPr>
          <a:xfrm>
            <a:off x="9020826" y="1701590"/>
            <a:ext cx="2217806" cy="3997741"/>
            <a:chOff x="8675481" y="1701590"/>
            <a:chExt cx="2217806" cy="3997741"/>
          </a:xfrm>
        </p:grpSpPr>
        <p:sp>
          <p:nvSpPr>
            <p:cNvPr id="19" name="Shape 4114">
              <a:extLst>
                <a:ext uri="{FF2B5EF4-FFF2-40B4-BE49-F238E27FC236}">
                  <a16:creationId xmlns:a16="http://schemas.microsoft.com/office/drawing/2014/main" xmlns="" id="{0CC1CD69-E1DE-47A4-B446-59E8BADC6A32}"/>
                </a:ext>
              </a:extLst>
            </p:cNvPr>
            <p:cNvSpPr/>
            <p:nvPr/>
          </p:nvSpPr>
          <p:spPr>
            <a:xfrm>
              <a:off x="8860864"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4"/>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20" name="文本框 19">
              <a:extLst>
                <a:ext uri="{FF2B5EF4-FFF2-40B4-BE49-F238E27FC236}">
                  <a16:creationId xmlns:a16="http://schemas.microsoft.com/office/drawing/2014/main" xmlns="" id="{A8344EE2-2661-4B20-8F7E-74C8C4A7573B}"/>
                </a:ext>
              </a:extLst>
            </p:cNvPr>
            <p:cNvSpPr txBox="1"/>
            <p:nvPr/>
          </p:nvSpPr>
          <p:spPr>
            <a:xfrm>
              <a:off x="8902074" y="4432509"/>
              <a:ext cx="1764620" cy="400110"/>
            </a:xfrm>
            <a:prstGeom prst="rect">
              <a:avLst/>
            </a:prstGeom>
            <a:noFill/>
          </p:spPr>
          <p:txBody>
            <a:bodyPr wrap="square">
              <a:spAutoFit/>
            </a:bodyPr>
            <a:lstStyle/>
            <a:p>
              <a:pPr algn="ctr"/>
              <a:r>
                <a:rPr lang="zh-CN" altLang="en-US" sz="2000">
                  <a:latin typeface="+mj-ea"/>
                  <a:ea typeface="+mj-ea"/>
                </a:rPr>
                <a:t>璞石设计</a:t>
              </a:r>
            </a:p>
          </p:txBody>
        </p:sp>
        <p:sp>
          <p:nvSpPr>
            <p:cNvPr id="21" name="文本框 20">
              <a:extLst>
                <a:ext uri="{FF2B5EF4-FFF2-40B4-BE49-F238E27FC236}">
                  <a16:creationId xmlns:a16="http://schemas.microsoft.com/office/drawing/2014/main" xmlns="" id="{9DDCA4E3-034A-4FD9-A828-371586CAA55D}"/>
                </a:ext>
              </a:extLst>
            </p:cNvPr>
            <p:cNvSpPr txBox="1"/>
            <p:nvPr/>
          </p:nvSpPr>
          <p:spPr>
            <a:xfrm>
              <a:off x="8675481" y="4801841"/>
              <a:ext cx="221780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22" name="文本框 21">
              <a:extLst>
                <a:ext uri="{FF2B5EF4-FFF2-40B4-BE49-F238E27FC236}">
                  <a16:creationId xmlns:a16="http://schemas.microsoft.com/office/drawing/2014/main" xmlns="" id="{232AC30C-FCD4-4E4D-8288-16B86352E1BF}"/>
                </a:ext>
              </a:extLst>
            </p:cNvPr>
            <p:cNvSpPr txBox="1"/>
            <p:nvPr/>
          </p:nvSpPr>
          <p:spPr>
            <a:xfrm>
              <a:off x="8902074" y="3878511"/>
              <a:ext cx="1764620" cy="646331"/>
            </a:xfrm>
            <a:prstGeom prst="rect">
              <a:avLst/>
            </a:prstGeom>
            <a:noFill/>
          </p:spPr>
          <p:txBody>
            <a:bodyPr wrap="square">
              <a:spAutoFit/>
            </a:bodyPr>
            <a:lstStyle/>
            <a:p>
              <a:pPr algn="ctr"/>
              <a:r>
                <a:rPr lang="en-US" altLang="zh-CN" sz="3600"/>
                <a:t>86%</a:t>
              </a:r>
              <a:endParaRPr lang="zh-CN" altLang="en-US" sz="3600"/>
            </a:p>
          </p:txBody>
        </p:sp>
      </p:grpSp>
    </p:spTree>
    <p:extLst>
      <p:ext uri="{BB962C8B-B14F-4D97-AF65-F5344CB8AC3E}">
        <p14:creationId xmlns:p14="http://schemas.microsoft.com/office/powerpoint/2010/main" val="59881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97898" y="3549879"/>
            <a:ext cx="4139080" cy="707886"/>
          </a:xfrm>
          <a:prstGeom prst="rect">
            <a:avLst/>
          </a:prstGeom>
          <a:noFill/>
        </p:spPr>
        <p:txBody>
          <a:bodyPr wrap="square" rtlCol="0">
            <a:spAutoFit/>
          </a:bodyPr>
          <a:lstStyle/>
          <a:p>
            <a:pPr algn="dist"/>
            <a:r>
              <a:rPr lang="zh-CN" altLang="en-US" sz="4000">
                <a:latin typeface="+mj-ea"/>
                <a:ea typeface="+mj-ea"/>
              </a:rPr>
              <a:t>点击添加标题</a:t>
            </a:r>
          </a:p>
        </p:txBody>
      </p:sp>
      <p:grpSp>
        <p:nvGrpSpPr>
          <p:cNvPr id="3" name="组合 2">
            <a:extLst>
              <a:ext uri="{FF2B5EF4-FFF2-40B4-BE49-F238E27FC236}">
                <a16:creationId xmlns:a16="http://schemas.microsoft.com/office/drawing/2014/main" xmlns="" id="{F3AF4EFF-04A3-4E50-8106-139A83472AE5}"/>
              </a:ext>
            </a:extLst>
          </p:cNvPr>
          <p:cNvGrpSpPr/>
          <p:nvPr/>
        </p:nvGrpSpPr>
        <p:grpSpPr>
          <a:xfrm>
            <a:off x="-1201056" y="-1236133"/>
            <a:ext cx="15079162" cy="8461813"/>
            <a:chOff x="-1201056" y="-1236133"/>
            <a:chExt cx="15079162" cy="8461813"/>
          </a:xfrm>
        </p:grpSpPr>
        <p:sp>
          <p:nvSpPr>
            <p:cNvPr id="4" name="椭圆 3">
              <a:extLst>
                <a:ext uri="{FF2B5EF4-FFF2-40B4-BE49-F238E27FC236}">
                  <a16:creationId xmlns:a16="http://schemas.microsoft.com/office/drawing/2014/main" xmlns="" id="{DCDF794B-E9F8-4B0A-9EFF-94D8379AA383}"/>
                </a:ext>
              </a:extLst>
            </p:cNvPr>
            <p:cNvSpPr/>
            <p:nvPr/>
          </p:nvSpPr>
          <p:spPr>
            <a:xfrm>
              <a:off x="474101" y="520078"/>
              <a:ext cx="1724813" cy="1724813"/>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A0B4E333-F9A0-4B81-A9C8-3FE113D832CE}"/>
                </a:ext>
              </a:extLst>
            </p:cNvPr>
            <p:cNvSpPr/>
            <p:nvPr/>
          </p:nvSpPr>
          <p:spPr>
            <a:xfrm>
              <a:off x="10919612" y="433428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A7647DE2-5484-43C0-A996-46BE9D5BB720}"/>
                </a:ext>
              </a:extLst>
            </p:cNvPr>
            <p:cNvSpPr/>
            <p:nvPr/>
          </p:nvSpPr>
          <p:spPr>
            <a:xfrm>
              <a:off x="8534399" y="111782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BBAE96CC-2EE8-466E-A328-67BCEB1342AB}"/>
                </a:ext>
              </a:extLst>
            </p:cNvPr>
            <p:cNvSpPr/>
            <p:nvPr/>
          </p:nvSpPr>
          <p:spPr>
            <a:xfrm>
              <a:off x="2682691" y="5679893"/>
              <a:ext cx="619308" cy="619308"/>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1102DF4D-EF28-407B-BA50-E6882B26FFEB}"/>
                </a:ext>
              </a:extLst>
            </p:cNvPr>
            <p:cNvSpPr/>
            <p:nvPr/>
          </p:nvSpPr>
          <p:spPr>
            <a:xfrm>
              <a:off x="-1201056" y="4753414"/>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7B2D1C30-89C9-41F9-9A31-59C1DFE66438}"/>
                </a:ext>
              </a:extLst>
            </p:cNvPr>
            <p:cNvSpPr/>
            <p:nvPr/>
          </p:nvSpPr>
          <p:spPr>
            <a:xfrm>
              <a:off x="11405840" y="-1236133"/>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68462A2F-A60B-4C6F-8AAE-730CB550C039}"/>
                </a:ext>
              </a:extLst>
            </p:cNvPr>
            <p:cNvSpPr/>
            <p:nvPr/>
          </p:nvSpPr>
          <p:spPr>
            <a:xfrm>
              <a:off x="3189182" y="974927"/>
              <a:ext cx="755778" cy="75577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96A051D7-344B-4814-B13E-B3DD8AE6A785}"/>
                </a:ext>
              </a:extLst>
            </p:cNvPr>
            <p:cNvSpPr/>
            <p:nvPr/>
          </p:nvSpPr>
          <p:spPr>
            <a:xfrm>
              <a:off x="10507119" y="6254075"/>
              <a:ext cx="237277" cy="23727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2AEC1E6E-03F0-43DC-927C-AF22AFED1CAE}"/>
                </a:ext>
              </a:extLst>
            </p:cNvPr>
            <p:cNvSpPr/>
            <p:nvPr/>
          </p:nvSpPr>
          <p:spPr>
            <a:xfrm>
              <a:off x="11119199" y="4121313"/>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1A8C223A-D8DB-4ACF-9DE2-2EB193DDDB6A}"/>
                </a:ext>
              </a:extLst>
            </p:cNvPr>
            <p:cNvSpPr/>
            <p:nvPr/>
          </p:nvSpPr>
          <p:spPr>
            <a:xfrm>
              <a:off x="953907" y="5663025"/>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58F721A9-A05D-4FFD-B8DA-2440E000B1E0}"/>
                </a:ext>
              </a:extLst>
            </p:cNvPr>
            <p:cNvSpPr/>
            <p:nvPr/>
          </p:nvSpPr>
          <p:spPr>
            <a:xfrm>
              <a:off x="10475488" y="12183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CE5C36FB-0FE4-428F-9494-2BAFA5C82E68}"/>
                </a:ext>
              </a:extLst>
            </p:cNvPr>
            <p:cNvSpPr/>
            <p:nvPr/>
          </p:nvSpPr>
          <p:spPr>
            <a:xfrm>
              <a:off x="7675145" y="5957916"/>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25B6ECA6-D224-4CD7-8A53-B7F7375F639D}"/>
                </a:ext>
              </a:extLst>
            </p:cNvPr>
            <p:cNvSpPr/>
            <p:nvPr/>
          </p:nvSpPr>
          <p:spPr>
            <a:xfrm>
              <a:off x="2534866" y="46860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a:extLst>
              <a:ext uri="{FF2B5EF4-FFF2-40B4-BE49-F238E27FC236}">
                <a16:creationId xmlns:a16="http://schemas.microsoft.com/office/drawing/2014/main" xmlns="" id="{62B1DDA5-785C-4130-A3B2-684C2B75201A}"/>
              </a:ext>
            </a:extLst>
          </p:cNvPr>
          <p:cNvSpPr txBox="1"/>
          <p:nvPr/>
        </p:nvSpPr>
        <p:spPr>
          <a:xfrm>
            <a:off x="4097898" y="2689498"/>
            <a:ext cx="4139080" cy="677108"/>
          </a:xfrm>
          <a:prstGeom prst="rect">
            <a:avLst/>
          </a:prstGeom>
          <a:solidFill>
            <a:schemeClr val="tx1"/>
          </a:solidFill>
        </p:spPr>
        <p:txBody>
          <a:bodyPr wrap="square" lIns="0" tIns="0" rIns="0" bIns="0" rtlCol="0">
            <a:spAutoFit/>
          </a:bodyPr>
          <a:lstStyle/>
          <a:p>
            <a:pPr algn="ctr"/>
            <a:r>
              <a:rPr lang="zh-CN" altLang="en-US" sz="4400">
                <a:solidFill>
                  <a:schemeClr val="bg1"/>
                </a:solidFill>
                <a:latin typeface="+mj-ea"/>
                <a:ea typeface="+mj-ea"/>
              </a:rPr>
              <a:t>第三部分</a:t>
            </a:r>
          </a:p>
        </p:txBody>
      </p:sp>
    </p:spTree>
    <p:extLst>
      <p:ext uri="{BB962C8B-B14F-4D97-AF65-F5344CB8AC3E}">
        <p14:creationId xmlns:p14="http://schemas.microsoft.com/office/powerpoint/2010/main" val="2110993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9B74CF1E-585A-4698-8C7F-204163F95BCF}"/>
              </a:ext>
            </a:extLst>
          </p:cNvPr>
          <p:cNvGrpSpPr/>
          <p:nvPr/>
        </p:nvGrpSpPr>
        <p:grpSpPr>
          <a:xfrm>
            <a:off x="667657" y="1731122"/>
            <a:ext cx="2552700" cy="3590692"/>
            <a:chOff x="609599" y="1731122"/>
            <a:chExt cx="2552700" cy="3590692"/>
          </a:xfrm>
        </p:grpSpPr>
        <p:sp>
          <p:nvSpPr>
            <p:cNvPr id="4" name="矩形 3">
              <a:extLst>
                <a:ext uri="{FF2B5EF4-FFF2-40B4-BE49-F238E27FC236}">
                  <a16:creationId xmlns:a16="http://schemas.microsoft.com/office/drawing/2014/main" xmlns="" id="{D94CD449-2014-45B6-8F89-39B83672E91E}"/>
                </a:ext>
              </a:extLst>
            </p:cNvPr>
            <p:cNvSpPr/>
            <p:nvPr/>
          </p:nvSpPr>
          <p:spPr>
            <a:xfrm>
              <a:off x="609600" y="1731122"/>
              <a:ext cx="2206172" cy="20622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C6145882-2E48-4F87-932A-838CF0A50386}"/>
                </a:ext>
              </a:extLst>
            </p:cNvPr>
            <p:cNvSpPr txBox="1"/>
            <p:nvPr/>
          </p:nvSpPr>
          <p:spPr>
            <a:xfrm>
              <a:off x="609600"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CE121C57-75E1-492A-A480-6F843AFB0299}"/>
                </a:ext>
              </a:extLst>
            </p:cNvPr>
            <p:cNvSpPr txBox="1"/>
            <p:nvPr/>
          </p:nvSpPr>
          <p:spPr>
            <a:xfrm>
              <a:off x="609599"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7" name="文本框 6">
              <a:extLst>
                <a:ext uri="{FF2B5EF4-FFF2-40B4-BE49-F238E27FC236}">
                  <a16:creationId xmlns:a16="http://schemas.microsoft.com/office/drawing/2014/main" xmlns="" id="{DF61558E-AF03-4E17-9B3F-2D10E09EE13B}"/>
                </a:ext>
              </a:extLst>
            </p:cNvPr>
            <p:cNvSpPr txBox="1"/>
            <p:nvPr/>
          </p:nvSpPr>
          <p:spPr>
            <a:xfrm>
              <a:off x="1066564" y="2289676"/>
              <a:ext cx="1423788" cy="830997"/>
            </a:xfrm>
            <a:prstGeom prst="rect">
              <a:avLst/>
            </a:prstGeom>
            <a:noFill/>
          </p:spPr>
          <p:txBody>
            <a:bodyPr wrap="none" rtlCol="0">
              <a:spAutoFit/>
            </a:bodyPr>
            <a:lstStyle/>
            <a:p>
              <a:r>
                <a:rPr lang="en-US" altLang="zh-CN" sz="4800"/>
                <a:t>23%</a:t>
              </a:r>
              <a:endParaRPr lang="zh-CN" altLang="en-US" sz="4800"/>
            </a:p>
          </p:txBody>
        </p:sp>
      </p:grpSp>
      <p:grpSp>
        <p:nvGrpSpPr>
          <p:cNvPr id="8" name="组合 7">
            <a:extLst>
              <a:ext uri="{FF2B5EF4-FFF2-40B4-BE49-F238E27FC236}">
                <a16:creationId xmlns:a16="http://schemas.microsoft.com/office/drawing/2014/main" xmlns="" id="{C5C1C780-6B6A-4F13-8F57-778A22FDE51F}"/>
              </a:ext>
            </a:extLst>
          </p:cNvPr>
          <p:cNvGrpSpPr/>
          <p:nvPr/>
        </p:nvGrpSpPr>
        <p:grpSpPr>
          <a:xfrm>
            <a:off x="3521982" y="1731122"/>
            <a:ext cx="2552700" cy="3590692"/>
            <a:chOff x="3512457" y="1731122"/>
            <a:chExt cx="2552700" cy="3590692"/>
          </a:xfrm>
        </p:grpSpPr>
        <p:sp>
          <p:nvSpPr>
            <p:cNvPr id="9" name="矩形 8">
              <a:extLst>
                <a:ext uri="{FF2B5EF4-FFF2-40B4-BE49-F238E27FC236}">
                  <a16:creationId xmlns:a16="http://schemas.microsoft.com/office/drawing/2014/main" xmlns="" id="{4DD13219-A96A-413F-8EFE-DEC7116BD46C}"/>
                </a:ext>
              </a:extLst>
            </p:cNvPr>
            <p:cNvSpPr/>
            <p:nvPr/>
          </p:nvSpPr>
          <p:spPr>
            <a:xfrm>
              <a:off x="3512457" y="1731122"/>
              <a:ext cx="2206172" cy="2062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0" name="文本框 9">
              <a:extLst>
                <a:ext uri="{FF2B5EF4-FFF2-40B4-BE49-F238E27FC236}">
                  <a16:creationId xmlns:a16="http://schemas.microsoft.com/office/drawing/2014/main" xmlns="" id="{F01221CC-C0C2-4E95-8A5B-ADD495AAC5FA}"/>
                </a:ext>
              </a:extLst>
            </p:cNvPr>
            <p:cNvSpPr txBox="1"/>
            <p:nvPr/>
          </p:nvSpPr>
          <p:spPr>
            <a:xfrm>
              <a:off x="3512458"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167980C0-C8F6-477F-B83A-5D5F23647507}"/>
                </a:ext>
              </a:extLst>
            </p:cNvPr>
            <p:cNvSpPr txBox="1"/>
            <p:nvPr/>
          </p:nvSpPr>
          <p:spPr>
            <a:xfrm>
              <a:off x="3512457"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12" name="文本框 11">
              <a:extLst>
                <a:ext uri="{FF2B5EF4-FFF2-40B4-BE49-F238E27FC236}">
                  <a16:creationId xmlns:a16="http://schemas.microsoft.com/office/drawing/2014/main" xmlns="" id="{D2703F9C-4A5D-41F0-9C6B-6DFDBC603DAF}"/>
                </a:ext>
              </a:extLst>
            </p:cNvPr>
            <p:cNvSpPr txBox="1"/>
            <p:nvPr/>
          </p:nvSpPr>
          <p:spPr>
            <a:xfrm>
              <a:off x="3969422" y="2289676"/>
              <a:ext cx="1274708" cy="830997"/>
            </a:xfrm>
            <a:prstGeom prst="rect">
              <a:avLst/>
            </a:prstGeom>
            <a:noFill/>
          </p:spPr>
          <p:txBody>
            <a:bodyPr wrap="none" rtlCol="0">
              <a:spAutoFit/>
            </a:bodyPr>
            <a:lstStyle/>
            <a:p>
              <a:r>
                <a:rPr lang="en-US" altLang="zh-CN" sz="4800">
                  <a:solidFill>
                    <a:schemeClr val="bg1"/>
                  </a:solidFill>
                </a:rPr>
                <a:t>45%</a:t>
              </a:r>
              <a:endParaRPr lang="zh-CN" altLang="en-US" sz="4800">
                <a:solidFill>
                  <a:schemeClr val="bg1"/>
                </a:solidFill>
              </a:endParaRPr>
            </a:p>
          </p:txBody>
        </p:sp>
      </p:grpSp>
      <p:grpSp>
        <p:nvGrpSpPr>
          <p:cNvPr id="13" name="组合 12">
            <a:extLst>
              <a:ext uri="{FF2B5EF4-FFF2-40B4-BE49-F238E27FC236}">
                <a16:creationId xmlns:a16="http://schemas.microsoft.com/office/drawing/2014/main" xmlns="" id="{3CD94128-A861-448D-9311-69D70DDABA9E}"/>
              </a:ext>
            </a:extLst>
          </p:cNvPr>
          <p:cNvGrpSpPr/>
          <p:nvPr/>
        </p:nvGrpSpPr>
        <p:grpSpPr>
          <a:xfrm>
            <a:off x="6415313" y="1731122"/>
            <a:ext cx="2552700" cy="3590692"/>
            <a:chOff x="6415313" y="1731122"/>
            <a:chExt cx="2552700" cy="3590692"/>
          </a:xfrm>
        </p:grpSpPr>
        <p:sp>
          <p:nvSpPr>
            <p:cNvPr id="14" name="矩形 13">
              <a:extLst>
                <a:ext uri="{FF2B5EF4-FFF2-40B4-BE49-F238E27FC236}">
                  <a16:creationId xmlns:a16="http://schemas.microsoft.com/office/drawing/2014/main" xmlns="" id="{EEB249BD-13EB-462F-B2A8-8EC13DD5E1E0}"/>
                </a:ext>
              </a:extLst>
            </p:cNvPr>
            <p:cNvSpPr/>
            <p:nvPr/>
          </p:nvSpPr>
          <p:spPr>
            <a:xfrm>
              <a:off x="6415314" y="1731122"/>
              <a:ext cx="2206172" cy="20622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5" name="文本框 14">
              <a:extLst>
                <a:ext uri="{FF2B5EF4-FFF2-40B4-BE49-F238E27FC236}">
                  <a16:creationId xmlns:a16="http://schemas.microsoft.com/office/drawing/2014/main" xmlns="" id="{6F4EFE7F-AE5B-4AA9-8D1A-C52869A21D34}"/>
                </a:ext>
              </a:extLst>
            </p:cNvPr>
            <p:cNvSpPr txBox="1"/>
            <p:nvPr/>
          </p:nvSpPr>
          <p:spPr>
            <a:xfrm>
              <a:off x="6415314"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 name="文本框 15">
              <a:extLst>
                <a:ext uri="{FF2B5EF4-FFF2-40B4-BE49-F238E27FC236}">
                  <a16:creationId xmlns:a16="http://schemas.microsoft.com/office/drawing/2014/main" xmlns="" id="{E45912ED-3797-4F65-A594-79A415BD7F6A}"/>
                </a:ext>
              </a:extLst>
            </p:cNvPr>
            <p:cNvSpPr txBox="1"/>
            <p:nvPr/>
          </p:nvSpPr>
          <p:spPr>
            <a:xfrm>
              <a:off x="6415313"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17" name="文本框 16">
              <a:extLst>
                <a:ext uri="{FF2B5EF4-FFF2-40B4-BE49-F238E27FC236}">
                  <a16:creationId xmlns:a16="http://schemas.microsoft.com/office/drawing/2014/main" xmlns="" id="{AFEBC48C-43C5-4B21-90BB-2F3E545919A0}"/>
                </a:ext>
              </a:extLst>
            </p:cNvPr>
            <p:cNvSpPr txBox="1"/>
            <p:nvPr/>
          </p:nvSpPr>
          <p:spPr>
            <a:xfrm>
              <a:off x="6881046" y="2289676"/>
              <a:ext cx="1423788" cy="830997"/>
            </a:xfrm>
            <a:prstGeom prst="rect">
              <a:avLst/>
            </a:prstGeom>
            <a:noFill/>
          </p:spPr>
          <p:txBody>
            <a:bodyPr wrap="none" rtlCol="0">
              <a:spAutoFit/>
            </a:bodyPr>
            <a:lstStyle/>
            <a:p>
              <a:r>
                <a:rPr lang="en-US" altLang="zh-CN" sz="4800"/>
                <a:t>68%</a:t>
              </a:r>
              <a:endParaRPr lang="zh-CN" altLang="en-US" sz="4800"/>
            </a:p>
          </p:txBody>
        </p:sp>
      </p:grpSp>
      <p:grpSp>
        <p:nvGrpSpPr>
          <p:cNvPr id="18" name="组合 17">
            <a:extLst>
              <a:ext uri="{FF2B5EF4-FFF2-40B4-BE49-F238E27FC236}">
                <a16:creationId xmlns:a16="http://schemas.microsoft.com/office/drawing/2014/main" xmlns="" id="{CE00CFDB-07BA-43B5-B763-81B7390BCDBE}"/>
              </a:ext>
            </a:extLst>
          </p:cNvPr>
          <p:cNvGrpSpPr/>
          <p:nvPr/>
        </p:nvGrpSpPr>
        <p:grpSpPr>
          <a:xfrm>
            <a:off x="9318169" y="1731122"/>
            <a:ext cx="2552700" cy="3590692"/>
            <a:chOff x="9318168" y="1731122"/>
            <a:chExt cx="2552700" cy="3590692"/>
          </a:xfrm>
        </p:grpSpPr>
        <p:sp>
          <p:nvSpPr>
            <p:cNvPr id="19" name="矩形 18">
              <a:extLst>
                <a:ext uri="{FF2B5EF4-FFF2-40B4-BE49-F238E27FC236}">
                  <a16:creationId xmlns:a16="http://schemas.microsoft.com/office/drawing/2014/main" xmlns="" id="{B6313646-5B69-4A4B-A55F-6BD94143B9F0}"/>
                </a:ext>
              </a:extLst>
            </p:cNvPr>
            <p:cNvSpPr/>
            <p:nvPr/>
          </p:nvSpPr>
          <p:spPr>
            <a:xfrm>
              <a:off x="9318171" y="1731122"/>
              <a:ext cx="2206172" cy="20622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0" name="文本框 19">
              <a:extLst>
                <a:ext uri="{FF2B5EF4-FFF2-40B4-BE49-F238E27FC236}">
                  <a16:creationId xmlns:a16="http://schemas.microsoft.com/office/drawing/2014/main" xmlns="" id="{1FE60925-E3F9-4356-954D-AD2BB1074106}"/>
                </a:ext>
              </a:extLst>
            </p:cNvPr>
            <p:cNvSpPr txBox="1"/>
            <p:nvPr/>
          </p:nvSpPr>
          <p:spPr>
            <a:xfrm>
              <a:off x="9318169"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1" name="文本框 20">
              <a:extLst>
                <a:ext uri="{FF2B5EF4-FFF2-40B4-BE49-F238E27FC236}">
                  <a16:creationId xmlns:a16="http://schemas.microsoft.com/office/drawing/2014/main" xmlns="" id="{00F98500-AA23-4061-8011-0DD0162F9FD9}"/>
                </a:ext>
              </a:extLst>
            </p:cNvPr>
            <p:cNvSpPr txBox="1"/>
            <p:nvPr/>
          </p:nvSpPr>
          <p:spPr>
            <a:xfrm>
              <a:off x="9318168"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22" name="文本框 21">
              <a:extLst>
                <a:ext uri="{FF2B5EF4-FFF2-40B4-BE49-F238E27FC236}">
                  <a16:creationId xmlns:a16="http://schemas.microsoft.com/office/drawing/2014/main" xmlns="" id="{B38745E0-38CA-4C04-99BF-7F706C69954A}"/>
                </a:ext>
              </a:extLst>
            </p:cNvPr>
            <p:cNvSpPr txBox="1"/>
            <p:nvPr/>
          </p:nvSpPr>
          <p:spPr>
            <a:xfrm>
              <a:off x="9779094" y="2289676"/>
              <a:ext cx="1284326" cy="830997"/>
            </a:xfrm>
            <a:prstGeom prst="rect">
              <a:avLst/>
            </a:prstGeom>
            <a:noFill/>
          </p:spPr>
          <p:txBody>
            <a:bodyPr wrap="none" rtlCol="0">
              <a:spAutoFit/>
            </a:bodyPr>
            <a:lstStyle/>
            <a:p>
              <a:r>
                <a:rPr lang="en-US" altLang="zh-CN" sz="4800">
                  <a:solidFill>
                    <a:schemeClr val="bg1"/>
                  </a:solidFill>
                </a:rPr>
                <a:t>89%</a:t>
              </a:r>
              <a:endParaRPr lang="zh-CN" altLang="en-US" sz="4800">
                <a:solidFill>
                  <a:schemeClr val="bg1"/>
                </a:solidFill>
              </a:endParaRPr>
            </a:p>
          </p:txBody>
        </p:sp>
      </p:grpSp>
    </p:spTree>
    <p:extLst>
      <p:ext uri="{BB962C8B-B14F-4D97-AF65-F5344CB8AC3E}">
        <p14:creationId xmlns:p14="http://schemas.microsoft.com/office/powerpoint/2010/main" val="181008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EFFB5D35-A757-46EA-BD78-2BD19F6C282B}"/>
              </a:ext>
            </a:extLst>
          </p:cNvPr>
          <p:cNvGrpSpPr/>
          <p:nvPr/>
        </p:nvGrpSpPr>
        <p:grpSpPr>
          <a:xfrm>
            <a:off x="2397125" y="4629150"/>
            <a:ext cx="7383463" cy="2146300"/>
            <a:chOff x="2397125" y="4498975"/>
            <a:chExt cx="7383463" cy="2276475"/>
          </a:xfrm>
        </p:grpSpPr>
        <p:grpSp>
          <p:nvGrpSpPr>
            <p:cNvPr id="4" name="组合 3">
              <a:extLst>
                <a:ext uri="{FF2B5EF4-FFF2-40B4-BE49-F238E27FC236}">
                  <a16:creationId xmlns:a16="http://schemas.microsoft.com/office/drawing/2014/main" xmlns="" id="{54FF7D1D-9BE1-4C7B-8230-1BA7C82D7284}"/>
                </a:ext>
              </a:extLst>
            </p:cNvPr>
            <p:cNvGrpSpPr/>
            <p:nvPr/>
          </p:nvGrpSpPr>
          <p:grpSpPr>
            <a:xfrm>
              <a:off x="2397125" y="4498975"/>
              <a:ext cx="3684588" cy="2249488"/>
              <a:chOff x="2397125" y="4498975"/>
              <a:chExt cx="3684588" cy="2249488"/>
            </a:xfrm>
          </p:grpSpPr>
          <p:sp>
            <p:nvSpPr>
              <p:cNvPr id="14" name="任意多边形 35">
                <a:extLst>
                  <a:ext uri="{FF2B5EF4-FFF2-40B4-BE49-F238E27FC236}">
                    <a16:creationId xmlns:a16="http://schemas.microsoft.com/office/drawing/2014/main" xmlns="" id="{3BCE5C06-9F1E-481C-AC95-56FC7A1AD516}"/>
                  </a:ext>
                </a:extLst>
              </p:cNvPr>
              <p:cNvSpPr/>
              <p:nvPr/>
            </p:nvSpPr>
            <p:spPr>
              <a:xfrm rot="10800000">
                <a:off x="2397125"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5" name="任意多边形 36">
                <a:extLst>
                  <a:ext uri="{FF2B5EF4-FFF2-40B4-BE49-F238E27FC236}">
                    <a16:creationId xmlns:a16="http://schemas.microsoft.com/office/drawing/2014/main" xmlns="" id="{FCE2235B-BFB5-4CD6-A95C-D4688977C2AE}"/>
                  </a:ext>
                </a:extLst>
              </p:cNvPr>
              <p:cNvSpPr/>
              <p:nvPr/>
            </p:nvSpPr>
            <p:spPr>
              <a:xfrm>
                <a:off x="2525713" y="4645025"/>
                <a:ext cx="3556000" cy="2103438"/>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Lst>
                <a:ahLst/>
                <a:cxnLst>
                  <a:cxn ang="0">
                    <a:pos x="connsiteX0-1" y="connsiteY0-2"/>
                  </a:cxn>
                  <a:cxn ang="0">
                    <a:pos x="connsiteX1-3" y="connsiteY1-4"/>
                  </a:cxn>
                </a:cxnLst>
                <a:rect l="l" t="t" r="r" b="b"/>
                <a:pathLst>
                  <a:path w="3556000" h="2104572">
                    <a:moveTo>
                      <a:pt x="0" y="0"/>
                    </a:moveTo>
                    <a:cubicBezTo>
                      <a:pt x="55033" y="1679424"/>
                      <a:pt x="2370667" y="1403048"/>
                      <a:pt x="3556000" y="21045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组合 4">
              <a:extLst>
                <a:ext uri="{FF2B5EF4-FFF2-40B4-BE49-F238E27FC236}">
                  <a16:creationId xmlns:a16="http://schemas.microsoft.com/office/drawing/2014/main" xmlns="" id="{B2956556-B2C8-48A6-BB77-D3DD2B022CB8}"/>
                </a:ext>
              </a:extLst>
            </p:cNvPr>
            <p:cNvGrpSpPr/>
            <p:nvPr/>
          </p:nvGrpSpPr>
          <p:grpSpPr>
            <a:xfrm>
              <a:off x="4770438" y="4498975"/>
              <a:ext cx="1350962" cy="2270125"/>
              <a:chOff x="4770438" y="4498975"/>
              <a:chExt cx="1350962" cy="2270125"/>
            </a:xfrm>
          </p:grpSpPr>
          <p:sp>
            <p:nvSpPr>
              <p:cNvPr id="12" name="任意多边形 32">
                <a:extLst>
                  <a:ext uri="{FF2B5EF4-FFF2-40B4-BE49-F238E27FC236}">
                    <a16:creationId xmlns:a16="http://schemas.microsoft.com/office/drawing/2014/main" xmlns="" id="{380A3840-98B6-402A-BC8A-F5CB423AD9AD}"/>
                  </a:ext>
                </a:extLst>
              </p:cNvPr>
              <p:cNvSpPr/>
              <p:nvPr/>
            </p:nvSpPr>
            <p:spPr>
              <a:xfrm rot="10800000">
                <a:off x="4770438"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3" name="任意多边形 38">
                <a:extLst>
                  <a:ext uri="{FF2B5EF4-FFF2-40B4-BE49-F238E27FC236}">
                    <a16:creationId xmlns:a16="http://schemas.microsoft.com/office/drawing/2014/main" xmlns="" id="{763634AD-6691-41B0-8DDE-87E7AB76324C}"/>
                  </a:ext>
                </a:extLst>
              </p:cNvPr>
              <p:cNvSpPr/>
              <p:nvPr/>
            </p:nvSpPr>
            <p:spPr>
              <a:xfrm>
                <a:off x="4914900" y="4638675"/>
                <a:ext cx="1206500" cy="2130425"/>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2959100"/>
                  <a:gd name="connsiteY0-104" fmla="*/ 0 h 2218872"/>
                  <a:gd name="connsiteX1-105" fmla="*/ 2959100 w 2959100"/>
                  <a:gd name="connsiteY1-106" fmla="*/ 2218872 h 2218872"/>
                  <a:gd name="connsiteX0-107" fmla="*/ 0 w 1206500"/>
                  <a:gd name="connsiteY0-108" fmla="*/ 0 h 2129972"/>
                  <a:gd name="connsiteX1-109" fmla="*/ 1206500 w 1206500"/>
                  <a:gd name="connsiteY1-110" fmla="*/ 2129972 h 2129972"/>
                  <a:gd name="connsiteX0-111" fmla="*/ 0 w 1206500"/>
                  <a:gd name="connsiteY0-112" fmla="*/ 0 h 2129972"/>
                  <a:gd name="connsiteX1-113" fmla="*/ 1206500 w 1206500"/>
                  <a:gd name="connsiteY1-114" fmla="*/ 2129972 h 2129972"/>
                  <a:gd name="connsiteX0-115" fmla="*/ 0 w 1206500"/>
                  <a:gd name="connsiteY0-116" fmla="*/ 0 h 2129972"/>
                  <a:gd name="connsiteX1-117" fmla="*/ 1206500 w 1206500"/>
                  <a:gd name="connsiteY1-118" fmla="*/ 2129972 h 2129972"/>
                </a:gdLst>
                <a:ahLst/>
                <a:cxnLst>
                  <a:cxn ang="0">
                    <a:pos x="connsiteX0-1" y="connsiteY0-2"/>
                  </a:cxn>
                  <a:cxn ang="0">
                    <a:pos x="connsiteX1-3" y="connsiteY1-4"/>
                  </a:cxn>
                </a:cxnLst>
                <a:rect l="l" t="t" r="r" b="b"/>
                <a:pathLst>
                  <a:path w="1206500" h="2129972">
                    <a:moveTo>
                      <a:pt x="0" y="0"/>
                    </a:moveTo>
                    <a:cubicBezTo>
                      <a:pt x="4233" y="1323824"/>
                      <a:pt x="592667" y="1034748"/>
                      <a:pt x="1206500" y="21299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组合 5">
              <a:extLst>
                <a:ext uri="{FF2B5EF4-FFF2-40B4-BE49-F238E27FC236}">
                  <a16:creationId xmlns:a16="http://schemas.microsoft.com/office/drawing/2014/main" xmlns="" id="{91BD4921-FEFB-43BE-A84B-FF8B9FCD8637}"/>
                </a:ext>
              </a:extLst>
            </p:cNvPr>
            <p:cNvGrpSpPr/>
            <p:nvPr/>
          </p:nvGrpSpPr>
          <p:grpSpPr>
            <a:xfrm>
              <a:off x="6097588" y="4498975"/>
              <a:ext cx="3683000" cy="2255838"/>
              <a:chOff x="6097588" y="4498975"/>
              <a:chExt cx="3683000" cy="2255838"/>
            </a:xfrm>
          </p:grpSpPr>
          <p:sp>
            <p:nvSpPr>
              <p:cNvPr id="10" name="任意多边形 34">
                <a:extLst>
                  <a:ext uri="{FF2B5EF4-FFF2-40B4-BE49-F238E27FC236}">
                    <a16:creationId xmlns:a16="http://schemas.microsoft.com/office/drawing/2014/main" xmlns="" id="{364557FB-67EA-4168-975A-990190F28908}"/>
                  </a:ext>
                </a:extLst>
              </p:cNvPr>
              <p:cNvSpPr/>
              <p:nvPr/>
            </p:nvSpPr>
            <p:spPr>
              <a:xfrm rot="10800000">
                <a:off x="9507538"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 name="任意多边形 41">
                <a:extLst>
                  <a:ext uri="{FF2B5EF4-FFF2-40B4-BE49-F238E27FC236}">
                    <a16:creationId xmlns:a16="http://schemas.microsoft.com/office/drawing/2014/main" xmlns="" id="{A6849DFE-1CFA-4443-961D-E66BFCD6842E}"/>
                  </a:ext>
                </a:extLst>
              </p:cNvPr>
              <p:cNvSpPr/>
              <p:nvPr/>
            </p:nvSpPr>
            <p:spPr>
              <a:xfrm flipH="1">
                <a:off x="6097588" y="4648200"/>
                <a:ext cx="3546475" cy="2106613"/>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3549650"/>
                  <a:gd name="connsiteY0-104" fmla="*/ 0 h 2104572"/>
                  <a:gd name="connsiteX1-105" fmla="*/ 3549650 w 3549650"/>
                  <a:gd name="connsiteY1-106" fmla="*/ 2104572 h 2104572"/>
                  <a:gd name="connsiteX0-107" fmla="*/ 0 w 3546475"/>
                  <a:gd name="connsiteY0-108" fmla="*/ 0 h 2107747"/>
                  <a:gd name="connsiteX1-109" fmla="*/ 3546475 w 3546475"/>
                  <a:gd name="connsiteY1-110" fmla="*/ 2107747 h 2107747"/>
                </a:gdLst>
                <a:ahLst/>
                <a:cxnLst>
                  <a:cxn ang="0">
                    <a:pos x="connsiteX0-1" y="connsiteY0-2"/>
                  </a:cxn>
                  <a:cxn ang="0">
                    <a:pos x="connsiteX1-3" y="connsiteY1-4"/>
                  </a:cxn>
                </a:cxnLst>
                <a:rect l="l" t="t" r="r" b="b"/>
                <a:pathLst>
                  <a:path w="3546475" h="2107747">
                    <a:moveTo>
                      <a:pt x="0" y="0"/>
                    </a:moveTo>
                    <a:cubicBezTo>
                      <a:pt x="55033" y="1679424"/>
                      <a:pt x="2361142" y="1406223"/>
                      <a:pt x="3546475" y="2107747"/>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组合 6">
              <a:extLst>
                <a:ext uri="{FF2B5EF4-FFF2-40B4-BE49-F238E27FC236}">
                  <a16:creationId xmlns:a16="http://schemas.microsoft.com/office/drawing/2014/main" xmlns="" id="{F6A5FADA-D03C-4080-9BCE-45B5672031EF}"/>
                </a:ext>
              </a:extLst>
            </p:cNvPr>
            <p:cNvGrpSpPr/>
            <p:nvPr/>
          </p:nvGrpSpPr>
          <p:grpSpPr>
            <a:xfrm>
              <a:off x="6057900" y="4498975"/>
              <a:ext cx="1347788" cy="2276475"/>
              <a:chOff x="6057900" y="4498975"/>
              <a:chExt cx="1347788" cy="2276475"/>
            </a:xfrm>
          </p:grpSpPr>
          <p:sp>
            <p:nvSpPr>
              <p:cNvPr id="8" name="任意多边形 33">
                <a:extLst>
                  <a:ext uri="{FF2B5EF4-FFF2-40B4-BE49-F238E27FC236}">
                    <a16:creationId xmlns:a16="http://schemas.microsoft.com/office/drawing/2014/main" xmlns="" id="{ABD0F915-B92B-4A90-A388-D6D2BA8D164A}"/>
                  </a:ext>
                </a:extLst>
              </p:cNvPr>
              <p:cNvSpPr/>
              <p:nvPr/>
            </p:nvSpPr>
            <p:spPr>
              <a:xfrm rot="10800000">
                <a:off x="7131050" y="4498975"/>
                <a:ext cx="274638"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9" name="任意多边形 42">
                <a:extLst>
                  <a:ext uri="{FF2B5EF4-FFF2-40B4-BE49-F238E27FC236}">
                    <a16:creationId xmlns:a16="http://schemas.microsoft.com/office/drawing/2014/main" xmlns="" id="{D4B25BBF-FD2F-4C16-B860-430B497C96A5}"/>
                  </a:ext>
                </a:extLst>
              </p:cNvPr>
              <p:cNvSpPr/>
              <p:nvPr/>
            </p:nvSpPr>
            <p:spPr>
              <a:xfrm flipH="1">
                <a:off x="6057900" y="4645025"/>
                <a:ext cx="1206500" cy="2130425"/>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2959100"/>
                  <a:gd name="connsiteY0-104" fmla="*/ 0 h 2218872"/>
                  <a:gd name="connsiteX1-105" fmla="*/ 2959100 w 2959100"/>
                  <a:gd name="connsiteY1-106" fmla="*/ 2218872 h 2218872"/>
                  <a:gd name="connsiteX0-107" fmla="*/ 0 w 1206500"/>
                  <a:gd name="connsiteY0-108" fmla="*/ 0 h 2129972"/>
                  <a:gd name="connsiteX1-109" fmla="*/ 1206500 w 1206500"/>
                  <a:gd name="connsiteY1-110" fmla="*/ 2129972 h 2129972"/>
                  <a:gd name="connsiteX0-111" fmla="*/ 0 w 1206500"/>
                  <a:gd name="connsiteY0-112" fmla="*/ 0 h 2129972"/>
                  <a:gd name="connsiteX1-113" fmla="*/ 1206500 w 1206500"/>
                  <a:gd name="connsiteY1-114" fmla="*/ 2129972 h 2129972"/>
                  <a:gd name="connsiteX0-115" fmla="*/ 0 w 1206500"/>
                  <a:gd name="connsiteY0-116" fmla="*/ 0 h 2129972"/>
                  <a:gd name="connsiteX1-117" fmla="*/ 1206500 w 1206500"/>
                  <a:gd name="connsiteY1-118" fmla="*/ 2129972 h 2129972"/>
                </a:gdLst>
                <a:ahLst/>
                <a:cxnLst>
                  <a:cxn ang="0">
                    <a:pos x="connsiteX0-1" y="connsiteY0-2"/>
                  </a:cxn>
                  <a:cxn ang="0">
                    <a:pos x="connsiteX1-3" y="connsiteY1-4"/>
                  </a:cxn>
                </a:cxnLst>
                <a:rect l="l" t="t" r="r" b="b"/>
                <a:pathLst>
                  <a:path w="1206500" h="2129972">
                    <a:moveTo>
                      <a:pt x="0" y="0"/>
                    </a:moveTo>
                    <a:cubicBezTo>
                      <a:pt x="4233" y="1323824"/>
                      <a:pt x="592667" y="1034748"/>
                      <a:pt x="1206500" y="21299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grpSp>
        <p:nvGrpSpPr>
          <p:cNvPr id="16" name="组合 15">
            <a:extLst>
              <a:ext uri="{FF2B5EF4-FFF2-40B4-BE49-F238E27FC236}">
                <a16:creationId xmlns:a16="http://schemas.microsoft.com/office/drawing/2014/main" xmlns="" id="{0EC05F12-3C52-426A-AFF2-49807C58031B}"/>
              </a:ext>
            </a:extLst>
          </p:cNvPr>
          <p:cNvGrpSpPr/>
          <p:nvPr/>
        </p:nvGrpSpPr>
        <p:grpSpPr>
          <a:xfrm>
            <a:off x="1411290" y="1093385"/>
            <a:ext cx="2228846" cy="3597678"/>
            <a:chOff x="1411290" y="1093385"/>
            <a:chExt cx="2228846" cy="3597678"/>
          </a:xfrm>
        </p:grpSpPr>
        <p:sp>
          <p:nvSpPr>
            <p:cNvPr id="17" name="文本框 16">
              <a:extLst>
                <a:ext uri="{FF2B5EF4-FFF2-40B4-BE49-F238E27FC236}">
                  <a16:creationId xmlns:a16="http://schemas.microsoft.com/office/drawing/2014/main" xmlns="" id="{B3F0623C-3541-494B-B5CB-08F3428EF91C}"/>
                </a:ext>
              </a:extLst>
            </p:cNvPr>
            <p:cNvSpPr txBox="1"/>
            <p:nvPr/>
          </p:nvSpPr>
          <p:spPr>
            <a:xfrm>
              <a:off x="187682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18" name="文本框 17">
              <a:extLst>
                <a:ext uri="{FF2B5EF4-FFF2-40B4-BE49-F238E27FC236}">
                  <a16:creationId xmlns:a16="http://schemas.microsoft.com/office/drawing/2014/main" xmlns="" id="{830C6CE9-6D48-4ACA-82EE-80B819505B9E}"/>
                </a:ext>
              </a:extLst>
            </p:cNvPr>
            <p:cNvSpPr txBox="1"/>
            <p:nvPr/>
          </p:nvSpPr>
          <p:spPr>
            <a:xfrm>
              <a:off x="141129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nvGrpSpPr>
            <p:cNvPr id="19" name="组合 18">
              <a:extLst>
                <a:ext uri="{FF2B5EF4-FFF2-40B4-BE49-F238E27FC236}">
                  <a16:creationId xmlns:a16="http://schemas.microsoft.com/office/drawing/2014/main" xmlns="" id="{9669D50F-2700-4C07-98D1-6F9DB5870FF7}"/>
                </a:ext>
              </a:extLst>
            </p:cNvPr>
            <p:cNvGrpSpPr/>
            <p:nvPr/>
          </p:nvGrpSpPr>
          <p:grpSpPr>
            <a:xfrm>
              <a:off x="1524000" y="2671763"/>
              <a:ext cx="2019300" cy="2019300"/>
              <a:chOff x="1524000" y="2501900"/>
              <a:chExt cx="2019300" cy="2019300"/>
            </a:xfrm>
          </p:grpSpPr>
          <p:sp>
            <p:nvSpPr>
              <p:cNvPr id="20" name="菱形 19">
                <a:extLst>
                  <a:ext uri="{FF2B5EF4-FFF2-40B4-BE49-F238E27FC236}">
                    <a16:creationId xmlns:a16="http://schemas.microsoft.com/office/drawing/2014/main" xmlns="" id="{F16EF87C-0CDC-4C57-A6C0-384454ED4154}"/>
                  </a:ext>
                </a:extLst>
              </p:cNvPr>
              <p:cNvSpPr/>
              <p:nvPr/>
            </p:nvSpPr>
            <p:spPr>
              <a:xfrm>
                <a:off x="1524000" y="2501900"/>
                <a:ext cx="2019300" cy="2019300"/>
              </a:xfrm>
              <a:prstGeom prst="diamond">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a:latin typeface="思源黑体 CN Normal" panose="020B0400000000000000" pitchFamily="34" charset="-122"/>
                </a:endParaRPr>
              </a:p>
            </p:txBody>
          </p:sp>
          <p:sp>
            <p:nvSpPr>
              <p:cNvPr id="21" name="Freeform 5">
                <a:extLst>
                  <a:ext uri="{FF2B5EF4-FFF2-40B4-BE49-F238E27FC236}">
                    <a16:creationId xmlns:a16="http://schemas.microsoft.com/office/drawing/2014/main" xmlns="" id="{2746B07A-C052-4377-8523-F697B7D048E2}"/>
                  </a:ext>
                </a:extLst>
              </p:cNvPr>
              <p:cNvSpPr>
                <a:spLocks noEditPoints="1"/>
              </p:cNvSpPr>
              <p:nvPr/>
            </p:nvSpPr>
            <p:spPr bwMode="auto">
              <a:xfrm>
                <a:off x="2211354" y="3182024"/>
                <a:ext cx="628718" cy="636828"/>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accent2"/>
              </a:solidFill>
              <a:ln>
                <a:noFill/>
              </a:ln>
            </p:spPr>
            <p:txBody>
              <a:bodyPr vert="horz" wrap="square" lIns="121920" tIns="60960" rIns="121920" bIns="6096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p>
            </p:txBody>
          </p:sp>
        </p:grpSp>
      </p:grpSp>
      <p:grpSp>
        <p:nvGrpSpPr>
          <p:cNvPr id="22" name="组合 21">
            <a:extLst>
              <a:ext uri="{FF2B5EF4-FFF2-40B4-BE49-F238E27FC236}">
                <a16:creationId xmlns:a16="http://schemas.microsoft.com/office/drawing/2014/main" xmlns="" id="{7FCC203F-DB84-4A1A-B2A5-6ADDE1870E84}"/>
              </a:ext>
            </a:extLst>
          </p:cNvPr>
          <p:cNvGrpSpPr/>
          <p:nvPr/>
        </p:nvGrpSpPr>
        <p:grpSpPr>
          <a:xfrm>
            <a:off x="3800477" y="1093385"/>
            <a:ext cx="2228846" cy="3597678"/>
            <a:chOff x="3800477" y="1093385"/>
            <a:chExt cx="2228846" cy="3597678"/>
          </a:xfrm>
        </p:grpSpPr>
        <p:grpSp>
          <p:nvGrpSpPr>
            <p:cNvPr id="23" name="组合 22">
              <a:extLst>
                <a:ext uri="{FF2B5EF4-FFF2-40B4-BE49-F238E27FC236}">
                  <a16:creationId xmlns:a16="http://schemas.microsoft.com/office/drawing/2014/main" xmlns="" id="{43F4A221-2488-4727-B6C1-69842DDBA641}"/>
                </a:ext>
              </a:extLst>
            </p:cNvPr>
            <p:cNvGrpSpPr/>
            <p:nvPr/>
          </p:nvGrpSpPr>
          <p:grpSpPr>
            <a:xfrm>
              <a:off x="3892550" y="2671763"/>
              <a:ext cx="2019300" cy="2019300"/>
              <a:chOff x="3892550" y="2501900"/>
              <a:chExt cx="2019300" cy="2019300"/>
            </a:xfrm>
          </p:grpSpPr>
          <p:sp>
            <p:nvSpPr>
              <p:cNvPr id="26" name="菱形 25">
                <a:extLst>
                  <a:ext uri="{FF2B5EF4-FFF2-40B4-BE49-F238E27FC236}">
                    <a16:creationId xmlns:a16="http://schemas.microsoft.com/office/drawing/2014/main" xmlns="" id="{248979C8-0D91-4322-96FE-6B18E8FD72A3}"/>
                  </a:ext>
                </a:extLst>
              </p:cNvPr>
              <p:cNvSpPr/>
              <p:nvPr/>
            </p:nvSpPr>
            <p:spPr>
              <a:xfrm>
                <a:off x="3892550" y="2501900"/>
                <a:ext cx="2019300" cy="2019300"/>
              </a:xfrm>
              <a:prstGeom prst="diamond">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27" name="Freeform 6">
                <a:extLst>
                  <a:ext uri="{FF2B5EF4-FFF2-40B4-BE49-F238E27FC236}">
                    <a16:creationId xmlns:a16="http://schemas.microsoft.com/office/drawing/2014/main" xmlns="" id="{BBF71F24-9217-4FEF-9D68-08DD8F2395F3}"/>
                  </a:ext>
                </a:extLst>
              </p:cNvPr>
              <p:cNvSpPr>
                <a:spLocks noEditPoints="1"/>
              </p:cNvSpPr>
              <p:nvPr/>
            </p:nvSpPr>
            <p:spPr bwMode="auto">
              <a:xfrm>
                <a:off x="4651375" y="3258512"/>
                <a:ext cx="520700" cy="52291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4321" h="582881">
                    <a:moveTo>
                      <a:pt x="418375" y="222528"/>
                    </a:moveTo>
                    <a:lnTo>
                      <a:pt x="384902" y="272673"/>
                    </a:lnTo>
                    <a:lnTo>
                      <a:pt x="418375" y="272673"/>
                    </a:lnTo>
                    <a:close/>
                    <a:moveTo>
                      <a:pt x="425069" y="169041"/>
                    </a:moveTo>
                    <a:lnTo>
                      <a:pt x="448978" y="169041"/>
                    </a:lnTo>
                    <a:lnTo>
                      <a:pt x="448978" y="272673"/>
                    </a:lnTo>
                    <a:lnTo>
                      <a:pt x="470496" y="272673"/>
                    </a:lnTo>
                    <a:lnTo>
                      <a:pt x="470496" y="300372"/>
                    </a:lnTo>
                    <a:lnTo>
                      <a:pt x="448978" y="300372"/>
                    </a:lnTo>
                    <a:lnTo>
                      <a:pt x="448978" y="337622"/>
                    </a:lnTo>
                    <a:lnTo>
                      <a:pt x="418375" y="337622"/>
                    </a:lnTo>
                    <a:lnTo>
                      <a:pt x="418375" y="300372"/>
                    </a:lnTo>
                    <a:lnTo>
                      <a:pt x="351430" y="300372"/>
                    </a:lnTo>
                    <a:lnTo>
                      <a:pt x="351430" y="276016"/>
                    </a:lnTo>
                    <a:close/>
                    <a:moveTo>
                      <a:pt x="280632" y="168581"/>
                    </a:moveTo>
                    <a:cubicBezTo>
                      <a:pt x="289241" y="168581"/>
                      <a:pt x="296894" y="169536"/>
                      <a:pt x="303589" y="171924"/>
                    </a:cubicBezTo>
                    <a:cubicBezTo>
                      <a:pt x="310763" y="174789"/>
                      <a:pt x="316024" y="178131"/>
                      <a:pt x="320807" y="182429"/>
                    </a:cubicBezTo>
                    <a:cubicBezTo>
                      <a:pt x="325590" y="186727"/>
                      <a:pt x="328937" y="191979"/>
                      <a:pt x="331329" y="198187"/>
                    </a:cubicBezTo>
                    <a:cubicBezTo>
                      <a:pt x="333720" y="203917"/>
                      <a:pt x="334677" y="210603"/>
                      <a:pt x="334677" y="217288"/>
                    </a:cubicBezTo>
                    <a:cubicBezTo>
                      <a:pt x="334677" y="223973"/>
                      <a:pt x="334198" y="229703"/>
                      <a:pt x="332285" y="234956"/>
                    </a:cubicBezTo>
                    <a:cubicBezTo>
                      <a:pt x="330372" y="240686"/>
                      <a:pt x="327981" y="245461"/>
                      <a:pt x="324633" y="250714"/>
                    </a:cubicBezTo>
                    <a:cubicBezTo>
                      <a:pt x="321285" y="255012"/>
                      <a:pt x="316503" y="260264"/>
                      <a:pt x="309807" y="266472"/>
                    </a:cubicBezTo>
                    <a:cubicBezTo>
                      <a:pt x="303589" y="273157"/>
                      <a:pt x="295459" y="279842"/>
                      <a:pt x="285893" y="287960"/>
                    </a:cubicBezTo>
                    <a:cubicBezTo>
                      <a:pt x="280632" y="292735"/>
                      <a:pt x="275850" y="296556"/>
                      <a:pt x="271545" y="300376"/>
                    </a:cubicBezTo>
                    <a:cubicBezTo>
                      <a:pt x="267719" y="304196"/>
                      <a:pt x="264850" y="307061"/>
                      <a:pt x="262937" y="309449"/>
                    </a:cubicBezTo>
                    <a:lnTo>
                      <a:pt x="335155" y="309449"/>
                    </a:lnTo>
                    <a:lnTo>
                      <a:pt x="335155" y="337622"/>
                    </a:lnTo>
                    <a:lnTo>
                      <a:pt x="220849" y="337622"/>
                    </a:lnTo>
                    <a:cubicBezTo>
                      <a:pt x="220849" y="324252"/>
                      <a:pt x="224197" y="312314"/>
                      <a:pt x="230414" y="302763"/>
                    </a:cubicBezTo>
                    <a:cubicBezTo>
                      <a:pt x="233762" y="297988"/>
                      <a:pt x="238067" y="293213"/>
                      <a:pt x="243806" y="287483"/>
                    </a:cubicBezTo>
                    <a:cubicBezTo>
                      <a:pt x="249067" y="282230"/>
                      <a:pt x="256241" y="276022"/>
                      <a:pt x="264371" y="269337"/>
                    </a:cubicBezTo>
                    <a:cubicBezTo>
                      <a:pt x="271545" y="263607"/>
                      <a:pt x="277763" y="258354"/>
                      <a:pt x="283024" y="253579"/>
                    </a:cubicBezTo>
                    <a:cubicBezTo>
                      <a:pt x="287806" y="249281"/>
                      <a:pt x="292111" y="244984"/>
                      <a:pt x="294980" y="241164"/>
                    </a:cubicBezTo>
                    <a:cubicBezTo>
                      <a:pt x="298328" y="237343"/>
                      <a:pt x="300241" y="233523"/>
                      <a:pt x="301676" y="229703"/>
                    </a:cubicBezTo>
                    <a:cubicBezTo>
                      <a:pt x="303111" y="225883"/>
                      <a:pt x="303589" y="221585"/>
                      <a:pt x="303589" y="216810"/>
                    </a:cubicBezTo>
                    <a:cubicBezTo>
                      <a:pt x="303589" y="209647"/>
                      <a:pt x="301676" y="203917"/>
                      <a:pt x="297372" y="200097"/>
                    </a:cubicBezTo>
                    <a:cubicBezTo>
                      <a:pt x="293546" y="196277"/>
                      <a:pt x="287806" y="194367"/>
                      <a:pt x="280154" y="194367"/>
                    </a:cubicBezTo>
                    <a:cubicBezTo>
                      <a:pt x="277285" y="194367"/>
                      <a:pt x="273937" y="194844"/>
                      <a:pt x="271067" y="195799"/>
                    </a:cubicBezTo>
                    <a:cubicBezTo>
                      <a:pt x="268197" y="197232"/>
                      <a:pt x="265806" y="199142"/>
                      <a:pt x="263893" y="201530"/>
                    </a:cubicBezTo>
                    <a:cubicBezTo>
                      <a:pt x="261502" y="203917"/>
                      <a:pt x="259589" y="207260"/>
                      <a:pt x="258154" y="210603"/>
                    </a:cubicBezTo>
                    <a:cubicBezTo>
                      <a:pt x="256719" y="214423"/>
                      <a:pt x="255763" y="218720"/>
                      <a:pt x="255763" y="223495"/>
                    </a:cubicBezTo>
                    <a:lnTo>
                      <a:pt x="224197" y="223495"/>
                    </a:lnTo>
                    <a:cubicBezTo>
                      <a:pt x="224675" y="215378"/>
                      <a:pt x="226588" y="207737"/>
                      <a:pt x="229458" y="201052"/>
                    </a:cubicBezTo>
                    <a:cubicBezTo>
                      <a:pt x="232806" y="193889"/>
                      <a:pt x="236632" y="188159"/>
                      <a:pt x="241415" y="183384"/>
                    </a:cubicBezTo>
                    <a:cubicBezTo>
                      <a:pt x="246197" y="178609"/>
                      <a:pt x="251936" y="174789"/>
                      <a:pt x="258632" y="172401"/>
                    </a:cubicBezTo>
                    <a:cubicBezTo>
                      <a:pt x="265328" y="169536"/>
                      <a:pt x="272502" y="168581"/>
                      <a:pt x="280632" y="168581"/>
                    </a:cubicBezTo>
                    <a:close/>
                    <a:moveTo>
                      <a:pt x="107583" y="110843"/>
                    </a:moveTo>
                    <a:cubicBezTo>
                      <a:pt x="128620" y="114185"/>
                      <a:pt x="145833" y="142833"/>
                      <a:pt x="155873" y="159544"/>
                    </a:cubicBezTo>
                    <a:cubicBezTo>
                      <a:pt x="166870" y="178642"/>
                      <a:pt x="181213" y="206812"/>
                      <a:pt x="178344" y="227820"/>
                    </a:cubicBezTo>
                    <a:cubicBezTo>
                      <a:pt x="176910" y="241666"/>
                      <a:pt x="165913" y="251693"/>
                      <a:pt x="156351" y="259332"/>
                    </a:cubicBezTo>
                    <a:cubicBezTo>
                      <a:pt x="150614" y="264107"/>
                      <a:pt x="142486" y="270314"/>
                      <a:pt x="135314" y="274611"/>
                    </a:cubicBezTo>
                    <a:cubicBezTo>
                      <a:pt x="126230" y="280340"/>
                      <a:pt x="116189" y="286547"/>
                      <a:pt x="112843" y="296574"/>
                    </a:cubicBezTo>
                    <a:cubicBezTo>
                      <a:pt x="106149" y="317105"/>
                      <a:pt x="117146" y="337635"/>
                      <a:pt x="125752" y="352437"/>
                    </a:cubicBezTo>
                    <a:cubicBezTo>
                      <a:pt x="143920" y="383949"/>
                      <a:pt x="166870" y="412119"/>
                      <a:pt x="192210" y="435514"/>
                    </a:cubicBezTo>
                    <a:cubicBezTo>
                      <a:pt x="203207" y="445541"/>
                      <a:pt x="224244" y="463207"/>
                      <a:pt x="246237" y="461297"/>
                    </a:cubicBezTo>
                    <a:cubicBezTo>
                      <a:pt x="257712" y="460342"/>
                      <a:pt x="267274" y="449838"/>
                      <a:pt x="275880" y="441244"/>
                    </a:cubicBezTo>
                    <a:cubicBezTo>
                      <a:pt x="275880" y="441244"/>
                      <a:pt x="276358" y="441244"/>
                      <a:pt x="276358" y="441244"/>
                    </a:cubicBezTo>
                    <a:cubicBezTo>
                      <a:pt x="277793" y="439811"/>
                      <a:pt x="279227" y="437902"/>
                      <a:pt x="281139" y="436947"/>
                    </a:cubicBezTo>
                    <a:cubicBezTo>
                      <a:pt x="281139" y="436469"/>
                      <a:pt x="281618" y="436469"/>
                      <a:pt x="281618" y="435992"/>
                    </a:cubicBezTo>
                    <a:lnTo>
                      <a:pt x="281618" y="436469"/>
                    </a:lnTo>
                    <a:cubicBezTo>
                      <a:pt x="289267" y="429785"/>
                      <a:pt x="295483" y="425010"/>
                      <a:pt x="299786" y="422146"/>
                    </a:cubicBezTo>
                    <a:cubicBezTo>
                      <a:pt x="301220" y="421191"/>
                      <a:pt x="302655" y="420236"/>
                      <a:pt x="303611" y="419758"/>
                    </a:cubicBezTo>
                    <a:lnTo>
                      <a:pt x="304567" y="419281"/>
                    </a:lnTo>
                    <a:cubicBezTo>
                      <a:pt x="310783" y="415461"/>
                      <a:pt x="316998" y="412596"/>
                      <a:pt x="324648" y="412119"/>
                    </a:cubicBezTo>
                    <a:cubicBezTo>
                      <a:pt x="348076" y="411641"/>
                      <a:pt x="379153" y="436947"/>
                      <a:pt x="393497" y="449838"/>
                    </a:cubicBezTo>
                    <a:cubicBezTo>
                      <a:pt x="407840" y="463207"/>
                      <a:pt x="431268" y="488512"/>
                      <a:pt x="427921" y="508565"/>
                    </a:cubicBezTo>
                    <a:cubicBezTo>
                      <a:pt x="426965" y="515250"/>
                      <a:pt x="422662" y="520502"/>
                      <a:pt x="418837" y="524799"/>
                    </a:cubicBezTo>
                    <a:cubicBezTo>
                      <a:pt x="418837" y="524799"/>
                      <a:pt x="418359" y="524799"/>
                      <a:pt x="418359" y="524799"/>
                    </a:cubicBezTo>
                    <a:cubicBezTo>
                      <a:pt x="416446" y="527186"/>
                      <a:pt x="414056" y="528619"/>
                      <a:pt x="412143" y="530529"/>
                    </a:cubicBezTo>
                    <a:cubicBezTo>
                      <a:pt x="404972" y="536735"/>
                      <a:pt x="392541" y="547240"/>
                      <a:pt x="377241" y="557744"/>
                    </a:cubicBezTo>
                    <a:cubicBezTo>
                      <a:pt x="376763" y="557744"/>
                      <a:pt x="376763" y="557744"/>
                      <a:pt x="376763" y="557744"/>
                    </a:cubicBezTo>
                    <a:cubicBezTo>
                      <a:pt x="349510" y="576365"/>
                      <a:pt x="318911" y="587346"/>
                      <a:pt x="275402" y="581139"/>
                    </a:cubicBezTo>
                    <a:cubicBezTo>
                      <a:pt x="235718" y="575887"/>
                      <a:pt x="209422" y="561086"/>
                      <a:pt x="182648" y="542942"/>
                    </a:cubicBezTo>
                    <a:cubicBezTo>
                      <a:pt x="134836" y="510475"/>
                      <a:pt x="94196" y="465117"/>
                      <a:pt x="62640" y="420713"/>
                    </a:cubicBezTo>
                    <a:cubicBezTo>
                      <a:pt x="32997" y="378697"/>
                      <a:pt x="485" y="325222"/>
                      <a:pt x="7" y="257900"/>
                    </a:cubicBezTo>
                    <a:cubicBezTo>
                      <a:pt x="-471" y="208722"/>
                      <a:pt x="20566" y="173390"/>
                      <a:pt x="46384" y="148562"/>
                    </a:cubicBezTo>
                    <a:cubicBezTo>
                      <a:pt x="48297" y="146652"/>
                      <a:pt x="50209" y="145220"/>
                      <a:pt x="51644" y="143787"/>
                    </a:cubicBezTo>
                    <a:cubicBezTo>
                      <a:pt x="52122" y="143310"/>
                      <a:pt x="52600" y="142833"/>
                      <a:pt x="53078" y="142833"/>
                    </a:cubicBezTo>
                    <a:cubicBezTo>
                      <a:pt x="64553" y="132328"/>
                      <a:pt x="77940" y="122302"/>
                      <a:pt x="82721" y="118960"/>
                    </a:cubicBezTo>
                    <a:cubicBezTo>
                      <a:pt x="89893" y="113230"/>
                      <a:pt x="98021" y="108933"/>
                      <a:pt x="107583" y="110843"/>
                    </a:cubicBezTo>
                    <a:close/>
                    <a:moveTo>
                      <a:pt x="339460" y="0"/>
                    </a:moveTo>
                    <a:cubicBezTo>
                      <a:pt x="480040" y="0"/>
                      <a:pt x="594321" y="114119"/>
                      <a:pt x="594321" y="254978"/>
                    </a:cubicBezTo>
                    <a:cubicBezTo>
                      <a:pt x="594321" y="355727"/>
                      <a:pt x="535507" y="443107"/>
                      <a:pt x="449916" y="484171"/>
                    </a:cubicBezTo>
                    <a:cubicBezTo>
                      <a:pt x="446090" y="472711"/>
                      <a:pt x="438440" y="461252"/>
                      <a:pt x="430311" y="451224"/>
                    </a:cubicBezTo>
                    <a:cubicBezTo>
                      <a:pt x="504426" y="416845"/>
                      <a:pt x="556068" y="341880"/>
                      <a:pt x="556068" y="254978"/>
                    </a:cubicBezTo>
                    <a:cubicBezTo>
                      <a:pt x="556068" y="135606"/>
                      <a:pt x="459001" y="38199"/>
                      <a:pt x="339460" y="38199"/>
                    </a:cubicBezTo>
                    <a:cubicBezTo>
                      <a:pt x="268213" y="38199"/>
                      <a:pt x="204618" y="73055"/>
                      <a:pt x="164930" y="126534"/>
                    </a:cubicBezTo>
                    <a:cubicBezTo>
                      <a:pt x="157758" y="116029"/>
                      <a:pt x="149151" y="105524"/>
                      <a:pt x="138631" y="97885"/>
                    </a:cubicBezTo>
                    <a:cubicBezTo>
                      <a:pt x="185491" y="38199"/>
                      <a:pt x="258172" y="0"/>
                      <a:pt x="339460" y="0"/>
                    </a:cubicBez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p>
            </p:txBody>
          </p:sp>
        </p:grpSp>
        <p:sp>
          <p:nvSpPr>
            <p:cNvPr id="24" name="文本框 23">
              <a:extLst>
                <a:ext uri="{FF2B5EF4-FFF2-40B4-BE49-F238E27FC236}">
                  <a16:creationId xmlns:a16="http://schemas.microsoft.com/office/drawing/2014/main" xmlns="" id="{A7D02BDD-D5D7-4C20-A5F9-A48AA3195F8D}"/>
                </a:ext>
              </a:extLst>
            </p:cNvPr>
            <p:cNvSpPr txBox="1"/>
            <p:nvPr/>
          </p:nvSpPr>
          <p:spPr>
            <a:xfrm>
              <a:off x="4266009"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25" name="文本框 24">
              <a:extLst>
                <a:ext uri="{FF2B5EF4-FFF2-40B4-BE49-F238E27FC236}">
                  <a16:creationId xmlns:a16="http://schemas.microsoft.com/office/drawing/2014/main" xmlns="" id="{588D74E0-6F23-416E-8DD9-120DA28460AF}"/>
                </a:ext>
              </a:extLst>
            </p:cNvPr>
            <p:cNvSpPr txBox="1"/>
            <p:nvPr/>
          </p:nvSpPr>
          <p:spPr>
            <a:xfrm>
              <a:off x="3800477"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28" name="组合 27">
            <a:extLst>
              <a:ext uri="{FF2B5EF4-FFF2-40B4-BE49-F238E27FC236}">
                <a16:creationId xmlns:a16="http://schemas.microsoft.com/office/drawing/2014/main" xmlns="" id="{E4BD2270-F50F-4C95-8384-5EBCD4283E9B}"/>
              </a:ext>
            </a:extLst>
          </p:cNvPr>
          <p:cNvGrpSpPr/>
          <p:nvPr/>
        </p:nvGrpSpPr>
        <p:grpSpPr>
          <a:xfrm>
            <a:off x="6121400" y="1093385"/>
            <a:ext cx="2228846" cy="3597678"/>
            <a:chOff x="6121400" y="1093385"/>
            <a:chExt cx="2228846" cy="3597678"/>
          </a:xfrm>
        </p:grpSpPr>
        <p:grpSp>
          <p:nvGrpSpPr>
            <p:cNvPr id="29" name="组合 28">
              <a:extLst>
                <a:ext uri="{FF2B5EF4-FFF2-40B4-BE49-F238E27FC236}">
                  <a16:creationId xmlns:a16="http://schemas.microsoft.com/office/drawing/2014/main" xmlns="" id="{10F586D7-FE11-4E67-AF6C-F93848B1F0A2}"/>
                </a:ext>
              </a:extLst>
            </p:cNvPr>
            <p:cNvGrpSpPr/>
            <p:nvPr/>
          </p:nvGrpSpPr>
          <p:grpSpPr>
            <a:xfrm>
              <a:off x="6262688" y="2671763"/>
              <a:ext cx="2019300" cy="2019300"/>
              <a:chOff x="6262688" y="2501900"/>
              <a:chExt cx="2019300" cy="2019300"/>
            </a:xfrm>
          </p:grpSpPr>
          <p:sp>
            <p:nvSpPr>
              <p:cNvPr id="32" name="菱形 31">
                <a:extLst>
                  <a:ext uri="{FF2B5EF4-FFF2-40B4-BE49-F238E27FC236}">
                    <a16:creationId xmlns:a16="http://schemas.microsoft.com/office/drawing/2014/main" xmlns="" id="{785F4472-8D99-4834-816D-CC74BB1FCDAC}"/>
                  </a:ext>
                </a:extLst>
              </p:cNvPr>
              <p:cNvSpPr/>
              <p:nvPr/>
            </p:nvSpPr>
            <p:spPr>
              <a:xfrm>
                <a:off x="6262688" y="2501900"/>
                <a:ext cx="2019300" cy="2019300"/>
              </a:xfrm>
              <a:prstGeom prst="diamond">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33" name="Freeform 298">
                <a:extLst>
                  <a:ext uri="{FF2B5EF4-FFF2-40B4-BE49-F238E27FC236}">
                    <a16:creationId xmlns:a16="http://schemas.microsoft.com/office/drawing/2014/main" xmlns="" id="{B60C47BE-0EF4-41F0-AD32-1767C0E2DC04}"/>
                  </a:ext>
                </a:extLst>
              </p:cNvPr>
              <p:cNvSpPr>
                <a:spLocks noChangeArrowheads="1"/>
              </p:cNvSpPr>
              <p:nvPr/>
            </p:nvSpPr>
            <p:spPr bwMode="auto">
              <a:xfrm>
                <a:off x="7008653" y="3223037"/>
                <a:ext cx="527370" cy="574943"/>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accent2"/>
              </a:solidFill>
              <a:ln>
                <a:noFill/>
              </a:ln>
              <a:effectLst/>
            </p:spPr>
            <p:txBody>
              <a:bodyPr wrap="none" lIns="91419" tIns="45710" rIns="91419" bIns="4571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grpSp>
        <p:sp>
          <p:nvSpPr>
            <p:cNvPr id="30" name="文本框 29">
              <a:extLst>
                <a:ext uri="{FF2B5EF4-FFF2-40B4-BE49-F238E27FC236}">
                  <a16:creationId xmlns:a16="http://schemas.microsoft.com/office/drawing/2014/main" xmlns="" id="{24EFB753-4953-4504-8BA1-02C872395435}"/>
                </a:ext>
              </a:extLst>
            </p:cNvPr>
            <p:cNvSpPr txBox="1"/>
            <p:nvPr/>
          </p:nvSpPr>
          <p:spPr>
            <a:xfrm>
              <a:off x="658693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31" name="文本框 30">
              <a:extLst>
                <a:ext uri="{FF2B5EF4-FFF2-40B4-BE49-F238E27FC236}">
                  <a16:creationId xmlns:a16="http://schemas.microsoft.com/office/drawing/2014/main" xmlns="" id="{819D3DCA-8B90-45ED-9C86-C0E6AAA9A2FE}"/>
                </a:ext>
              </a:extLst>
            </p:cNvPr>
            <p:cNvSpPr txBox="1"/>
            <p:nvPr/>
          </p:nvSpPr>
          <p:spPr>
            <a:xfrm>
              <a:off x="612140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34" name="组合 33">
            <a:extLst>
              <a:ext uri="{FF2B5EF4-FFF2-40B4-BE49-F238E27FC236}">
                <a16:creationId xmlns:a16="http://schemas.microsoft.com/office/drawing/2014/main" xmlns="" id="{4968AD6D-4EC4-4671-90FB-E87F39B02F2D}"/>
              </a:ext>
            </a:extLst>
          </p:cNvPr>
          <p:cNvGrpSpPr/>
          <p:nvPr/>
        </p:nvGrpSpPr>
        <p:grpSpPr>
          <a:xfrm>
            <a:off x="8529640" y="1093385"/>
            <a:ext cx="2228846" cy="3597678"/>
            <a:chOff x="8529640" y="1093385"/>
            <a:chExt cx="2228846" cy="3597678"/>
          </a:xfrm>
        </p:grpSpPr>
        <p:grpSp>
          <p:nvGrpSpPr>
            <p:cNvPr id="35" name="组合 34">
              <a:extLst>
                <a:ext uri="{FF2B5EF4-FFF2-40B4-BE49-F238E27FC236}">
                  <a16:creationId xmlns:a16="http://schemas.microsoft.com/office/drawing/2014/main" xmlns="" id="{B89E0D7A-5F41-4CE3-B03A-3779335AE1EB}"/>
                </a:ext>
              </a:extLst>
            </p:cNvPr>
            <p:cNvGrpSpPr/>
            <p:nvPr/>
          </p:nvGrpSpPr>
          <p:grpSpPr>
            <a:xfrm>
              <a:off x="8631238" y="2671763"/>
              <a:ext cx="2019300" cy="2019300"/>
              <a:chOff x="8631238" y="2501900"/>
              <a:chExt cx="2019300" cy="2019300"/>
            </a:xfrm>
          </p:grpSpPr>
          <p:sp>
            <p:nvSpPr>
              <p:cNvPr id="38" name="菱形 37">
                <a:extLst>
                  <a:ext uri="{FF2B5EF4-FFF2-40B4-BE49-F238E27FC236}">
                    <a16:creationId xmlns:a16="http://schemas.microsoft.com/office/drawing/2014/main" xmlns="" id="{873A4B41-0A86-43C9-ABC9-3B895365B457}"/>
                  </a:ext>
                </a:extLst>
              </p:cNvPr>
              <p:cNvSpPr/>
              <p:nvPr/>
            </p:nvSpPr>
            <p:spPr>
              <a:xfrm>
                <a:off x="8631238" y="2501900"/>
                <a:ext cx="2019300" cy="2019300"/>
              </a:xfrm>
              <a:prstGeom prst="diamond">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39" name="Freeform 523">
                <a:extLst>
                  <a:ext uri="{FF2B5EF4-FFF2-40B4-BE49-F238E27FC236}">
                    <a16:creationId xmlns:a16="http://schemas.microsoft.com/office/drawing/2014/main" xmlns="" id="{35289A6D-913B-4E04-9DAF-FB06E7933DC5}"/>
                  </a:ext>
                </a:extLst>
              </p:cNvPr>
              <p:cNvSpPr>
                <a:spLocks noChangeArrowheads="1"/>
              </p:cNvSpPr>
              <p:nvPr/>
            </p:nvSpPr>
            <p:spPr bwMode="auto">
              <a:xfrm>
                <a:off x="9397350" y="3165158"/>
                <a:ext cx="487076" cy="527684"/>
              </a:xfrm>
              <a:custGeom>
                <a:avLst/>
                <a:gdLst>
                  <a:gd name="T0" fmla="*/ 268 w 1406"/>
                  <a:gd name="T1" fmla="*/ 786 h 1397"/>
                  <a:gd name="T2" fmla="*/ 268 w 1406"/>
                  <a:gd name="T3" fmla="*/ 1396 h 1397"/>
                  <a:gd name="T4" fmla="*/ 310 w 1406"/>
                  <a:gd name="T5" fmla="*/ 1396 h 1397"/>
                  <a:gd name="T6" fmla="*/ 351 w 1406"/>
                  <a:gd name="T7" fmla="*/ 1396 h 1397"/>
                  <a:gd name="T8" fmla="*/ 351 w 1406"/>
                  <a:gd name="T9" fmla="*/ 786 h 1397"/>
                  <a:gd name="T10" fmla="*/ 310 w 1406"/>
                  <a:gd name="T11" fmla="*/ 786 h 1397"/>
                  <a:gd name="T12" fmla="*/ 268 w 1406"/>
                  <a:gd name="T13" fmla="*/ 786 h 1397"/>
                  <a:gd name="T14" fmla="*/ 1054 w 1406"/>
                  <a:gd name="T15" fmla="*/ 786 h 1397"/>
                  <a:gd name="T16" fmla="*/ 1054 w 1406"/>
                  <a:gd name="T17" fmla="*/ 1396 h 1397"/>
                  <a:gd name="T18" fmla="*/ 1096 w 1406"/>
                  <a:gd name="T19" fmla="*/ 1396 h 1397"/>
                  <a:gd name="T20" fmla="*/ 1137 w 1406"/>
                  <a:gd name="T21" fmla="*/ 1396 h 1397"/>
                  <a:gd name="T22" fmla="*/ 1137 w 1406"/>
                  <a:gd name="T23" fmla="*/ 786 h 1397"/>
                  <a:gd name="T24" fmla="*/ 1096 w 1406"/>
                  <a:gd name="T25" fmla="*/ 786 h 1397"/>
                  <a:gd name="T26" fmla="*/ 1054 w 1406"/>
                  <a:gd name="T27" fmla="*/ 786 h 1397"/>
                  <a:gd name="T28" fmla="*/ 1405 w 1406"/>
                  <a:gd name="T29" fmla="*/ 702 h 1397"/>
                  <a:gd name="T30" fmla="*/ 703 w 1406"/>
                  <a:gd name="T31" fmla="*/ 0 h 1397"/>
                  <a:gd name="T32" fmla="*/ 0 w 1406"/>
                  <a:gd name="T33" fmla="*/ 702 h 1397"/>
                  <a:gd name="T34" fmla="*/ 42 w 1406"/>
                  <a:gd name="T35" fmla="*/ 936 h 1397"/>
                  <a:gd name="T36" fmla="*/ 0 w 1406"/>
                  <a:gd name="T37" fmla="*/ 1095 h 1397"/>
                  <a:gd name="T38" fmla="*/ 176 w 1406"/>
                  <a:gd name="T39" fmla="*/ 1371 h 1397"/>
                  <a:gd name="T40" fmla="*/ 176 w 1406"/>
                  <a:gd name="T41" fmla="*/ 811 h 1397"/>
                  <a:gd name="T42" fmla="*/ 101 w 1406"/>
                  <a:gd name="T43" fmla="*/ 870 h 1397"/>
                  <a:gd name="T44" fmla="*/ 92 w 1406"/>
                  <a:gd name="T45" fmla="*/ 744 h 1397"/>
                  <a:gd name="T46" fmla="*/ 703 w 1406"/>
                  <a:gd name="T47" fmla="*/ 134 h 1397"/>
                  <a:gd name="T48" fmla="*/ 1313 w 1406"/>
                  <a:gd name="T49" fmla="*/ 744 h 1397"/>
                  <a:gd name="T50" fmla="*/ 1305 w 1406"/>
                  <a:gd name="T51" fmla="*/ 870 h 1397"/>
                  <a:gd name="T52" fmla="*/ 1229 w 1406"/>
                  <a:gd name="T53" fmla="*/ 811 h 1397"/>
                  <a:gd name="T54" fmla="*/ 1229 w 1406"/>
                  <a:gd name="T55" fmla="*/ 1371 h 1397"/>
                  <a:gd name="T56" fmla="*/ 1405 w 1406"/>
                  <a:gd name="T57" fmla="*/ 1095 h 1397"/>
                  <a:gd name="T58" fmla="*/ 1363 w 1406"/>
                  <a:gd name="T59" fmla="*/ 936 h 1397"/>
                  <a:gd name="T60" fmla="*/ 1405 w 1406"/>
                  <a:gd name="T61" fmla="*/ 702 h 1397"/>
                  <a:gd name="T62" fmla="*/ 1405 w 1406"/>
                  <a:gd name="T63" fmla="*/ 702 h 1397"/>
                  <a:gd name="T64" fmla="*/ 1405 w 1406"/>
                  <a:gd name="T65" fmla="*/ 702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chemeClr val="bg1"/>
              </a:solidFill>
              <a:ln>
                <a:noFill/>
              </a:ln>
              <a:effectLst/>
            </p:spPr>
            <p:txBody>
              <a:bodyPr wrap="none" lIns="91419" tIns="45710" rIns="91419" bIns="4571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grpSp>
        <p:sp>
          <p:nvSpPr>
            <p:cNvPr id="36" name="文本框 35">
              <a:extLst>
                <a:ext uri="{FF2B5EF4-FFF2-40B4-BE49-F238E27FC236}">
                  <a16:creationId xmlns:a16="http://schemas.microsoft.com/office/drawing/2014/main" xmlns="" id="{41098F62-47AA-42CA-B988-B7A70368603A}"/>
                </a:ext>
              </a:extLst>
            </p:cNvPr>
            <p:cNvSpPr txBox="1"/>
            <p:nvPr/>
          </p:nvSpPr>
          <p:spPr>
            <a:xfrm>
              <a:off x="899517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37" name="文本框 36">
              <a:extLst>
                <a:ext uri="{FF2B5EF4-FFF2-40B4-BE49-F238E27FC236}">
                  <a16:creationId xmlns:a16="http://schemas.microsoft.com/office/drawing/2014/main" xmlns="" id="{39DD465A-BD3A-432F-86C7-F5643CA9843D}"/>
                </a:ext>
              </a:extLst>
            </p:cNvPr>
            <p:cNvSpPr txBox="1"/>
            <p:nvPr/>
          </p:nvSpPr>
          <p:spPr>
            <a:xfrm>
              <a:off x="852964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785067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D3526F01-6AEE-4C2E-9E6A-A00F306082E5}"/>
              </a:ext>
            </a:extLst>
          </p:cNvPr>
          <p:cNvGrpSpPr/>
          <p:nvPr/>
        </p:nvGrpSpPr>
        <p:grpSpPr>
          <a:xfrm>
            <a:off x="-1201056" y="-1236133"/>
            <a:ext cx="15079162" cy="8461813"/>
            <a:chOff x="-1201056" y="-1236133"/>
            <a:chExt cx="15079162" cy="8461813"/>
          </a:xfrm>
        </p:grpSpPr>
        <p:sp>
          <p:nvSpPr>
            <p:cNvPr id="9" name="椭圆 8">
              <a:extLst>
                <a:ext uri="{FF2B5EF4-FFF2-40B4-BE49-F238E27FC236}">
                  <a16:creationId xmlns:a16="http://schemas.microsoft.com/office/drawing/2014/main" xmlns="" id="{FB416AF1-66FE-47F9-BA9F-D5D7EC02B947}"/>
                </a:ext>
              </a:extLst>
            </p:cNvPr>
            <p:cNvSpPr/>
            <p:nvPr/>
          </p:nvSpPr>
          <p:spPr>
            <a:xfrm>
              <a:off x="474101" y="520078"/>
              <a:ext cx="1724813" cy="1724813"/>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4E31BFD8-8798-4F8D-BFDE-B32E687D823F}"/>
                </a:ext>
              </a:extLst>
            </p:cNvPr>
            <p:cNvSpPr/>
            <p:nvPr/>
          </p:nvSpPr>
          <p:spPr>
            <a:xfrm>
              <a:off x="10919612" y="433428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BB69A325-7CAC-4BDC-BB72-A6AC68DB3740}"/>
                </a:ext>
              </a:extLst>
            </p:cNvPr>
            <p:cNvSpPr/>
            <p:nvPr/>
          </p:nvSpPr>
          <p:spPr>
            <a:xfrm>
              <a:off x="8534399" y="111782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ABED4D8A-9BDA-40F1-AE81-093414688000}"/>
                </a:ext>
              </a:extLst>
            </p:cNvPr>
            <p:cNvSpPr/>
            <p:nvPr/>
          </p:nvSpPr>
          <p:spPr>
            <a:xfrm>
              <a:off x="2682691" y="5679893"/>
              <a:ext cx="619308" cy="619308"/>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3BEF621E-28EB-41F7-8566-3205BA866BFB}"/>
                </a:ext>
              </a:extLst>
            </p:cNvPr>
            <p:cNvSpPr/>
            <p:nvPr/>
          </p:nvSpPr>
          <p:spPr>
            <a:xfrm>
              <a:off x="-1201056" y="4753414"/>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A475D0BC-464F-4C8C-8C14-4D5C3F61E438}"/>
                </a:ext>
              </a:extLst>
            </p:cNvPr>
            <p:cNvSpPr/>
            <p:nvPr/>
          </p:nvSpPr>
          <p:spPr>
            <a:xfrm>
              <a:off x="11405840" y="-1236133"/>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9044E1F7-A23A-4017-AA8E-845747C5A18B}"/>
                </a:ext>
              </a:extLst>
            </p:cNvPr>
            <p:cNvSpPr/>
            <p:nvPr/>
          </p:nvSpPr>
          <p:spPr>
            <a:xfrm>
              <a:off x="3189182" y="974927"/>
              <a:ext cx="755778" cy="75577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06E7BE87-40AF-4F3D-88AC-D24A5992FA4C}"/>
                </a:ext>
              </a:extLst>
            </p:cNvPr>
            <p:cNvSpPr/>
            <p:nvPr/>
          </p:nvSpPr>
          <p:spPr>
            <a:xfrm>
              <a:off x="10507119" y="6254075"/>
              <a:ext cx="237277" cy="23727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92520D02-992A-4E92-87E7-B087FF4D2161}"/>
                </a:ext>
              </a:extLst>
            </p:cNvPr>
            <p:cNvSpPr/>
            <p:nvPr/>
          </p:nvSpPr>
          <p:spPr>
            <a:xfrm>
              <a:off x="11119199" y="4121313"/>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6CF23B74-4403-425A-AF3A-E601E6639FC1}"/>
                </a:ext>
              </a:extLst>
            </p:cNvPr>
            <p:cNvSpPr/>
            <p:nvPr/>
          </p:nvSpPr>
          <p:spPr>
            <a:xfrm>
              <a:off x="953907" y="5663025"/>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042D06F1-C9EF-4C91-8970-1355FF924A1E}"/>
                </a:ext>
              </a:extLst>
            </p:cNvPr>
            <p:cNvSpPr/>
            <p:nvPr/>
          </p:nvSpPr>
          <p:spPr>
            <a:xfrm>
              <a:off x="10475488" y="12183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FDDBC379-0539-4888-B69D-712550E28952}"/>
                </a:ext>
              </a:extLst>
            </p:cNvPr>
            <p:cNvSpPr/>
            <p:nvPr/>
          </p:nvSpPr>
          <p:spPr>
            <a:xfrm>
              <a:off x="7675145" y="5957916"/>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F2C6CF92-86F7-4E2A-85C7-C57BB9F2034B}"/>
                </a:ext>
              </a:extLst>
            </p:cNvPr>
            <p:cNvSpPr/>
            <p:nvPr/>
          </p:nvSpPr>
          <p:spPr>
            <a:xfrm>
              <a:off x="2534866" y="46860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097898" y="444500"/>
            <a:ext cx="4139080" cy="738664"/>
          </a:xfrm>
          <a:prstGeom prst="rect">
            <a:avLst/>
          </a:prstGeom>
          <a:solidFill>
            <a:schemeClr val="tx1"/>
          </a:solidFill>
        </p:spPr>
        <p:txBody>
          <a:bodyPr wrap="square" lIns="0" tIns="0" rIns="0" bIns="0" rtlCol="0">
            <a:spAutoFit/>
          </a:bodyPr>
          <a:lstStyle/>
          <a:p>
            <a:pPr algn="ctr"/>
            <a:r>
              <a:rPr lang="zh-CN" altLang="en-US" sz="4800">
                <a:solidFill>
                  <a:schemeClr val="bg1"/>
                </a:solidFill>
                <a:latin typeface="+mj-ea"/>
                <a:ea typeface="+mj-ea"/>
              </a:rPr>
              <a:t>目录</a:t>
            </a:r>
          </a:p>
        </p:txBody>
      </p:sp>
      <p:sp>
        <p:nvSpPr>
          <p:cNvPr id="2" name="文本框 1"/>
          <p:cNvSpPr txBox="1"/>
          <p:nvPr/>
        </p:nvSpPr>
        <p:spPr>
          <a:xfrm>
            <a:off x="3306989" y="1984829"/>
            <a:ext cx="5720898" cy="523220"/>
          </a:xfrm>
          <a:prstGeom prst="rect">
            <a:avLst/>
          </a:prstGeom>
          <a:noFill/>
        </p:spPr>
        <p:txBody>
          <a:bodyPr wrap="square" rtlCol="0">
            <a:spAutoFit/>
          </a:bodyPr>
          <a:lstStyle/>
          <a:p>
            <a:pPr algn="ctr"/>
            <a:r>
              <a:rPr lang="zh-CN" altLang="en-US" sz="2800"/>
              <a:t>第一部分：点击添加标题</a:t>
            </a:r>
          </a:p>
        </p:txBody>
      </p:sp>
      <p:sp>
        <p:nvSpPr>
          <p:cNvPr id="5" name="文本框 4"/>
          <p:cNvSpPr txBox="1"/>
          <p:nvPr/>
        </p:nvSpPr>
        <p:spPr>
          <a:xfrm>
            <a:off x="3306989" y="2718833"/>
            <a:ext cx="5720898" cy="523220"/>
          </a:xfrm>
          <a:prstGeom prst="rect">
            <a:avLst/>
          </a:prstGeom>
          <a:noFill/>
        </p:spPr>
        <p:txBody>
          <a:bodyPr wrap="square" rtlCol="0">
            <a:spAutoFit/>
          </a:bodyPr>
          <a:lstStyle/>
          <a:p>
            <a:pPr algn="ctr"/>
            <a:r>
              <a:rPr lang="zh-CN" altLang="en-US" sz="2800"/>
              <a:t>第二部分：点击添加标题</a:t>
            </a:r>
          </a:p>
        </p:txBody>
      </p:sp>
      <p:sp>
        <p:nvSpPr>
          <p:cNvPr id="6" name="文本框 5"/>
          <p:cNvSpPr txBox="1"/>
          <p:nvPr/>
        </p:nvSpPr>
        <p:spPr>
          <a:xfrm>
            <a:off x="3306989" y="3452837"/>
            <a:ext cx="5720898" cy="523220"/>
          </a:xfrm>
          <a:prstGeom prst="rect">
            <a:avLst/>
          </a:prstGeom>
          <a:noFill/>
        </p:spPr>
        <p:txBody>
          <a:bodyPr wrap="square" rtlCol="0">
            <a:spAutoFit/>
          </a:bodyPr>
          <a:lstStyle/>
          <a:p>
            <a:pPr algn="ctr"/>
            <a:r>
              <a:rPr lang="zh-CN" altLang="en-US" sz="2800"/>
              <a:t>第三部分：点击添加标题</a:t>
            </a:r>
          </a:p>
        </p:txBody>
      </p:sp>
      <p:sp>
        <p:nvSpPr>
          <p:cNvPr id="7" name="文本框 6"/>
          <p:cNvSpPr txBox="1"/>
          <p:nvPr/>
        </p:nvSpPr>
        <p:spPr>
          <a:xfrm>
            <a:off x="3306989" y="4186841"/>
            <a:ext cx="5720898" cy="523220"/>
          </a:xfrm>
          <a:prstGeom prst="rect">
            <a:avLst/>
          </a:prstGeom>
          <a:noFill/>
        </p:spPr>
        <p:txBody>
          <a:bodyPr wrap="square" rtlCol="0">
            <a:spAutoFit/>
          </a:bodyPr>
          <a:lstStyle/>
          <a:p>
            <a:pPr algn="ctr"/>
            <a:r>
              <a:rPr lang="zh-CN" altLang="en-US" sz="2800"/>
              <a:t>第四部分：点击添加标题</a:t>
            </a:r>
          </a:p>
        </p:txBody>
      </p:sp>
      <p:sp>
        <p:nvSpPr>
          <p:cNvPr id="8" name="文本框 7"/>
          <p:cNvSpPr txBox="1"/>
          <p:nvPr/>
        </p:nvSpPr>
        <p:spPr>
          <a:xfrm>
            <a:off x="3306989" y="4920846"/>
            <a:ext cx="5720898" cy="523220"/>
          </a:xfrm>
          <a:prstGeom prst="rect">
            <a:avLst/>
          </a:prstGeom>
          <a:noFill/>
        </p:spPr>
        <p:txBody>
          <a:bodyPr wrap="square" rtlCol="0">
            <a:spAutoFit/>
          </a:bodyPr>
          <a:lstStyle/>
          <a:p>
            <a:pPr algn="ctr"/>
            <a:r>
              <a:rPr lang="zh-CN" altLang="en-US" sz="2800"/>
              <a:t>第五部分：点击添加标题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F83EBCF-7F21-4A74-A990-A99785B8B06D}"/>
              </a:ext>
            </a:extLst>
          </p:cNvPr>
          <p:cNvGrpSpPr/>
          <p:nvPr/>
        </p:nvGrpSpPr>
        <p:grpSpPr>
          <a:xfrm>
            <a:off x="708025" y="1073839"/>
            <a:ext cx="10775950" cy="4771336"/>
            <a:chOff x="708025" y="1073839"/>
            <a:chExt cx="10775950" cy="4771336"/>
          </a:xfrm>
        </p:grpSpPr>
        <p:sp>
          <p:nvSpPr>
            <p:cNvPr id="4" name="Oval 7">
              <a:extLst>
                <a:ext uri="{FF2B5EF4-FFF2-40B4-BE49-F238E27FC236}">
                  <a16:creationId xmlns:a16="http://schemas.microsoft.com/office/drawing/2014/main" xmlns="" id="{E1003C5B-447E-496F-A40C-A04DB824EEFD}"/>
                </a:ext>
              </a:extLst>
            </p:cNvPr>
            <p:cNvSpPr>
              <a:spLocks noChangeArrowheads="1"/>
            </p:cNvSpPr>
            <p:nvPr/>
          </p:nvSpPr>
          <p:spPr bwMode="auto">
            <a:xfrm>
              <a:off x="844550" y="2654300"/>
              <a:ext cx="1555750" cy="1557338"/>
            </a:xfrm>
            <a:prstGeom prst="ellipse">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5" name="Oval 8">
              <a:extLst>
                <a:ext uri="{FF2B5EF4-FFF2-40B4-BE49-F238E27FC236}">
                  <a16:creationId xmlns:a16="http://schemas.microsoft.com/office/drawing/2014/main" xmlns="" id="{3D61EA7C-3DD9-4429-B5F6-A7EB1D968E60}"/>
                </a:ext>
              </a:extLst>
            </p:cNvPr>
            <p:cNvSpPr>
              <a:spLocks noChangeArrowheads="1"/>
            </p:cNvSpPr>
            <p:nvPr/>
          </p:nvSpPr>
          <p:spPr bwMode="auto">
            <a:xfrm>
              <a:off x="2635250" y="2654300"/>
              <a:ext cx="1555750" cy="1557338"/>
            </a:xfrm>
            <a:prstGeom prst="ellipse">
              <a:avLst/>
            </a:prstGeom>
            <a:solidFill>
              <a:schemeClr val="accent2"/>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6" name="Oval 9">
              <a:extLst>
                <a:ext uri="{FF2B5EF4-FFF2-40B4-BE49-F238E27FC236}">
                  <a16:creationId xmlns:a16="http://schemas.microsoft.com/office/drawing/2014/main" xmlns="" id="{5F95697F-182E-48C9-8F49-B2AE34304D29}"/>
                </a:ext>
              </a:extLst>
            </p:cNvPr>
            <p:cNvSpPr>
              <a:spLocks noChangeArrowheads="1"/>
            </p:cNvSpPr>
            <p:nvPr/>
          </p:nvSpPr>
          <p:spPr bwMode="auto">
            <a:xfrm>
              <a:off x="4425950" y="2654300"/>
              <a:ext cx="1555750" cy="1557338"/>
            </a:xfrm>
            <a:prstGeom prst="ellipse">
              <a:avLst/>
            </a:prstGeom>
            <a:solidFill>
              <a:schemeClr val="accent3"/>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7" name="Oval 10">
              <a:extLst>
                <a:ext uri="{FF2B5EF4-FFF2-40B4-BE49-F238E27FC236}">
                  <a16:creationId xmlns:a16="http://schemas.microsoft.com/office/drawing/2014/main" xmlns="" id="{9D8DB6F1-63CF-4D13-BFB5-F1D7655537E4}"/>
                </a:ext>
              </a:extLst>
            </p:cNvPr>
            <p:cNvSpPr>
              <a:spLocks noChangeArrowheads="1"/>
            </p:cNvSpPr>
            <p:nvPr/>
          </p:nvSpPr>
          <p:spPr bwMode="auto">
            <a:xfrm>
              <a:off x="6211888" y="2654300"/>
              <a:ext cx="1555750" cy="1557338"/>
            </a:xfrm>
            <a:prstGeom prst="ellipse">
              <a:avLst/>
            </a:prstGeom>
            <a:solidFill>
              <a:schemeClr val="accent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8" name="Oval 11">
              <a:extLst>
                <a:ext uri="{FF2B5EF4-FFF2-40B4-BE49-F238E27FC236}">
                  <a16:creationId xmlns:a16="http://schemas.microsoft.com/office/drawing/2014/main" xmlns="" id="{B29B4EB3-AFAC-407A-8CE5-6D44ADEF61CB}"/>
                </a:ext>
              </a:extLst>
            </p:cNvPr>
            <p:cNvSpPr>
              <a:spLocks noChangeArrowheads="1"/>
            </p:cNvSpPr>
            <p:nvPr/>
          </p:nvSpPr>
          <p:spPr bwMode="auto">
            <a:xfrm>
              <a:off x="8001000" y="2654300"/>
              <a:ext cx="1557338" cy="1557338"/>
            </a:xfrm>
            <a:prstGeom prst="ellipse">
              <a:avLst/>
            </a:prstGeom>
            <a:solidFill>
              <a:schemeClr val="accent5"/>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9" name="Oval 12">
              <a:extLst>
                <a:ext uri="{FF2B5EF4-FFF2-40B4-BE49-F238E27FC236}">
                  <a16:creationId xmlns:a16="http://schemas.microsoft.com/office/drawing/2014/main" xmlns="" id="{D0942527-78DE-4BFF-90B9-2A66E64D2A13}"/>
                </a:ext>
              </a:extLst>
            </p:cNvPr>
            <p:cNvSpPr>
              <a:spLocks noChangeArrowheads="1"/>
            </p:cNvSpPr>
            <p:nvPr/>
          </p:nvSpPr>
          <p:spPr bwMode="auto">
            <a:xfrm>
              <a:off x="9791700" y="2654300"/>
              <a:ext cx="1555750" cy="1557338"/>
            </a:xfrm>
            <a:prstGeom prst="ellipse">
              <a:avLst/>
            </a:prstGeom>
            <a:solidFill>
              <a:schemeClr val="accent6"/>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10" name="Freeform 13">
              <a:extLst>
                <a:ext uri="{FF2B5EF4-FFF2-40B4-BE49-F238E27FC236}">
                  <a16:creationId xmlns:a16="http://schemas.microsoft.com/office/drawing/2014/main" xmlns="" id="{6CE1925E-2063-4200-A0FE-58F7E624735A}"/>
                </a:ext>
              </a:extLst>
            </p:cNvPr>
            <p:cNvSpPr/>
            <p:nvPr/>
          </p:nvSpPr>
          <p:spPr bwMode="auto">
            <a:xfrm>
              <a:off x="708025" y="2514600"/>
              <a:ext cx="1828800" cy="917575"/>
            </a:xfrm>
            <a:custGeom>
              <a:avLst/>
              <a:gdLst>
                <a:gd name="T0" fmla="*/ 2147483646 w 429"/>
                <a:gd name="T1" fmla="*/ 2147483646 h 215"/>
                <a:gd name="T2" fmla="*/ 2147483646 w 429"/>
                <a:gd name="T3" fmla="*/ 2147483646 h 215"/>
                <a:gd name="T4" fmla="*/ 2147483646 w 429"/>
                <a:gd name="T5" fmla="*/ 2147483646 h 215"/>
                <a:gd name="T6" fmla="*/ 2147483646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19" y="215"/>
                    <a:pt x="419" y="215"/>
                    <a:pt x="419" y="215"/>
                  </a:cubicBezTo>
                  <a:cubicBezTo>
                    <a:pt x="419" y="102"/>
                    <a:pt x="327" y="10"/>
                    <a:pt x="214" y="10"/>
                  </a:cubicBezTo>
                  <a:cubicBezTo>
                    <a:pt x="101" y="10"/>
                    <a:pt x="10" y="102"/>
                    <a:pt x="10" y="215"/>
                  </a:cubicBezTo>
                  <a:cubicBezTo>
                    <a:pt x="0" y="215"/>
                    <a:pt x="0" y="215"/>
                    <a:pt x="0" y="215"/>
                  </a:cubicBezTo>
                  <a:cubicBezTo>
                    <a:pt x="0" y="97"/>
                    <a:pt x="96" y="0"/>
                    <a:pt x="214" y="0"/>
                  </a:cubicBezTo>
                  <a:cubicBezTo>
                    <a:pt x="333" y="0"/>
                    <a:pt x="429" y="97"/>
                    <a:pt x="429" y="215"/>
                  </a:cubicBezTo>
                  <a:close/>
                </a:path>
              </a:pathLst>
            </a:custGeom>
            <a:solidFill>
              <a:schemeClr val="accent1"/>
            </a:solidFill>
            <a:ln>
              <a:noFill/>
            </a:ln>
          </p:spPr>
          <p:txBody>
            <a:bodyPr/>
            <a:lstStyle/>
            <a:p>
              <a:endParaRPr lang="en-US"/>
            </a:p>
          </p:txBody>
        </p:sp>
        <p:sp>
          <p:nvSpPr>
            <p:cNvPr id="11" name="Freeform 14">
              <a:extLst>
                <a:ext uri="{FF2B5EF4-FFF2-40B4-BE49-F238E27FC236}">
                  <a16:creationId xmlns:a16="http://schemas.microsoft.com/office/drawing/2014/main" xmlns="" id="{7CFFB889-EA45-4A50-B618-B4B77F3F5CC0}"/>
                </a:ext>
              </a:extLst>
            </p:cNvPr>
            <p:cNvSpPr/>
            <p:nvPr/>
          </p:nvSpPr>
          <p:spPr bwMode="auto">
            <a:xfrm>
              <a:off x="2493963" y="3432175"/>
              <a:ext cx="1833562" cy="915988"/>
            </a:xfrm>
            <a:custGeom>
              <a:avLst/>
              <a:gdLst>
                <a:gd name="T0" fmla="*/ 2147483646 w 430"/>
                <a:gd name="T1" fmla="*/ 2147483646 h 215"/>
                <a:gd name="T2" fmla="*/ 0 w 430"/>
                <a:gd name="T3" fmla="*/ 0 h 215"/>
                <a:gd name="T4" fmla="*/ 2147483646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7"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4" y="215"/>
                    <a:pt x="215" y="215"/>
                  </a:cubicBezTo>
                  <a:close/>
                </a:path>
              </a:pathLst>
            </a:custGeom>
            <a:solidFill>
              <a:schemeClr val="accent2"/>
            </a:solidFill>
            <a:ln>
              <a:noFill/>
            </a:ln>
          </p:spPr>
          <p:txBody>
            <a:bodyPr/>
            <a:lstStyle/>
            <a:p>
              <a:endParaRPr lang="en-US"/>
            </a:p>
          </p:txBody>
        </p:sp>
        <p:sp>
          <p:nvSpPr>
            <p:cNvPr id="12" name="Freeform 15">
              <a:extLst>
                <a:ext uri="{FF2B5EF4-FFF2-40B4-BE49-F238E27FC236}">
                  <a16:creationId xmlns:a16="http://schemas.microsoft.com/office/drawing/2014/main" xmlns="" id="{A45BD89D-F385-4D5F-A915-157A6274CFA4}"/>
                </a:ext>
              </a:extLst>
            </p:cNvPr>
            <p:cNvSpPr/>
            <p:nvPr/>
          </p:nvSpPr>
          <p:spPr bwMode="auto">
            <a:xfrm>
              <a:off x="4284663" y="2514600"/>
              <a:ext cx="1833562" cy="917575"/>
            </a:xfrm>
            <a:custGeom>
              <a:avLst/>
              <a:gdLst>
                <a:gd name="T0" fmla="*/ 2147483646 w 430"/>
                <a:gd name="T1" fmla="*/ 2147483646 h 215"/>
                <a:gd name="T2" fmla="*/ 2147483646 w 430"/>
                <a:gd name="T3" fmla="*/ 2147483646 h 215"/>
                <a:gd name="T4" fmla="*/ 2147483646 w 430"/>
                <a:gd name="T5" fmla="*/ 2147483646 h 215"/>
                <a:gd name="T6" fmla="*/ 2147483646 w 430"/>
                <a:gd name="T7" fmla="*/ 2147483646 h 215"/>
                <a:gd name="T8" fmla="*/ 0 w 430"/>
                <a:gd name="T9" fmla="*/ 2147483646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430"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7" y="0"/>
                    <a:pt x="215" y="0"/>
                  </a:cubicBezTo>
                  <a:cubicBezTo>
                    <a:pt x="333" y="0"/>
                    <a:pt x="430" y="97"/>
                    <a:pt x="430" y="215"/>
                  </a:cubicBezTo>
                  <a:close/>
                </a:path>
              </a:pathLst>
            </a:custGeom>
            <a:solidFill>
              <a:schemeClr val="accent3"/>
            </a:solidFill>
            <a:ln>
              <a:noFill/>
            </a:ln>
          </p:spPr>
          <p:txBody>
            <a:bodyPr/>
            <a:lstStyle/>
            <a:p>
              <a:endParaRPr lang="en-US"/>
            </a:p>
          </p:txBody>
        </p:sp>
        <p:sp>
          <p:nvSpPr>
            <p:cNvPr id="13" name="Freeform 16">
              <a:extLst>
                <a:ext uri="{FF2B5EF4-FFF2-40B4-BE49-F238E27FC236}">
                  <a16:creationId xmlns:a16="http://schemas.microsoft.com/office/drawing/2014/main" xmlns="" id="{9101DCCB-0A6F-4A9E-88E0-6B59528A1A84}"/>
                </a:ext>
              </a:extLst>
            </p:cNvPr>
            <p:cNvSpPr/>
            <p:nvPr/>
          </p:nvSpPr>
          <p:spPr bwMode="auto">
            <a:xfrm>
              <a:off x="6075363" y="3432175"/>
              <a:ext cx="1831975" cy="915988"/>
            </a:xfrm>
            <a:custGeom>
              <a:avLst/>
              <a:gdLst>
                <a:gd name="T0" fmla="*/ 2147483646 w 430"/>
                <a:gd name="T1" fmla="*/ 2147483646 h 215"/>
                <a:gd name="T2" fmla="*/ 0 w 430"/>
                <a:gd name="T3" fmla="*/ 0 h 215"/>
                <a:gd name="T4" fmla="*/ 2147483646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6"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3" y="215"/>
                    <a:pt x="215" y="215"/>
                  </a:cubicBezTo>
                  <a:close/>
                </a:path>
              </a:pathLst>
            </a:custGeom>
            <a:solidFill>
              <a:schemeClr val="accent4"/>
            </a:solidFill>
            <a:ln>
              <a:noFill/>
            </a:ln>
          </p:spPr>
          <p:txBody>
            <a:bodyPr/>
            <a:lstStyle/>
            <a:p>
              <a:endParaRPr lang="en-US"/>
            </a:p>
          </p:txBody>
        </p:sp>
        <p:sp>
          <p:nvSpPr>
            <p:cNvPr id="14" name="Freeform 17">
              <a:extLst>
                <a:ext uri="{FF2B5EF4-FFF2-40B4-BE49-F238E27FC236}">
                  <a16:creationId xmlns:a16="http://schemas.microsoft.com/office/drawing/2014/main" xmlns="" id="{A30B7646-44CA-4103-94D0-C00931E9219E}"/>
                </a:ext>
              </a:extLst>
            </p:cNvPr>
            <p:cNvSpPr/>
            <p:nvPr/>
          </p:nvSpPr>
          <p:spPr bwMode="auto">
            <a:xfrm>
              <a:off x="7866063" y="2514600"/>
              <a:ext cx="1827212" cy="917575"/>
            </a:xfrm>
            <a:custGeom>
              <a:avLst/>
              <a:gdLst>
                <a:gd name="T0" fmla="*/ 2147483646 w 429"/>
                <a:gd name="T1" fmla="*/ 2147483646 h 215"/>
                <a:gd name="T2" fmla="*/ 2147483646 w 429"/>
                <a:gd name="T3" fmla="*/ 2147483646 h 215"/>
                <a:gd name="T4" fmla="*/ 2147483646 w 429"/>
                <a:gd name="T5" fmla="*/ 2147483646 h 215"/>
                <a:gd name="T6" fmla="*/ 2147483646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6" y="0"/>
                    <a:pt x="215" y="0"/>
                  </a:cubicBezTo>
                  <a:cubicBezTo>
                    <a:pt x="333" y="0"/>
                    <a:pt x="429" y="97"/>
                    <a:pt x="429" y="215"/>
                  </a:cubicBezTo>
                  <a:close/>
                </a:path>
              </a:pathLst>
            </a:custGeom>
            <a:solidFill>
              <a:schemeClr val="accent5"/>
            </a:solidFill>
            <a:ln>
              <a:noFill/>
            </a:ln>
          </p:spPr>
          <p:txBody>
            <a:bodyPr/>
            <a:lstStyle/>
            <a:p>
              <a:endParaRPr lang="en-US"/>
            </a:p>
          </p:txBody>
        </p:sp>
        <p:sp>
          <p:nvSpPr>
            <p:cNvPr id="15" name="Freeform 18">
              <a:extLst>
                <a:ext uri="{FF2B5EF4-FFF2-40B4-BE49-F238E27FC236}">
                  <a16:creationId xmlns:a16="http://schemas.microsoft.com/office/drawing/2014/main" xmlns="" id="{EE0AE4BC-71B7-4B51-A867-A2D43713E86A}"/>
                </a:ext>
              </a:extLst>
            </p:cNvPr>
            <p:cNvSpPr/>
            <p:nvPr/>
          </p:nvSpPr>
          <p:spPr bwMode="auto">
            <a:xfrm>
              <a:off x="9655175" y="3432175"/>
              <a:ext cx="1828800" cy="915988"/>
            </a:xfrm>
            <a:custGeom>
              <a:avLst/>
              <a:gdLst>
                <a:gd name="T0" fmla="*/ 2147483646 w 429"/>
                <a:gd name="T1" fmla="*/ 2147483646 h 215"/>
                <a:gd name="T2" fmla="*/ 0 w 429"/>
                <a:gd name="T3" fmla="*/ 0 h 215"/>
                <a:gd name="T4" fmla="*/ 2147483646 w 429"/>
                <a:gd name="T5" fmla="*/ 0 h 215"/>
                <a:gd name="T6" fmla="*/ 2147483646 w 429"/>
                <a:gd name="T7" fmla="*/ 2147483646 h 215"/>
                <a:gd name="T8" fmla="*/ 2147483646 w 429"/>
                <a:gd name="T9" fmla="*/ 0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214" y="215"/>
                  </a:moveTo>
                  <a:cubicBezTo>
                    <a:pt x="96" y="215"/>
                    <a:pt x="0" y="119"/>
                    <a:pt x="0" y="0"/>
                  </a:cubicBezTo>
                  <a:cubicBezTo>
                    <a:pt x="9" y="0"/>
                    <a:pt x="9" y="0"/>
                    <a:pt x="9" y="0"/>
                  </a:cubicBezTo>
                  <a:cubicBezTo>
                    <a:pt x="9" y="113"/>
                    <a:pt x="101" y="205"/>
                    <a:pt x="214" y="205"/>
                  </a:cubicBezTo>
                  <a:cubicBezTo>
                    <a:pt x="327" y="205"/>
                    <a:pt x="419" y="113"/>
                    <a:pt x="419" y="0"/>
                  </a:cubicBezTo>
                  <a:cubicBezTo>
                    <a:pt x="429" y="0"/>
                    <a:pt x="429" y="0"/>
                    <a:pt x="429" y="0"/>
                  </a:cubicBezTo>
                  <a:cubicBezTo>
                    <a:pt x="429" y="119"/>
                    <a:pt x="333" y="215"/>
                    <a:pt x="214" y="215"/>
                  </a:cubicBezTo>
                  <a:close/>
                </a:path>
              </a:pathLst>
            </a:custGeom>
            <a:solidFill>
              <a:schemeClr val="accent6"/>
            </a:solidFill>
            <a:ln>
              <a:noFill/>
            </a:ln>
          </p:spPr>
          <p:txBody>
            <a:bodyPr/>
            <a:lstStyle/>
            <a:p>
              <a:endParaRPr lang="en-US"/>
            </a:p>
          </p:txBody>
        </p:sp>
        <p:sp>
          <p:nvSpPr>
            <p:cNvPr id="16" name="Freeform 19">
              <a:extLst>
                <a:ext uri="{FF2B5EF4-FFF2-40B4-BE49-F238E27FC236}">
                  <a16:creationId xmlns:a16="http://schemas.microsoft.com/office/drawing/2014/main" xmlns="" id="{3871392B-427C-4920-89D6-7B046DC73F08}"/>
                </a:ext>
              </a:extLst>
            </p:cNvPr>
            <p:cNvSpPr>
              <a:spLocks noEditPoints="1"/>
            </p:cNvSpPr>
            <p:nvPr/>
          </p:nvSpPr>
          <p:spPr bwMode="auto">
            <a:xfrm>
              <a:off x="6662738" y="3098800"/>
              <a:ext cx="657225" cy="657225"/>
            </a:xfrm>
            <a:custGeom>
              <a:avLst/>
              <a:gdLst>
                <a:gd name="T0" fmla="*/ 2147483646 w 154"/>
                <a:gd name="T1" fmla="*/ 2147483646 h 154"/>
                <a:gd name="T2" fmla="*/ 2147483646 w 154"/>
                <a:gd name="T3" fmla="*/ 2147483646 h 154"/>
                <a:gd name="T4" fmla="*/ 2147483646 w 154"/>
                <a:gd name="T5" fmla="*/ 2147483646 h 154"/>
                <a:gd name="T6" fmla="*/ 2147483646 w 154"/>
                <a:gd name="T7" fmla="*/ 2147483646 h 154"/>
                <a:gd name="T8" fmla="*/ 2147483646 w 154"/>
                <a:gd name="T9" fmla="*/ 2147483646 h 154"/>
                <a:gd name="T10" fmla="*/ 0 w 154"/>
                <a:gd name="T11" fmla="*/ 2147483646 h 154"/>
                <a:gd name="T12" fmla="*/ 2147483646 w 154"/>
                <a:gd name="T13" fmla="*/ 2147483646 h 154"/>
                <a:gd name="T14" fmla="*/ 2147483646 w 154"/>
                <a:gd name="T15" fmla="*/ 2147483646 h 154"/>
                <a:gd name="T16" fmla="*/ 2147483646 w 154"/>
                <a:gd name="T17" fmla="*/ 2147483646 h 154"/>
                <a:gd name="T18" fmla="*/ 2147483646 w 154"/>
                <a:gd name="T19" fmla="*/ 2147483646 h 154"/>
                <a:gd name="T20" fmla="*/ 2147483646 w 154"/>
                <a:gd name="T21" fmla="*/ 0 h 154"/>
                <a:gd name="T22" fmla="*/ 2147483646 w 154"/>
                <a:gd name="T23" fmla="*/ 2147483646 h 154"/>
                <a:gd name="T24" fmla="*/ 2147483646 w 154"/>
                <a:gd name="T25" fmla="*/ 2147483646 h 154"/>
                <a:gd name="T26" fmla="*/ 2147483646 w 154"/>
                <a:gd name="T27" fmla="*/ 2147483646 h 154"/>
                <a:gd name="T28" fmla="*/ 2147483646 w 154"/>
                <a:gd name="T29" fmla="*/ 2147483646 h 154"/>
                <a:gd name="T30" fmla="*/ 2147483646 w 154"/>
                <a:gd name="T31" fmla="*/ 2147483646 h 154"/>
                <a:gd name="T32" fmla="*/ 2147483646 w 154"/>
                <a:gd name="T33" fmla="*/ 2147483646 h 154"/>
                <a:gd name="T34" fmla="*/ 2147483646 w 154"/>
                <a:gd name="T35" fmla="*/ 2147483646 h 154"/>
                <a:gd name="T36" fmla="*/ 2147483646 w 154"/>
                <a:gd name="T37" fmla="*/ 2147483646 h 154"/>
                <a:gd name="T38" fmla="*/ 2147483646 w 154"/>
                <a:gd name="T39" fmla="*/ 2147483646 h 154"/>
                <a:gd name="T40" fmla="*/ 2147483646 w 154"/>
                <a:gd name="T41" fmla="*/ 2147483646 h 154"/>
                <a:gd name="T42" fmla="*/ 2147483646 w 154"/>
                <a:gd name="T43" fmla="*/ 2147483646 h 154"/>
                <a:gd name="T44" fmla="*/ 2147483646 w 154"/>
                <a:gd name="T45" fmla="*/ 2147483646 h 154"/>
                <a:gd name="T46" fmla="*/ 2147483646 w 154"/>
                <a:gd name="T47" fmla="*/ 2147483646 h 154"/>
                <a:gd name="T48" fmla="*/ 2147483646 w 154"/>
                <a:gd name="T49" fmla="*/ 2147483646 h 154"/>
                <a:gd name="T50" fmla="*/ 2147483646 w 154"/>
                <a:gd name="T51" fmla="*/ 2147483646 h 154"/>
                <a:gd name="T52" fmla="*/ 2147483646 w 154"/>
                <a:gd name="T53" fmla="*/ 2147483646 h 154"/>
                <a:gd name="T54" fmla="*/ 2147483646 w 154"/>
                <a:gd name="T55" fmla="*/ 2147483646 h 154"/>
                <a:gd name="T56" fmla="*/ 2147483646 w 154"/>
                <a:gd name="T57" fmla="*/ 2147483646 h 154"/>
                <a:gd name="T58" fmla="*/ 2147483646 w 154"/>
                <a:gd name="T59" fmla="*/ 2147483646 h 154"/>
                <a:gd name="T60" fmla="*/ 2147483646 w 154"/>
                <a:gd name="T61" fmla="*/ 2147483646 h 154"/>
                <a:gd name="T62" fmla="*/ 2147483646 w 154"/>
                <a:gd name="T63" fmla="*/ 2147483646 h 154"/>
                <a:gd name="T64" fmla="*/ 2147483646 w 154"/>
                <a:gd name="T65" fmla="*/ 2147483646 h 154"/>
                <a:gd name="T66" fmla="*/ 2147483646 w 154"/>
                <a:gd name="T67" fmla="*/ 2147483646 h 154"/>
                <a:gd name="T68" fmla="*/ 2147483646 w 154"/>
                <a:gd name="T69" fmla="*/ 2147483646 h 154"/>
                <a:gd name="T70" fmla="*/ 2147483646 w 154"/>
                <a:gd name="T71" fmla="*/ 2147483646 h 154"/>
                <a:gd name="T72" fmla="*/ 2147483646 w 154"/>
                <a:gd name="T73" fmla="*/ 2147483646 h 154"/>
                <a:gd name="T74" fmla="*/ 2147483646 w 154"/>
                <a:gd name="T75" fmla="*/ 2147483646 h 154"/>
                <a:gd name="T76" fmla="*/ 2147483646 w 154"/>
                <a:gd name="T77" fmla="*/ 2147483646 h 154"/>
                <a:gd name="T78" fmla="*/ 2147483646 w 154"/>
                <a:gd name="T79" fmla="*/ 2147483646 h 154"/>
                <a:gd name="T80" fmla="*/ 2147483646 w 154"/>
                <a:gd name="T81" fmla="*/ 2147483646 h 154"/>
                <a:gd name="T82" fmla="*/ 2147483646 w 154"/>
                <a:gd name="T83" fmla="*/ 2147483646 h 154"/>
                <a:gd name="T84" fmla="*/ 2147483646 w 154"/>
                <a:gd name="T85" fmla="*/ 2147483646 h 154"/>
                <a:gd name="T86" fmla="*/ 2147483646 w 154"/>
                <a:gd name="T87" fmla="*/ 2147483646 h 154"/>
                <a:gd name="T88" fmla="*/ 2147483646 w 154"/>
                <a:gd name="T89" fmla="*/ 2147483646 h 154"/>
                <a:gd name="T90" fmla="*/ 2147483646 w 154"/>
                <a:gd name="T91" fmla="*/ 2147483646 h 154"/>
                <a:gd name="T92" fmla="*/ 2147483646 w 154"/>
                <a:gd name="T93" fmla="*/ 2147483646 h 154"/>
                <a:gd name="T94" fmla="*/ 2147483646 w 154"/>
                <a:gd name="T95" fmla="*/ 2147483646 h 154"/>
                <a:gd name="T96" fmla="*/ 2147483646 w 154"/>
                <a:gd name="T97" fmla="*/ 2147483646 h 154"/>
                <a:gd name="T98" fmla="*/ 2147483646 w 154"/>
                <a:gd name="T99" fmla="*/ 2147483646 h 15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4" h="154">
                  <a:moveTo>
                    <a:pt x="84" y="154"/>
                  </a:moveTo>
                  <a:cubicBezTo>
                    <a:pt x="69" y="154"/>
                    <a:pt x="69" y="154"/>
                    <a:pt x="69" y="154"/>
                  </a:cubicBezTo>
                  <a:cubicBezTo>
                    <a:pt x="66" y="154"/>
                    <a:pt x="63" y="151"/>
                    <a:pt x="63" y="148"/>
                  </a:cubicBezTo>
                  <a:cubicBezTo>
                    <a:pt x="60" y="133"/>
                    <a:pt x="60" y="133"/>
                    <a:pt x="60" y="133"/>
                  </a:cubicBezTo>
                  <a:cubicBezTo>
                    <a:pt x="60" y="132"/>
                    <a:pt x="60" y="132"/>
                    <a:pt x="59" y="132"/>
                  </a:cubicBezTo>
                  <a:cubicBezTo>
                    <a:pt x="56" y="131"/>
                    <a:pt x="53" y="129"/>
                    <a:pt x="51" y="128"/>
                  </a:cubicBezTo>
                  <a:cubicBezTo>
                    <a:pt x="50" y="128"/>
                    <a:pt x="49" y="128"/>
                    <a:pt x="49" y="128"/>
                  </a:cubicBezTo>
                  <a:cubicBezTo>
                    <a:pt x="36" y="137"/>
                    <a:pt x="36" y="137"/>
                    <a:pt x="36" y="137"/>
                  </a:cubicBezTo>
                  <a:cubicBezTo>
                    <a:pt x="34" y="139"/>
                    <a:pt x="30" y="139"/>
                    <a:pt x="28" y="136"/>
                  </a:cubicBezTo>
                  <a:cubicBezTo>
                    <a:pt x="17" y="126"/>
                    <a:pt x="17" y="126"/>
                    <a:pt x="17" y="126"/>
                  </a:cubicBezTo>
                  <a:cubicBezTo>
                    <a:pt x="15" y="124"/>
                    <a:pt x="15" y="120"/>
                    <a:pt x="17" y="117"/>
                  </a:cubicBezTo>
                  <a:cubicBezTo>
                    <a:pt x="26" y="105"/>
                    <a:pt x="26" y="105"/>
                    <a:pt x="26" y="105"/>
                  </a:cubicBezTo>
                  <a:cubicBezTo>
                    <a:pt x="26" y="104"/>
                    <a:pt x="26" y="104"/>
                    <a:pt x="26" y="103"/>
                  </a:cubicBezTo>
                  <a:cubicBezTo>
                    <a:pt x="24" y="100"/>
                    <a:pt x="23" y="97"/>
                    <a:pt x="22" y="95"/>
                  </a:cubicBezTo>
                  <a:cubicBezTo>
                    <a:pt x="22" y="94"/>
                    <a:pt x="21" y="93"/>
                    <a:pt x="21" y="93"/>
                  </a:cubicBezTo>
                  <a:cubicBezTo>
                    <a:pt x="6" y="91"/>
                    <a:pt x="6" y="91"/>
                    <a:pt x="6" y="91"/>
                  </a:cubicBezTo>
                  <a:cubicBezTo>
                    <a:pt x="3" y="90"/>
                    <a:pt x="0" y="88"/>
                    <a:pt x="0" y="84"/>
                  </a:cubicBezTo>
                  <a:cubicBezTo>
                    <a:pt x="0" y="69"/>
                    <a:pt x="0" y="69"/>
                    <a:pt x="0" y="69"/>
                  </a:cubicBezTo>
                  <a:cubicBezTo>
                    <a:pt x="0" y="66"/>
                    <a:pt x="3" y="63"/>
                    <a:pt x="6" y="63"/>
                  </a:cubicBezTo>
                  <a:cubicBezTo>
                    <a:pt x="21" y="60"/>
                    <a:pt x="21" y="60"/>
                    <a:pt x="21" y="60"/>
                  </a:cubicBezTo>
                  <a:cubicBezTo>
                    <a:pt x="21" y="60"/>
                    <a:pt x="22" y="60"/>
                    <a:pt x="22" y="59"/>
                  </a:cubicBezTo>
                  <a:cubicBezTo>
                    <a:pt x="23" y="56"/>
                    <a:pt x="24" y="53"/>
                    <a:pt x="26" y="51"/>
                  </a:cubicBezTo>
                  <a:cubicBezTo>
                    <a:pt x="26" y="50"/>
                    <a:pt x="26" y="49"/>
                    <a:pt x="26" y="49"/>
                  </a:cubicBezTo>
                  <a:cubicBezTo>
                    <a:pt x="17" y="36"/>
                    <a:pt x="17" y="36"/>
                    <a:pt x="17" y="36"/>
                  </a:cubicBezTo>
                  <a:cubicBezTo>
                    <a:pt x="15" y="34"/>
                    <a:pt x="15" y="30"/>
                    <a:pt x="17" y="28"/>
                  </a:cubicBezTo>
                  <a:cubicBezTo>
                    <a:pt x="28" y="17"/>
                    <a:pt x="28" y="17"/>
                    <a:pt x="28" y="17"/>
                  </a:cubicBezTo>
                  <a:cubicBezTo>
                    <a:pt x="30" y="15"/>
                    <a:pt x="34" y="15"/>
                    <a:pt x="36" y="17"/>
                  </a:cubicBezTo>
                  <a:cubicBezTo>
                    <a:pt x="49" y="26"/>
                    <a:pt x="49" y="26"/>
                    <a:pt x="49" y="26"/>
                  </a:cubicBezTo>
                  <a:cubicBezTo>
                    <a:pt x="49" y="26"/>
                    <a:pt x="50" y="26"/>
                    <a:pt x="51" y="26"/>
                  </a:cubicBezTo>
                  <a:cubicBezTo>
                    <a:pt x="53" y="24"/>
                    <a:pt x="56" y="23"/>
                    <a:pt x="59" y="22"/>
                  </a:cubicBezTo>
                  <a:cubicBezTo>
                    <a:pt x="60" y="22"/>
                    <a:pt x="60" y="21"/>
                    <a:pt x="60" y="21"/>
                  </a:cubicBezTo>
                  <a:cubicBezTo>
                    <a:pt x="63" y="6"/>
                    <a:pt x="63" y="6"/>
                    <a:pt x="63" y="6"/>
                  </a:cubicBezTo>
                  <a:cubicBezTo>
                    <a:pt x="63" y="3"/>
                    <a:pt x="66" y="0"/>
                    <a:pt x="69" y="0"/>
                  </a:cubicBezTo>
                  <a:cubicBezTo>
                    <a:pt x="84" y="0"/>
                    <a:pt x="84" y="0"/>
                    <a:pt x="84" y="0"/>
                  </a:cubicBezTo>
                  <a:cubicBezTo>
                    <a:pt x="88" y="0"/>
                    <a:pt x="90" y="3"/>
                    <a:pt x="91" y="6"/>
                  </a:cubicBezTo>
                  <a:cubicBezTo>
                    <a:pt x="93" y="21"/>
                    <a:pt x="93" y="21"/>
                    <a:pt x="93" y="21"/>
                  </a:cubicBezTo>
                  <a:cubicBezTo>
                    <a:pt x="93" y="21"/>
                    <a:pt x="94" y="22"/>
                    <a:pt x="94" y="22"/>
                  </a:cubicBezTo>
                  <a:cubicBezTo>
                    <a:pt x="97" y="23"/>
                    <a:pt x="100" y="24"/>
                    <a:pt x="103" y="26"/>
                  </a:cubicBezTo>
                  <a:cubicBezTo>
                    <a:pt x="104" y="26"/>
                    <a:pt x="104" y="26"/>
                    <a:pt x="105" y="26"/>
                  </a:cubicBezTo>
                  <a:cubicBezTo>
                    <a:pt x="117" y="17"/>
                    <a:pt x="117" y="17"/>
                    <a:pt x="117" y="17"/>
                  </a:cubicBezTo>
                  <a:cubicBezTo>
                    <a:pt x="120" y="15"/>
                    <a:pt x="124" y="15"/>
                    <a:pt x="126" y="17"/>
                  </a:cubicBezTo>
                  <a:cubicBezTo>
                    <a:pt x="136" y="28"/>
                    <a:pt x="136" y="28"/>
                    <a:pt x="136" y="28"/>
                  </a:cubicBezTo>
                  <a:cubicBezTo>
                    <a:pt x="139" y="30"/>
                    <a:pt x="139" y="34"/>
                    <a:pt x="137" y="37"/>
                  </a:cubicBezTo>
                  <a:cubicBezTo>
                    <a:pt x="128" y="49"/>
                    <a:pt x="128" y="49"/>
                    <a:pt x="128" y="49"/>
                  </a:cubicBezTo>
                  <a:cubicBezTo>
                    <a:pt x="128" y="49"/>
                    <a:pt x="128" y="50"/>
                    <a:pt x="128" y="51"/>
                  </a:cubicBezTo>
                  <a:cubicBezTo>
                    <a:pt x="129" y="53"/>
                    <a:pt x="131" y="56"/>
                    <a:pt x="132" y="59"/>
                  </a:cubicBezTo>
                  <a:cubicBezTo>
                    <a:pt x="132" y="60"/>
                    <a:pt x="132" y="60"/>
                    <a:pt x="133" y="60"/>
                  </a:cubicBezTo>
                  <a:cubicBezTo>
                    <a:pt x="148" y="63"/>
                    <a:pt x="148" y="63"/>
                    <a:pt x="148" y="63"/>
                  </a:cubicBezTo>
                  <a:cubicBezTo>
                    <a:pt x="148" y="63"/>
                    <a:pt x="148" y="63"/>
                    <a:pt x="148" y="63"/>
                  </a:cubicBezTo>
                  <a:cubicBezTo>
                    <a:pt x="151" y="63"/>
                    <a:pt x="154" y="66"/>
                    <a:pt x="154" y="69"/>
                  </a:cubicBezTo>
                  <a:cubicBezTo>
                    <a:pt x="154" y="84"/>
                    <a:pt x="154" y="84"/>
                    <a:pt x="154" y="84"/>
                  </a:cubicBezTo>
                  <a:cubicBezTo>
                    <a:pt x="154" y="88"/>
                    <a:pt x="151" y="90"/>
                    <a:pt x="148" y="91"/>
                  </a:cubicBezTo>
                  <a:cubicBezTo>
                    <a:pt x="133" y="93"/>
                    <a:pt x="133" y="93"/>
                    <a:pt x="133" y="93"/>
                  </a:cubicBezTo>
                  <a:cubicBezTo>
                    <a:pt x="132" y="93"/>
                    <a:pt x="132" y="94"/>
                    <a:pt x="132" y="95"/>
                  </a:cubicBezTo>
                  <a:cubicBezTo>
                    <a:pt x="131" y="97"/>
                    <a:pt x="129" y="100"/>
                    <a:pt x="128" y="103"/>
                  </a:cubicBezTo>
                  <a:cubicBezTo>
                    <a:pt x="128" y="104"/>
                    <a:pt x="128" y="104"/>
                    <a:pt x="128" y="105"/>
                  </a:cubicBezTo>
                  <a:cubicBezTo>
                    <a:pt x="137" y="117"/>
                    <a:pt x="137" y="117"/>
                    <a:pt x="137" y="117"/>
                  </a:cubicBezTo>
                  <a:cubicBezTo>
                    <a:pt x="139" y="120"/>
                    <a:pt x="139" y="124"/>
                    <a:pt x="136" y="126"/>
                  </a:cubicBezTo>
                  <a:cubicBezTo>
                    <a:pt x="126" y="136"/>
                    <a:pt x="126" y="136"/>
                    <a:pt x="126" y="136"/>
                  </a:cubicBezTo>
                  <a:cubicBezTo>
                    <a:pt x="124" y="139"/>
                    <a:pt x="120" y="139"/>
                    <a:pt x="117" y="137"/>
                  </a:cubicBezTo>
                  <a:cubicBezTo>
                    <a:pt x="105" y="128"/>
                    <a:pt x="105" y="128"/>
                    <a:pt x="105" y="128"/>
                  </a:cubicBezTo>
                  <a:cubicBezTo>
                    <a:pt x="104" y="128"/>
                    <a:pt x="104" y="128"/>
                    <a:pt x="103" y="128"/>
                  </a:cubicBezTo>
                  <a:cubicBezTo>
                    <a:pt x="100" y="129"/>
                    <a:pt x="97" y="131"/>
                    <a:pt x="94" y="132"/>
                  </a:cubicBezTo>
                  <a:cubicBezTo>
                    <a:pt x="94" y="132"/>
                    <a:pt x="93" y="132"/>
                    <a:pt x="93" y="133"/>
                  </a:cubicBezTo>
                  <a:cubicBezTo>
                    <a:pt x="91" y="148"/>
                    <a:pt x="91" y="148"/>
                    <a:pt x="91" y="148"/>
                  </a:cubicBezTo>
                  <a:cubicBezTo>
                    <a:pt x="90" y="151"/>
                    <a:pt x="88" y="154"/>
                    <a:pt x="84" y="154"/>
                  </a:cubicBezTo>
                  <a:close/>
                  <a:moveTo>
                    <a:pt x="70" y="147"/>
                  </a:moveTo>
                  <a:cubicBezTo>
                    <a:pt x="84" y="147"/>
                    <a:pt x="84" y="147"/>
                    <a:pt x="84" y="147"/>
                  </a:cubicBezTo>
                  <a:cubicBezTo>
                    <a:pt x="86" y="132"/>
                    <a:pt x="86" y="132"/>
                    <a:pt x="86" y="132"/>
                  </a:cubicBezTo>
                  <a:cubicBezTo>
                    <a:pt x="87" y="129"/>
                    <a:pt x="89" y="126"/>
                    <a:pt x="92" y="125"/>
                  </a:cubicBezTo>
                  <a:cubicBezTo>
                    <a:pt x="95" y="124"/>
                    <a:pt x="97" y="123"/>
                    <a:pt x="100" y="122"/>
                  </a:cubicBezTo>
                  <a:cubicBezTo>
                    <a:pt x="103" y="120"/>
                    <a:pt x="106" y="121"/>
                    <a:pt x="109" y="122"/>
                  </a:cubicBezTo>
                  <a:cubicBezTo>
                    <a:pt x="121" y="131"/>
                    <a:pt x="121" y="131"/>
                    <a:pt x="121" y="131"/>
                  </a:cubicBezTo>
                  <a:cubicBezTo>
                    <a:pt x="131" y="121"/>
                    <a:pt x="131" y="121"/>
                    <a:pt x="131" y="121"/>
                  </a:cubicBezTo>
                  <a:cubicBezTo>
                    <a:pt x="122" y="109"/>
                    <a:pt x="122" y="109"/>
                    <a:pt x="122" y="109"/>
                  </a:cubicBezTo>
                  <a:cubicBezTo>
                    <a:pt x="120" y="106"/>
                    <a:pt x="120" y="103"/>
                    <a:pt x="122" y="100"/>
                  </a:cubicBezTo>
                  <a:cubicBezTo>
                    <a:pt x="123" y="97"/>
                    <a:pt x="124" y="95"/>
                    <a:pt x="125" y="92"/>
                  </a:cubicBezTo>
                  <a:cubicBezTo>
                    <a:pt x="126" y="89"/>
                    <a:pt x="129" y="87"/>
                    <a:pt x="132" y="86"/>
                  </a:cubicBezTo>
                  <a:cubicBezTo>
                    <a:pt x="147" y="84"/>
                    <a:pt x="147" y="84"/>
                    <a:pt x="147" y="84"/>
                  </a:cubicBezTo>
                  <a:cubicBezTo>
                    <a:pt x="147" y="70"/>
                    <a:pt x="147" y="70"/>
                    <a:pt x="147" y="70"/>
                  </a:cubicBezTo>
                  <a:cubicBezTo>
                    <a:pt x="132" y="67"/>
                    <a:pt x="132" y="67"/>
                    <a:pt x="132" y="67"/>
                  </a:cubicBezTo>
                  <a:cubicBezTo>
                    <a:pt x="129" y="67"/>
                    <a:pt x="126" y="65"/>
                    <a:pt x="125" y="61"/>
                  </a:cubicBezTo>
                  <a:cubicBezTo>
                    <a:pt x="124" y="59"/>
                    <a:pt x="123" y="56"/>
                    <a:pt x="122" y="54"/>
                  </a:cubicBezTo>
                  <a:cubicBezTo>
                    <a:pt x="120" y="51"/>
                    <a:pt x="120" y="47"/>
                    <a:pt x="122" y="45"/>
                  </a:cubicBezTo>
                  <a:cubicBezTo>
                    <a:pt x="131" y="33"/>
                    <a:pt x="131" y="33"/>
                    <a:pt x="131" y="33"/>
                  </a:cubicBezTo>
                  <a:cubicBezTo>
                    <a:pt x="121" y="22"/>
                    <a:pt x="121" y="22"/>
                    <a:pt x="121" y="22"/>
                  </a:cubicBezTo>
                  <a:cubicBezTo>
                    <a:pt x="109" y="31"/>
                    <a:pt x="109" y="31"/>
                    <a:pt x="109" y="31"/>
                  </a:cubicBezTo>
                  <a:cubicBezTo>
                    <a:pt x="106" y="33"/>
                    <a:pt x="103" y="33"/>
                    <a:pt x="100" y="32"/>
                  </a:cubicBezTo>
                  <a:cubicBezTo>
                    <a:pt x="97" y="31"/>
                    <a:pt x="95" y="30"/>
                    <a:pt x="92" y="29"/>
                  </a:cubicBezTo>
                  <a:cubicBezTo>
                    <a:pt x="89" y="28"/>
                    <a:pt x="87" y="25"/>
                    <a:pt x="86" y="22"/>
                  </a:cubicBezTo>
                  <a:cubicBezTo>
                    <a:pt x="84" y="7"/>
                    <a:pt x="84" y="7"/>
                    <a:pt x="84" y="7"/>
                  </a:cubicBezTo>
                  <a:cubicBezTo>
                    <a:pt x="70" y="7"/>
                    <a:pt x="70" y="7"/>
                    <a:pt x="70" y="7"/>
                  </a:cubicBezTo>
                  <a:cubicBezTo>
                    <a:pt x="67" y="22"/>
                    <a:pt x="67" y="22"/>
                    <a:pt x="67" y="22"/>
                  </a:cubicBezTo>
                  <a:cubicBezTo>
                    <a:pt x="67" y="25"/>
                    <a:pt x="65" y="28"/>
                    <a:pt x="61" y="29"/>
                  </a:cubicBezTo>
                  <a:cubicBezTo>
                    <a:pt x="59" y="30"/>
                    <a:pt x="56" y="31"/>
                    <a:pt x="54" y="32"/>
                  </a:cubicBezTo>
                  <a:cubicBezTo>
                    <a:pt x="51" y="33"/>
                    <a:pt x="47" y="33"/>
                    <a:pt x="45" y="31"/>
                  </a:cubicBezTo>
                  <a:cubicBezTo>
                    <a:pt x="33" y="22"/>
                    <a:pt x="33" y="22"/>
                    <a:pt x="33" y="22"/>
                  </a:cubicBezTo>
                  <a:cubicBezTo>
                    <a:pt x="22" y="33"/>
                    <a:pt x="22" y="33"/>
                    <a:pt x="22" y="33"/>
                  </a:cubicBezTo>
                  <a:cubicBezTo>
                    <a:pt x="31" y="45"/>
                    <a:pt x="31" y="45"/>
                    <a:pt x="31" y="45"/>
                  </a:cubicBezTo>
                  <a:cubicBezTo>
                    <a:pt x="33" y="47"/>
                    <a:pt x="33" y="51"/>
                    <a:pt x="32" y="54"/>
                  </a:cubicBezTo>
                  <a:cubicBezTo>
                    <a:pt x="31" y="56"/>
                    <a:pt x="30" y="59"/>
                    <a:pt x="29" y="61"/>
                  </a:cubicBezTo>
                  <a:cubicBezTo>
                    <a:pt x="28" y="65"/>
                    <a:pt x="25" y="67"/>
                    <a:pt x="22" y="67"/>
                  </a:cubicBezTo>
                  <a:cubicBezTo>
                    <a:pt x="7" y="70"/>
                    <a:pt x="7" y="70"/>
                    <a:pt x="7" y="70"/>
                  </a:cubicBezTo>
                  <a:cubicBezTo>
                    <a:pt x="7" y="84"/>
                    <a:pt x="7" y="84"/>
                    <a:pt x="7" y="84"/>
                  </a:cubicBezTo>
                  <a:cubicBezTo>
                    <a:pt x="22" y="86"/>
                    <a:pt x="22" y="86"/>
                    <a:pt x="22" y="86"/>
                  </a:cubicBezTo>
                  <a:cubicBezTo>
                    <a:pt x="25" y="87"/>
                    <a:pt x="28" y="89"/>
                    <a:pt x="29" y="92"/>
                  </a:cubicBezTo>
                  <a:cubicBezTo>
                    <a:pt x="30" y="95"/>
                    <a:pt x="31" y="98"/>
                    <a:pt x="32" y="100"/>
                  </a:cubicBezTo>
                  <a:cubicBezTo>
                    <a:pt x="33" y="103"/>
                    <a:pt x="33" y="106"/>
                    <a:pt x="31" y="109"/>
                  </a:cubicBezTo>
                  <a:cubicBezTo>
                    <a:pt x="22" y="121"/>
                    <a:pt x="22" y="121"/>
                    <a:pt x="22" y="121"/>
                  </a:cubicBezTo>
                  <a:cubicBezTo>
                    <a:pt x="33" y="131"/>
                    <a:pt x="33" y="131"/>
                    <a:pt x="33" y="131"/>
                  </a:cubicBezTo>
                  <a:cubicBezTo>
                    <a:pt x="45" y="122"/>
                    <a:pt x="45" y="122"/>
                    <a:pt x="45" y="122"/>
                  </a:cubicBezTo>
                  <a:cubicBezTo>
                    <a:pt x="47" y="121"/>
                    <a:pt x="51" y="120"/>
                    <a:pt x="54" y="122"/>
                  </a:cubicBezTo>
                  <a:cubicBezTo>
                    <a:pt x="56" y="123"/>
                    <a:pt x="59" y="124"/>
                    <a:pt x="61" y="125"/>
                  </a:cubicBezTo>
                  <a:cubicBezTo>
                    <a:pt x="65" y="126"/>
                    <a:pt x="67" y="129"/>
                    <a:pt x="67" y="132"/>
                  </a:cubicBezTo>
                  <a:lnTo>
                    <a:pt x="70" y="147"/>
                  </a:lnTo>
                  <a:close/>
                  <a:moveTo>
                    <a:pt x="22" y="121"/>
                  </a:moveTo>
                  <a:cubicBezTo>
                    <a:pt x="22" y="121"/>
                    <a:pt x="22" y="121"/>
                    <a:pt x="22" y="121"/>
                  </a:cubicBezTo>
                  <a:cubicBezTo>
                    <a:pt x="22" y="121"/>
                    <a:pt x="22" y="121"/>
                    <a:pt x="22" y="121"/>
                  </a:cubicBezTo>
                  <a:close/>
                  <a:moveTo>
                    <a:pt x="131" y="121"/>
                  </a:moveTo>
                  <a:cubicBezTo>
                    <a:pt x="131" y="121"/>
                    <a:pt x="131" y="121"/>
                    <a:pt x="131" y="121"/>
                  </a:cubicBezTo>
                  <a:close/>
                  <a:moveTo>
                    <a:pt x="147" y="84"/>
                  </a:moveTo>
                  <a:cubicBezTo>
                    <a:pt x="147" y="84"/>
                    <a:pt x="147" y="84"/>
                    <a:pt x="147" y="84"/>
                  </a:cubicBezTo>
                  <a:close/>
                  <a:moveTo>
                    <a:pt x="7" y="84"/>
                  </a:moveTo>
                  <a:cubicBezTo>
                    <a:pt x="7" y="84"/>
                    <a:pt x="7" y="84"/>
                    <a:pt x="7" y="84"/>
                  </a:cubicBezTo>
                  <a:close/>
                  <a:moveTo>
                    <a:pt x="147" y="84"/>
                  </a:moveTo>
                  <a:cubicBezTo>
                    <a:pt x="147" y="84"/>
                    <a:pt x="147" y="84"/>
                    <a:pt x="147" y="84"/>
                  </a:cubicBezTo>
                  <a:close/>
                  <a:moveTo>
                    <a:pt x="7" y="84"/>
                  </a:moveTo>
                  <a:cubicBezTo>
                    <a:pt x="7" y="84"/>
                    <a:pt x="7" y="84"/>
                    <a:pt x="7" y="84"/>
                  </a:cubicBezTo>
                  <a:cubicBezTo>
                    <a:pt x="7" y="84"/>
                    <a:pt x="7" y="84"/>
                    <a:pt x="7" y="84"/>
                  </a:cubicBezTo>
                  <a:close/>
                  <a:moveTo>
                    <a:pt x="121" y="22"/>
                  </a:moveTo>
                  <a:cubicBezTo>
                    <a:pt x="121" y="22"/>
                    <a:pt x="121" y="22"/>
                    <a:pt x="121" y="22"/>
                  </a:cubicBezTo>
                  <a:cubicBezTo>
                    <a:pt x="121" y="22"/>
                    <a:pt x="121" y="22"/>
                    <a:pt x="121" y="22"/>
                  </a:cubicBezTo>
                  <a:close/>
                  <a:moveTo>
                    <a:pt x="121" y="22"/>
                  </a:moveTo>
                  <a:cubicBezTo>
                    <a:pt x="121" y="22"/>
                    <a:pt x="121" y="22"/>
                    <a:pt x="121" y="22"/>
                  </a:cubicBezTo>
                  <a:close/>
                  <a:moveTo>
                    <a:pt x="77" y="107"/>
                  </a:moveTo>
                  <a:cubicBezTo>
                    <a:pt x="69" y="107"/>
                    <a:pt x="61" y="104"/>
                    <a:pt x="55" y="98"/>
                  </a:cubicBezTo>
                  <a:cubicBezTo>
                    <a:pt x="48" y="91"/>
                    <a:pt x="45" y="80"/>
                    <a:pt x="47" y="70"/>
                  </a:cubicBezTo>
                  <a:cubicBezTo>
                    <a:pt x="50" y="58"/>
                    <a:pt x="59" y="50"/>
                    <a:pt x="70" y="47"/>
                  </a:cubicBezTo>
                  <a:cubicBezTo>
                    <a:pt x="80" y="45"/>
                    <a:pt x="91" y="48"/>
                    <a:pt x="98" y="55"/>
                  </a:cubicBezTo>
                  <a:cubicBezTo>
                    <a:pt x="106" y="63"/>
                    <a:pt x="109" y="73"/>
                    <a:pt x="107" y="84"/>
                  </a:cubicBezTo>
                  <a:cubicBezTo>
                    <a:pt x="104" y="95"/>
                    <a:pt x="95" y="104"/>
                    <a:pt x="84" y="107"/>
                  </a:cubicBezTo>
                  <a:cubicBezTo>
                    <a:pt x="82" y="107"/>
                    <a:pt x="79" y="107"/>
                    <a:pt x="77" y="107"/>
                  </a:cubicBezTo>
                  <a:close/>
                  <a:moveTo>
                    <a:pt x="77" y="53"/>
                  </a:moveTo>
                  <a:cubicBezTo>
                    <a:pt x="75" y="53"/>
                    <a:pt x="73" y="54"/>
                    <a:pt x="71" y="54"/>
                  </a:cubicBezTo>
                  <a:cubicBezTo>
                    <a:pt x="63" y="56"/>
                    <a:pt x="56" y="63"/>
                    <a:pt x="54" y="71"/>
                  </a:cubicBezTo>
                  <a:cubicBezTo>
                    <a:pt x="52" y="79"/>
                    <a:pt x="54" y="88"/>
                    <a:pt x="60" y="94"/>
                  </a:cubicBezTo>
                  <a:cubicBezTo>
                    <a:pt x="66" y="99"/>
                    <a:pt x="74" y="102"/>
                    <a:pt x="82" y="100"/>
                  </a:cubicBezTo>
                  <a:cubicBezTo>
                    <a:pt x="82" y="100"/>
                    <a:pt x="82" y="100"/>
                    <a:pt x="82" y="100"/>
                  </a:cubicBezTo>
                  <a:cubicBezTo>
                    <a:pt x="91" y="98"/>
                    <a:pt x="98" y="91"/>
                    <a:pt x="100" y="82"/>
                  </a:cubicBezTo>
                  <a:cubicBezTo>
                    <a:pt x="102" y="74"/>
                    <a:pt x="99" y="66"/>
                    <a:pt x="93" y="60"/>
                  </a:cubicBezTo>
                  <a:cubicBezTo>
                    <a:pt x="89" y="56"/>
                    <a:pt x="83" y="53"/>
                    <a:pt x="77" y="53"/>
                  </a:cubicBezTo>
                  <a:close/>
                </a:path>
              </a:pathLst>
            </a:custGeom>
            <a:solidFill>
              <a:schemeClr val="bg1"/>
            </a:solidFill>
            <a:ln>
              <a:noFill/>
            </a:ln>
          </p:spPr>
          <p:txBody>
            <a:bodyPr/>
            <a:lstStyle/>
            <a:p>
              <a:endParaRPr lang="en-US"/>
            </a:p>
          </p:txBody>
        </p:sp>
        <p:sp>
          <p:nvSpPr>
            <p:cNvPr id="17" name="Freeform 20">
              <a:extLst>
                <a:ext uri="{FF2B5EF4-FFF2-40B4-BE49-F238E27FC236}">
                  <a16:creationId xmlns:a16="http://schemas.microsoft.com/office/drawing/2014/main" xmlns="" id="{F44277CA-D42C-4545-B35A-E12CCE4CC8BE}"/>
                </a:ext>
              </a:extLst>
            </p:cNvPr>
            <p:cNvSpPr>
              <a:spLocks noEditPoints="1"/>
            </p:cNvSpPr>
            <p:nvPr/>
          </p:nvSpPr>
          <p:spPr bwMode="auto">
            <a:xfrm>
              <a:off x="8397875" y="3192463"/>
              <a:ext cx="763588" cy="482600"/>
            </a:xfrm>
            <a:custGeom>
              <a:avLst/>
              <a:gdLst>
                <a:gd name="T0" fmla="*/ 2147483646 w 179"/>
                <a:gd name="T1" fmla="*/ 2147483646 h 113"/>
                <a:gd name="T2" fmla="*/ 2147483646 w 179"/>
                <a:gd name="T3" fmla="*/ 2147483646 h 113"/>
                <a:gd name="T4" fmla="*/ 0 w 179"/>
                <a:gd name="T5" fmla="*/ 2147483646 h 113"/>
                <a:gd name="T6" fmla="*/ 0 w 179"/>
                <a:gd name="T7" fmla="*/ 2147483646 h 113"/>
                <a:gd name="T8" fmla="*/ 2147483646 w 179"/>
                <a:gd name="T9" fmla="*/ 0 h 113"/>
                <a:gd name="T10" fmla="*/ 2147483646 w 179"/>
                <a:gd name="T11" fmla="*/ 0 h 113"/>
                <a:gd name="T12" fmla="*/ 2147483646 w 179"/>
                <a:gd name="T13" fmla="*/ 2147483646 h 113"/>
                <a:gd name="T14" fmla="*/ 2147483646 w 179"/>
                <a:gd name="T15" fmla="*/ 2147483646 h 113"/>
                <a:gd name="T16" fmla="*/ 2147483646 w 179"/>
                <a:gd name="T17" fmla="*/ 2147483646 h 113"/>
                <a:gd name="T18" fmla="*/ 2147483646 w 179"/>
                <a:gd name="T19" fmla="*/ 2147483646 h 113"/>
                <a:gd name="T20" fmla="*/ 2147483646 w 179"/>
                <a:gd name="T21" fmla="*/ 2147483646 h 113"/>
                <a:gd name="T22" fmla="*/ 2147483646 w 179"/>
                <a:gd name="T23" fmla="*/ 2147483646 h 113"/>
                <a:gd name="T24" fmla="*/ 2147483646 w 179"/>
                <a:gd name="T25" fmla="*/ 2147483646 h 113"/>
                <a:gd name="T26" fmla="*/ 2147483646 w 179"/>
                <a:gd name="T27" fmla="*/ 2147483646 h 113"/>
                <a:gd name="T28" fmla="*/ 2147483646 w 179"/>
                <a:gd name="T29" fmla="*/ 2147483646 h 113"/>
                <a:gd name="T30" fmla="*/ 2147483646 w 179"/>
                <a:gd name="T31" fmla="*/ 2147483646 h 113"/>
                <a:gd name="T32" fmla="*/ 2147483646 w 179"/>
                <a:gd name="T33" fmla="*/ 2147483646 h 113"/>
                <a:gd name="T34" fmla="*/ 2147483646 w 179"/>
                <a:gd name="T35" fmla="*/ 2147483646 h 113"/>
                <a:gd name="T36" fmla="*/ 2147483646 w 179"/>
                <a:gd name="T37" fmla="*/ 2147483646 h 113"/>
                <a:gd name="T38" fmla="*/ 2147483646 w 179"/>
                <a:gd name="T39" fmla="*/ 2147483646 h 113"/>
                <a:gd name="T40" fmla="*/ 2147483646 w 179"/>
                <a:gd name="T41" fmla="*/ 2147483646 h 113"/>
                <a:gd name="T42" fmla="*/ 2147483646 w 179"/>
                <a:gd name="T43" fmla="*/ 2147483646 h 113"/>
                <a:gd name="T44" fmla="*/ 2147483646 w 179"/>
                <a:gd name="T45" fmla="*/ 2147483646 h 113"/>
                <a:gd name="T46" fmla="*/ 2147483646 w 179"/>
                <a:gd name="T47" fmla="*/ 2147483646 h 113"/>
                <a:gd name="T48" fmla="*/ 2147483646 w 179"/>
                <a:gd name="T49" fmla="*/ 2147483646 h 113"/>
                <a:gd name="T50" fmla="*/ 2147483646 w 179"/>
                <a:gd name="T51" fmla="*/ 2147483646 h 113"/>
                <a:gd name="T52" fmla="*/ 2147483646 w 179"/>
                <a:gd name="T53" fmla="*/ 2147483646 h 113"/>
                <a:gd name="T54" fmla="*/ 2147483646 w 179"/>
                <a:gd name="T55" fmla="*/ 2147483646 h 113"/>
                <a:gd name="T56" fmla="*/ 2147483646 w 179"/>
                <a:gd name="T57" fmla="*/ 2147483646 h 113"/>
                <a:gd name="T58" fmla="*/ 2147483646 w 179"/>
                <a:gd name="T59" fmla="*/ 2147483646 h 113"/>
                <a:gd name="T60" fmla="*/ 2147483646 w 179"/>
                <a:gd name="T61" fmla="*/ 2147483646 h 113"/>
                <a:gd name="T62" fmla="*/ 2147483646 w 179"/>
                <a:gd name="T63" fmla="*/ 2147483646 h 113"/>
                <a:gd name="T64" fmla="*/ 2147483646 w 179"/>
                <a:gd name="T65" fmla="*/ 2147483646 h 113"/>
                <a:gd name="T66" fmla="*/ 2147483646 w 179"/>
                <a:gd name="T67" fmla="*/ 2147483646 h 113"/>
                <a:gd name="T68" fmla="*/ 2147483646 w 179"/>
                <a:gd name="T69" fmla="*/ 2147483646 h 113"/>
                <a:gd name="T70" fmla="*/ 2147483646 w 179"/>
                <a:gd name="T71" fmla="*/ 2147483646 h 113"/>
                <a:gd name="T72" fmla="*/ 2147483646 w 179"/>
                <a:gd name="T73" fmla="*/ 2147483646 h 113"/>
                <a:gd name="T74" fmla="*/ 2147483646 w 179"/>
                <a:gd name="T75" fmla="*/ 2147483646 h 113"/>
                <a:gd name="T76" fmla="*/ 2147483646 w 179"/>
                <a:gd name="T77" fmla="*/ 2147483646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9" h="113">
                  <a:moveTo>
                    <a:pt x="157" y="113"/>
                  </a:moveTo>
                  <a:cubicBezTo>
                    <a:pt x="22" y="113"/>
                    <a:pt x="22" y="113"/>
                    <a:pt x="22" y="113"/>
                  </a:cubicBezTo>
                  <a:cubicBezTo>
                    <a:pt x="10" y="113"/>
                    <a:pt x="0" y="103"/>
                    <a:pt x="0" y="90"/>
                  </a:cubicBezTo>
                  <a:cubicBezTo>
                    <a:pt x="0" y="23"/>
                    <a:pt x="0" y="23"/>
                    <a:pt x="0" y="23"/>
                  </a:cubicBezTo>
                  <a:cubicBezTo>
                    <a:pt x="0" y="10"/>
                    <a:pt x="10" y="0"/>
                    <a:pt x="22" y="0"/>
                  </a:cubicBezTo>
                  <a:cubicBezTo>
                    <a:pt x="157" y="0"/>
                    <a:pt x="157" y="0"/>
                    <a:pt x="157" y="0"/>
                  </a:cubicBezTo>
                  <a:cubicBezTo>
                    <a:pt x="169" y="0"/>
                    <a:pt x="179" y="10"/>
                    <a:pt x="179" y="23"/>
                  </a:cubicBezTo>
                  <a:cubicBezTo>
                    <a:pt x="179" y="90"/>
                    <a:pt x="179" y="90"/>
                    <a:pt x="179" y="90"/>
                  </a:cubicBezTo>
                  <a:cubicBezTo>
                    <a:pt x="179" y="103"/>
                    <a:pt x="169" y="113"/>
                    <a:pt x="157" y="113"/>
                  </a:cubicBezTo>
                  <a:close/>
                  <a:moveTo>
                    <a:pt x="22" y="7"/>
                  </a:moveTo>
                  <a:cubicBezTo>
                    <a:pt x="14" y="7"/>
                    <a:pt x="7" y="14"/>
                    <a:pt x="7" y="23"/>
                  </a:cubicBezTo>
                  <a:cubicBezTo>
                    <a:pt x="7" y="90"/>
                    <a:pt x="7" y="90"/>
                    <a:pt x="7" y="90"/>
                  </a:cubicBezTo>
                  <a:cubicBezTo>
                    <a:pt x="7" y="99"/>
                    <a:pt x="14" y="106"/>
                    <a:pt x="22" y="106"/>
                  </a:cubicBezTo>
                  <a:cubicBezTo>
                    <a:pt x="157" y="106"/>
                    <a:pt x="157" y="106"/>
                    <a:pt x="157" y="106"/>
                  </a:cubicBezTo>
                  <a:cubicBezTo>
                    <a:pt x="165" y="106"/>
                    <a:pt x="172" y="99"/>
                    <a:pt x="172" y="90"/>
                  </a:cubicBezTo>
                  <a:cubicBezTo>
                    <a:pt x="172" y="23"/>
                    <a:pt x="172" y="23"/>
                    <a:pt x="172" y="23"/>
                  </a:cubicBezTo>
                  <a:cubicBezTo>
                    <a:pt x="172" y="14"/>
                    <a:pt x="165" y="7"/>
                    <a:pt x="157" y="7"/>
                  </a:cubicBezTo>
                  <a:lnTo>
                    <a:pt x="22" y="7"/>
                  </a:lnTo>
                  <a:close/>
                  <a:moveTo>
                    <a:pt x="154" y="95"/>
                  </a:moveTo>
                  <a:cubicBezTo>
                    <a:pt x="153" y="95"/>
                    <a:pt x="152" y="95"/>
                    <a:pt x="152" y="94"/>
                  </a:cubicBezTo>
                  <a:cubicBezTo>
                    <a:pt x="112" y="61"/>
                    <a:pt x="112" y="61"/>
                    <a:pt x="112" y="61"/>
                  </a:cubicBezTo>
                  <a:cubicBezTo>
                    <a:pt x="92" y="77"/>
                    <a:pt x="92" y="77"/>
                    <a:pt x="92" y="77"/>
                  </a:cubicBezTo>
                  <a:cubicBezTo>
                    <a:pt x="90" y="78"/>
                    <a:pt x="89" y="78"/>
                    <a:pt x="87" y="77"/>
                  </a:cubicBezTo>
                  <a:cubicBezTo>
                    <a:pt x="67" y="61"/>
                    <a:pt x="67" y="61"/>
                    <a:pt x="67" y="61"/>
                  </a:cubicBezTo>
                  <a:cubicBezTo>
                    <a:pt x="27" y="94"/>
                    <a:pt x="27" y="94"/>
                    <a:pt x="27" y="94"/>
                  </a:cubicBezTo>
                  <a:cubicBezTo>
                    <a:pt x="26" y="95"/>
                    <a:pt x="23" y="95"/>
                    <a:pt x="22" y="94"/>
                  </a:cubicBezTo>
                  <a:cubicBezTo>
                    <a:pt x="21" y="92"/>
                    <a:pt x="21" y="90"/>
                    <a:pt x="23" y="89"/>
                  </a:cubicBezTo>
                  <a:cubicBezTo>
                    <a:pt x="61" y="57"/>
                    <a:pt x="61" y="57"/>
                    <a:pt x="61" y="57"/>
                  </a:cubicBezTo>
                  <a:cubicBezTo>
                    <a:pt x="23" y="27"/>
                    <a:pt x="23" y="27"/>
                    <a:pt x="23" y="27"/>
                  </a:cubicBezTo>
                  <a:cubicBezTo>
                    <a:pt x="21" y="26"/>
                    <a:pt x="21" y="24"/>
                    <a:pt x="22" y="22"/>
                  </a:cubicBezTo>
                  <a:cubicBezTo>
                    <a:pt x="23" y="21"/>
                    <a:pt x="25" y="20"/>
                    <a:pt x="27" y="21"/>
                  </a:cubicBezTo>
                  <a:cubicBezTo>
                    <a:pt x="89" y="70"/>
                    <a:pt x="89" y="70"/>
                    <a:pt x="89" y="70"/>
                  </a:cubicBezTo>
                  <a:cubicBezTo>
                    <a:pt x="152" y="21"/>
                    <a:pt x="152" y="21"/>
                    <a:pt x="152" y="21"/>
                  </a:cubicBezTo>
                  <a:cubicBezTo>
                    <a:pt x="153" y="20"/>
                    <a:pt x="155" y="21"/>
                    <a:pt x="157" y="22"/>
                  </a:cubicBezTo>
                  <a:cubicBezTo>
                    <a:pt x="158" y="24"/>
                    <a:pt x="158" y="26"/>
                    <a:pt x="156" y="27"/>
                  </a:cubicBezTo>
                  <a:cubicBezTo>
                    <a:pt x="118" y="57"/>
                    <a:pt x="118" y="57"/>
                    <a:pt x="118" y="57"/>
                  </a:cubicBezTo>
                  <a:cubicBezTo>
                    <a:pt x="156" y="89"/>
                    <a:pt x="156" y="89"/>
                    <a:pt x="156" y="89"/>
                  </a:cubicBezTo>
                  <a:cubicBezTo>
                    <a:pt x="158" y="90"/>
                    <a:pt x="158" y="92"/>
                    <a:pt x="157" y="94"/>
                  </a:cubicBezTo>
                  <a:cubicBezTo>
                    <a:pt x="156" y="95"/>
                    <a:pt x="155" y="95"/>
                    <a:pt x="154" y="95"/>
                  </a:cubicBezTo>
                  <a:close/>
                </a:path>
              </a:pathLst>
            </a:custGeom>
            <a:solidFill>
              <a:schemeClr val="accent2"/>
            </a:solidFill>
            <a:ln>
              <a:noFill/>
            </a:ln>
          </p:spPr>
          <p:txBody>
            <a:bodyPr/>
            <a:lstStyle/>
            <a:p>
              <a:endParaRPr lang="en-US"/>
            </a:p>
          </p:txBody>
        </p:sp>
        <p:sp>
          <p:nvSpPr>
            <p:cNvPr id="18" name="Freeform 21">
              <a:extLst>
                <a:ext uri="{FF2B5EF4-FFF2-40B4-BE49-F238E27FC236}">
                  <a16:creationId xmlns:a16="http://schemas.microsoft.com/office/drawing/2014/main" xmlns="" id="{D9A087B2-54A5-4493-857C-E4931EE18572}"/>
                </a:ext>
              </a:extLst>
            </p:cNvPr>
            <p:cNvSpPr>
              <a:spLocks noEditPoints="1"/>
            </p:cNvSpPr>
            <p:nvPr/>
          </p:nvSpPr>
          <p:spPr bwMode="auto">
            <a:xfrm>
              <a:off x="4659313" y="3098800"/>
              <a:ext cx="1082675" cy="546100"/>
            </a:xfrm>
            <a:custGeom>
              <a:avLst/>
              <a:gdLst>
                <a:gd name="T0" fmla="*/ 2147483646 w 254"/>
                <a:gd name="T1" fmla="*/ 2147483646 h 128"/>
                <a:gd name="T2" fmla="*/ 2147483646 w 254"/>
                <a:gd name="T3" fmla="*/ 2147483646 h 128"/>
                <a:gd name="T4" fmla="*/ 2147483646 w 254"/>
                <a:gd name="T5" fmla="*/ 2147483646 h 128"/>
                <a:gd name="T6" fmla="*/ 2147483646 w 254"/>
                <a:gd name="T7" fmla="*/ 2147483646 h 128"/>
                <a:gd name="T8" fmla="*/ 2147483646 w 254"/>
                <a:gd name="T9" fmla="*/ 2147483646 h 128"/>
                <a:gd name="T10" fmla="*/ 2147483646 w 254"/>
                <a:gd name="T11" fmla="*/ 2147483646 h 128"/>
                <a:gd name="T12" fmla="*/ 2147483646 w 254"/>
                <a:gd name="T13" fmla="*/ 2147483646 h 128"/>
                <a:gd name="T14" fmla="*/ 2147483646 w 254"/>
                <a:gd name="T15" fmla="*/ 2147483646 h 128"/>
                <a:gd name="T16" fmla="*/ 2147483646 w 254"/>
                <a:gd name="T17" fmla="*/ 2147483646 h 128"/>
                <a:gd name="T18" fmla="*/ 2147483646 w 254"/>
                <a:gd name="T19" fmla="*/ 2147483646 h 128"/>
                <a:gd name="T20" fmla="*/ 2147483646 w 254"/>
                <a:gd name="T21" fmla="*/ 2147483646 h 128"/>
                <a:gd name="T22" fmla="*/ 2147483646 w 254"/>
                <a:gd name="T23" fmla="*/ 2147483646 h 128"/>
                <a:gd name="T24" fmla="*/ 2147483646 w 254"/>
                <a:gd name="T25" fmla="*/ 2147483646 h 128"/>
                <a:gd name="T26" fmla="*/ 2147483646 w 254"/>
                <a:gd name="T27" fmla="*/ 2147483646 h 128"/>
                <a:gd name="T28" fmla="*/ 2147483646 w 254"/>
                <a:gd name="T29" fmla="*/ 2147483646 h 128"/>
                <a:gd name="T30" fmla="*/ 2147483646 w 254"/>
                <a:gd name="T31" fmla="*/ 2147483646 h 128"/>
                <a:gd name="T32" fmla="*/ 2147483646 w 254"/>
                <a:gd name="T33" fmla="*/ 2147483646 h 128"/>
                <a:gd name="T34" fmla="*/ 2147483646 w 254"/>
                <a:gd name="T35" fmla="*/ 2147483646 h 128"/>
                <a:gd name="T36" fmla="*/ 2147483646 w 254"/>
                <a:gd name="T37" fmla="*/ 2147483646 h 128"/>
                <a:gd name="T38" fmla="*/ 2147483646 w 254"/>
                <a:gd name="T39" fmla="*/ 2147483646 h 128"/>
                <a:gd name="T40" fmla="*/ 2147483646 w 254"/>
                <a:gd name="T41" fmla="*/ 2147483646 h 128"/>
                <a:gd name="T42" fmla="*/ 2147483646 w 254"/>
                <a:gd name="T43" fmla="*/ 2147483646 h 128"/>
                <a:gd name="T44" fmla="*/ 2147483646 w 254"/>
                <a:gd name="T45" fmla="*/ 2147483646 h 128"/>
                <a:gd name="T46" fmla="*/ 2147483646 w 254"/>
                <a:gd name="T47" fmla="*/ 2147483646 h 128"/>
                <a:gd name="T48" fmla="*/ 2147483646 w 254"/>
                <a:gd name="T49" fmla="*/ 2147483646 h 128"/>
                <a:gd name="T50" fmla="*/ 2147483646 w 254"/>
                <a:gd name="T51" fmla="*/ 2147483646 h 128"/>
                <a:gd name="T52" fmla="*/ 2147483646 w 254"/>
                <a:gd name="T53" fmla="*/ 2147483646 h 128"/>
                <a:gd name="T54" fmla="*/ 2147483646 w 254"/>
                <a:gd name="T55" fmla="*/ 2147483646 h 128"/>
                <a:gd name="T56" fmla="*/ 2147483646 w 254"/>
                <a:gd name="T57" fmla="*/ 2147483646 h 128"/>
                <a:gd name="T58" fmla="*/ 2147483646 w 254"/>
                <a:gd name="T59" fmla="*/ 2147483646 h 128"/>
                <a:gd name="T60" fmla="*/ 2147483646 w 254"/>
                <a:gd name="T61" fmla="*/ 2147483646 h 128"/>
                <a:gd name="T62" fmla="*/ 2147483646 w 254"/>
                <a:gd name="T63" fmla="*/ 2147483646 h 128"/>
                <a:gd name="T64" fmla="*/ 2147483646 w 254"/>
                <a:gd name="T65" fmla="*/ 2147483646 h 128"/>
                <a:gd name="T66" fmla="*/ 2147483646 w 254"/>
                <a:gd name="T67" fmla="*/ 2147483646 h 128"/>
                <a:gd name="T68" fmla="*/ 2147483646 w 254"/>
                <a:gd name="T69" fmla="*/ 2147483646 h 128"/>
                <a:gd name="T70" fmla="*/ 2147483646 w 254"/>
                <a:gd name="T71" fmla="*/ 2147483646 h 128"/>
                <a:gd name="T72" fmla="*/ 2147483646 w 254"/>
                <a:gd name="T73" fmla="*/ 2147483646 h 128"/>
                <a:gd name="T74" fmla="*/ 2147483646 w 254"/>
                <a:gd name="T75" fmla="*/ 2147483646 h 128"/>
                <a:gd name="T76" fmla="*/ 2147483646 w 254"/>
                <a:gd name="T77" fmla="*/ 2147483646 h 128"/>
                <a:gd name="T78" fmla="*/ 2147483646 w 254"/>
                <a:gd name="T79" fmla="*/ 2147483646 h 128"/>
                <a:gd name="T80" fmla="*/ 2147483646 w 254"/>
                <a:gd name="T81" fmla="*/ 2147483646 h 128"/>
                <a:gd name="T82" fmla="*/ 2147483646 w 254"/>
                <a:gd name="T83" fmla="*/ 2147483646 h 128"/>
                <a:gd name="T84" fmla="*/ 2147483646 w 254"/>
                <a:gd name="T85" fmla="*/ 2147483646 h 128"/>
                <a:gd name="T86" fmla="*/ 2147483646 w 254"/>
                <a:gd name="T87" fmla="*/ 2147483646 h 128"/>
                <a:gd name="T88" fmla="*/ 2147483646 w 254"/>
                <a:gd name="T89" fmla="*/ 2147483646 h 128"/>
                <a:gd name="T90" fmla="*/ 2147483646 w 254"/>
                <a:gd name="T91" fmla="*/ 2147483646 h 128"/>
                <a:gd name="T92" fmla="*/ 2147483646 w 254"/>
                <a:gd name="T93" fmla="*/ 2147483646 h 1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4" h="128">
                  <a:moveTo>
                    <a:pt x="130" y="128"/>
                  </a:moveTo>
                  <a:cubicBezTo>
                    <a:pt x="115" y="128"/>
                    <a:pt x="103" y="127"/>
                    <a:pt x="91" y="125"/>
                  </a:cubicBezTo>
                  <a:cubicBezTo>
                    <a:pt x="86" y="124"/>
                    <a:pt x="83" y="122"/>
                    <a:pt x="79" y="121"/>
                  </a:cubicBezTo>
                  <a:cubicBezTo>
                    <a:pt x="72" y="117"/>
                    <a:pt x="70" y="113"/>
                    <a:pt x="69" y="109"/>
                  </a:cubicBezTo>
                  <a:cubicBezTo>
                    <a:pt x="69" y="105"/>
                    <a:pt x="70" y="100"/>
                    <a:pt x="74" y="97"/>
                  </a:cubicBezTo>
                  <a:cubicBezTo>
                    <a:pt x="80" y="91"/>
                    <a:pt x="87" y="86"/>
                    <a:pt x="97" y="82"/>
                  </a:cubicBezTo>
                  <a:cubicBezTo>
                    <a:pt x="99" y="80"/>
                    <a:pt x="102" y="79"/>
                    <a:pt x="105" y="78"/>
                  </a:cubicBezTo>
                  <a:cubicBezTo>
                    <a:pt x="108" y="77"/>
                    <a:pt x="108" y="77"/>
                    <a:pt x="108" y="77"/>
                  </a:cubicBezTo>
                  <a:cubicBezTo>
                    <a:pt x="110" y="76"/>
                    <a:pt x="111" y="75"/>
                    <a:pt x="112" y="73"/>
                  </a:cubicBezTo>
                  <a:cubicBezTo>
                    <a:pt x="112" y="71"/>
                    <a:pt x="111" y="70"/>
                    <a:pt x="110" y="68"/>
                  </a:cubicBezTo>
                  <a:cubicBezTo>
                    <a:pt x="100" y="58"/>
                    <a:pt x="95" y="45"/>
                    <a:pt x="95" y="30"/>
                  </a:cubicBezTo>
                  <a:cubicBezTo>
                    <a:pt x="96" y="14"/>
                    <a:pt x="104" y="5"/>
                    <a:pt x="120" y="1"/>
                  </a:cubicBezTo>
                  <a:cubicBezTo>
                    <a:pt x="123" y="0"/>
                    <a:pt x="127" y="0"/>
                    <a:pt x="130" y="0"/>
                  </a:cubicBezTo>
                  <a:cubicBezTo>
                    <a:pt x="133" y="0"/>
                    <a:pt x="136" y="0"/>
                    <a:pt x="139" y="1"/>
                  </a:cubicBezTo>
                  <a:cubicBezTo>
                    <a:pt x="155" y="5"/>
                    <a:pt x="163" y="14"/>
                    <a:pt x="164" y="30"/>
                  </a:cubicBezTo>
                  <a:cubicBezTo>
                    <a:pt x="165" y="45"/>
                    <a:pt x="160" y="58"/>
                    <a:pt x="149" y="68"/>
                  </a:cubicBezTo>
                  <a:cubicBezTo>
                    <a:pt x="148" y="70"/>
                    <a:pt x="147" y="71"/>
                    <a:pt x="148" y="73"/>
                  </a:cubicBezTo>
                  <a:cubicBezTo>
                    <a:pt x="148" y="75"/>
                    <a:pt x="150" y="76"/>
                    <a:pt x="152" y="77"/>
                  </a:cubicBezTo>
                  <a:cubicBezTo>
                    <a:pt x="154" y="78"/>
                    <a:pt x="154" y="78"/>
                    <a:pt x="154" y="78"/>
                  </a:cubicBezTo>
                  <a:cubicBezTo>
                    <a:pt x="157" y="79"/>
                    <a:pt x="160" y="80"/>
                    <a:pt x="163" y="82"/>
                  </a:cubicBezTo>
                  <a:cubicBezTo>
                    <a:pt x="173" y="86"/>
                    <a:pt x="180" y="91"/>
                    <a:pt x="185" y="97"/>
                  </a:cubicBezTo>
                  <a:cubicBezTo>
                    <a:pt x="189" y="100"/>
                    <a:pt x="190" y="105"/>
                    <a:pt x="189" y="109"/>
                  </a:cubicBezTo>
                  <a:cubicBezTo>
                    <a:pt x="188" y="114"/>
                    <a:pt x="185" y="118"/>
                    <a:pt x="180" y="121"/>
                  </a:cubicBezTo>
                  <a:cubicBezTo>
                    <a:pt x="180" y="121"/>
                    <a:pt x="180" y="121"/>
                    <a:pt x="180" y="121"/>
                  </a:cubicBezTo>
                  <a:cubicBezTo>
                    <a:pt x="177" y="122"/>
                    <a:pt x="173" y="124"/>
                    <a:pt x="169" y="125"/>
                  </a:cubicBezTo>
                  <a:cubicBezTo>
                    <a:pt x="157" y="127"/>
                    <a:pt x="144" y="128"/>
                    <a:pt x="130" y="128"/>
                  </a:cubicBezTo>
                  <a:close/>
                  <a:moveTo>
                    <a:pt x="130" y="7"/>
                  </a:moveTo>
                  <a:cubicBezTo>
                    <a:pt x="127" y="7"/>
                    <a:pt x="125" y="7"/>
                    <a:pt x="122" y="8"/>
                  </a:cubicBezTo>
                  <a:cubicBezTo>
                    <a:pt x="109" y="11"/>
                    <a:pt x="103" y="18"/>
                    <a:pt x="102" y="30"/>
                  </a:cubicBezTo>
                  <a:cubicBezTo>
                    <a:pt x="102" y="44"/>
                    <a:pt x="106" y="54"/>
                    <a:pt x="115" y="63"/>
                  </a:cubicBezTo>
                  <a:cubicBezTo>
                    <a:pt x="118" y="67"/>
                    <a:pt x="119" y="71"/>
                    <a:pt x="119" y="74"/>
                  </a:cubicBezTo>
                  <a:cubicBezTo>
                    <a:pt x="118" y="79"/>
                    <a:pt x="115" y="82"/>
                    <a:pt x="110" y="84"/>
                  </a:cubicBezTo>
                  <a:cubicBezTo>
                    <a:pt x="108" y="85"/>
                    <a:pt x="108" y="85"/>
                    <a:pt x="108" y="85"/>
                  </a:cubicBezTo>
                  <a:cubicBezTo>
                    <a:pt x="105" y="86"/>
                    <a:pt x="102" y="87"/>
                    <a:pt x="99" y="88"/>
                  </a:cubicBezTo>
                  <a:cubicBezTo>
                    <a:pt x="90" y="92"/>
                    <a:pt x="84" y="96"/>
                    <a:pt x="79" y="102"/>
                  </a:cubicBezTo>
                  <a:cubicBezTo>
                    <a:pt x="77" y="104"/>
                    <a:pt x="76" y="106"/>
                    <a:pt x="76" y="108"/>
                  </a:cubicBezTo>
                  <a:cubicBezTo>
                    <a:pt x="77" y="110"/>
                    <a:pt x="79" y="113"/>
                    <a:pt x="82" y="114"/>
                  </a:cubicBezTo>
                  <a:cubicBezTo>
                    <a:pt x="85" y="116"/>
                    <a:pt x="89" y="117"/>
                    <a:pt x="92" y="118"/>
                  </a:cubicBezTo>
                  <a:cubicBezTo>
                    <a:pt x="104" y="120"/>
                    <a:pt x="115" y="121"/>
                    <a:pt x="130" y="121"/>
                  </a:cubicBezTo>
                  <a:cubicBezTo>
                    <a:pt x="144" y="121"/>
                    <a:pt x="156" y="120"/>
                    <a:pt x="167" y="118"/>
                  </a:cubicBezTo>
                  <a:cubicBezTo>
                    <a:pt x="171" y="117"/>
                    <a:pt x="174" y="116"/>
                    <a:pt x="177" y="114"/>
                  </a:cubicBezTo>
                  <a:cubicBezTo>
                    <a:pt x="180" y="113"/>
                    <a:pt x="182" y="111"/>
                    <a:pt x="182" y="108"/>
                  </a:cubicBezTo>
                  <a:cubicBezTo>
                    <a:pt x="183" y="105"/>
                    <a:pt x="182" y="103"/>
                    <a:pt x="181" y="102"/>
                  </a:cubicBezTo>
                  <a:cubicBezTo>
                    <a:pt x="175" y="96"/>
                    <a:pt x="169" y="92"/>
                    <a:pt x="160" y="88"/>
                  </a:cubicBezTo>
                  <a:cubicBezTo>
                    <a:pt x="157" y="87"/>
                    <a:pt x="154" y="86"/>
                    <a:pt x="152" y="85"/>
                  </a:cubicBezTo>
                  <a:cubicBezTo>
                    <a:pt x="149" y="84"/>
                    <a:pt x="149" y="84"/>
                    <a:pt x="149" y="84"/>
                  </a:cubicBezTo>
                  <a:cubicBezTo>
                    <a:pt x="145" y="82"/>
                    <a:pt x="142" y="79"/>
                    <a:pt x="141" y="74"/>
                  </a:cubicBezTo>
                  <a:cubicBezTo>
                    <a:pt x="140" y="70"/>
                    <a:pt x="141" y="66"/>
                    <a:pt x="144" y="63"/>
                  </a:cubicBezTo>
                  <a:cubicBezTo>
                    <a:pt x="153" y="55"/>
                    <a:pt x="157" y="44"/>
                    <a:pt x="157" y="30"/>
                  </a:cubicBezTo>
                  <a:cubicBezTo>
                    <a:pt x="156" y="18"/>
                    <a:pt x="150" y="11"/>
                    <a:pt x="137" y="8"/>
                  </a:cubicBezTo>
                  <a:cubicBezTo>
                    <a:pt x="135" y="7"/>
                    <a:pt x="132" y="7"/>
                    <a:pt x="130" y="7"/>
                  </a:cubicBezTo>
                  <a:close/>
                  <a:moveTo>
                    <a:pt x="179" y="118"/>
                  </a:moveTo>
                  <a:cubicBezTo>
                    <a:pt x="179" y="118"/>
                    <a:pt x="179" y="118"/>
                    <a:pt x="179" y="118"/>
                  </a:cubicBezTo>
                  <a:close/>
                  <a:moveTo>
                    <a:pt x="211" y="128"/>
                  </a:moveTo>
                  <a:cubicBezTo>
                    <a:pt x="209" y="128"/>
                    <a:pt x="209" y="128"/>
                    <a:pt x="209" y="128"/>
                  </a:cubicBezTo>
                  <a:cubicBezTo>
                    <a:pt x="202" y="128"/>
                    <a:pt x="200" y="128"/>
                    <a:pt x="192" y="127"/>
                  </a:cubicBezTo>
                  <a:cubicBezTo>
                    <a:pt x="190" y="127"/>
                    <a:pt x="189" y="125"/>
                    <a:pt x="189" y="123"/>
                  </a:cubicBezTo>
                  <a:cubicBezTo>
                    <a:pt x="189" y="121"/>
                    <a:pt x="191" y="120"/>
                    <a:pt x="193" y="120"/>
                  </a:cubicBezTo>
                  <a:cubicBezTo>
                    <a:pt x="200" y="121"/>
                    <a:pt x="202" y="121"/>
                    <a:pt x="209" y="121"/>
                  </a:cubicBezTo>
                  <a:cubicBezTo>
                    <a:pt x="211" y="121"/>
                    <a:pt x="211" y="121"/>
                    <a:pt x="211" y="121"/>
                  </a:cubicBezTo>
                  <a:cubicBezTo>
                    <a:pt x="221" y="121"/>
                    <a:pt x="229" y="121"/>
                    <a:pt x="237" y="119"/>
                  </a:cubicBezTo>
                  <a:cubicBezTo>
                    <a:pt x="239" y="118"/>
                    <a:pt x="242" y="117"/>
                    <a:pt x="243" y="117"/>
                  </a:cubicBezTo>
                  <a:cubicBezTo>
                    <a:pt x="245" y="116"/>
                    <a:pt x="246" y="114"/>
                    <a:pt x="247" y="113"/>
                  </a:cubicBezTo>
                  <a:cubicBezTo>
                    <a:pt x="247" y="112"/>
                    <a:pt x="246" y="110"/>
                    <a:pt x="246" y="109"/>
                  </a:cubicBezTo>
                  <a:cubicBezTo>
                    <a:pt x="242" y="106"/>
                    <a:pt x="238" y="103"/>
                    <a:pt x="232" y="100"/>
                  </a:cubicBezTo>
                  <a:cubicBezTo>
                    <a:pt x="230" y="99"/>
                    <a:pt x="228" y="98"/>
                    <a:pt x="226" y="98"/>
                  </a:cubicBezTo>
                  <a:cubicBezTo>
                    <a:pt x="224" y="97"/>
                    <a:pt x="224" y="97"/>
                    <a:pt x="224" y="97"/>
                  </a:cubicBezTo>
                  <a:cubicBezTo>
                    <a:pt x="221" y="96"/>
                    <a:pt x="218" y="93"/>
                    <a:pt x="218" y="90"/>
                  </a:cubicBezTo>
                  <a:cubicBezTo>
                    <a:pt x="217" y="87"/>
                    <a:pt x="218" y="84"/>
                    <a:pt x="221" y="81"/>
                  </a:cubicBezTo>
                  <a:cubicBezTo>
                    <a:pt x="226" y="75"/>
                    <a:pt x="229" y="68"/>
                    <a:pt x="229" y="59"/>
                  </a:cubicBezTo>
                  <a:cubicBezTo>
                    <a:pt x="229" y="51"/>
                    <a:pt x="224" y="46"/>
                    <a:pt x="216" y="44"/>
                  </a:cubicBezTo>
                  <a:cubicBezTo>
                    <a:pt x="214" y="44"/>
                    <a:pt x="213" y="44"/>
                    <a:pt x="211" y="44"/>
                  </a:cubicBezTo>
                  <a:cubicBezTo>
                    <a:pt x="209" y="44"/>
                    <a:pt x="208" y="44"/>
                    <a:pt x="206" y="44"/>
                  </a:cubicBezTo>
                  <a:cubicBezTo>
                    <a:pt x="197" y="46"/>
                    <a:pt x="193" y="51"/>
                    <a:pt x="193" y="59"/>
                  </a:cubicBezTo>
                  <a:cubicBezTo>
                    <a:pt x="193" y="68"/>
                    <a:pt x="195" y="75"/>
                    <a:pt x="201" y="81"/>
                  </a:cubicBezTo>
                  <a:cubicBezTo>
                    <a:pt x="204" y="84"/>
                    <a:pt x="205" y="87"/>
                    <a:pt x="205" y="90"/>
                  </a:cubicBezTo>
                  <a:cubicBezTo>
                    <a:pt x="204" y="93"/>
                    <a:pt x="202" y="95"/>
                    <a:pt x="199" y="97"/>
                  </a:cubicBezTo>
                  <a:cubicBezTo>
                    <a:pt x="198" y="97"/>
                    <a:pt x="198" y="97"/>
                    <a:pt x="198" y="97"/>
                  </a:cubicBezTo>
                  <a:cubicBezTo>
                    <a:pt x="197" y="97"/>
                    <a:pt x="195" y="97"/>
                    <a:pt x="194" y="95"/>
                  </a:cubicBezTo>
                  <a:cubicBezTo>
                    <a:pt x="193" y="93"/>
                    <a:pt x="194" y="91"/>
                    <a:pt x="196" y="90"/>
                  </a:cubicBezTo>
                  <a:cubicBezTo>
                    <a:pt x="196" y="90"/>
                    <a:pt x="196" y="90"/>
                    <a:pt x="196" y="90"/>
                  </a:cubicBezTo>
                  <a:cubicBezTo>
                    <a:pt x="197" y="90"/>
                    <a:pt x="198" y="89"/>
                    <a:pt x="198" y="89"/>
                  </a:cubicBezTo>
                  <a:cubicBezTo>
                    <a:pt x="198" y="88"/>
                    <a:pt x="198" y="87"/>
                    <a:pt x="196" y="86"/>
                  </a:cubicBezTo>
                  <a:cubicBezTo>
                    <a:pt x="189" y="79"/>
                    <a:pt x="186" y="70"/>
                    <a:pt x="186" y="58"/>
                  </a:cubicBezTo>
                  <a:cubicBezTo>
                    <a:pt x="186" y="51"/>
                    <a:pt x="190" y="41"/>
                    <a:pt x="204" y="38"/>
                  </a:cubicBezTo>
                  <a:cubicBezTo>
                    <a:pt x="206" y="37"/>
                    <a:pt x="209" y="37"/>
                    <a:pt x="211" y="37"/>
                  </a:cubicBezTo>
                  <a:cubicBezTo>
                    <a:pt x="213" y="37"/>
                    <a:pt x="215" y="37"/>
                    <a:pt x="218" y="38"/>
                  </a:cubicBezTo>
                  <a:cubicBezTo>
                    <a:pt x="232" y="41"/>
                    <a:pt x="236" y="51"/>
                    <a:pt x="236" y="58"/>
                  </a:cubicBezTo>
                  <a:cubicBezTo>
                    <a:pt x="236" y="70"/>
                    <a:pt x="233" y="79"/>
                    <a:pt x="225" y="86"/>
                  </a:cubicBezTo>
                  <a:cubicBezTo>
                    <a:pt x="225" y="87"/>
                    <a:pt x="224" y="88"/>
                    <a:pt x="225" y="88"/>
                  </a:cubicBezTo>
                  <a:cubicBezTo>
                    <a:pt x="225" y="89"/>
                    <a:pt x="226" y="90"/>
                    <a:pt x="227" y="91"/>
                  </a:cubicBezTo>
                  <a:cubicBezTo>
                    <a:pt x="228" y="91"/>
                    <a:pt x="228" y="91"/>
                    <a:pt x="228" y="91"/>
                  </a:cubicBezTo>
                  <a:cubicBezTo>
                    <a:pt x="230" y="92"/>
                    <a:pt x="232" y="93"/>
                    <a:pt x="234" y="94"/>
                  </a:cubicBezTo>
                  <a:cubicBezTo>
                    <a:pt x="242" y="97"/>
                    <a:pt x="246" y="100"/>
                    <a:pt x="251" y="104"/>
                  </a:cubicBezTo>
                  <a:cubicBezTo>
                    <a:pt x="253" y="107"/>
                    <a:pt x="254" y="111"/>
                    <a:pt x="253" y="114"/>
                  </a:cubicBezTo>
                  <a:cubicBezTo>
                    <a:pt x="253" y="118"/>
                    <a:pt x="250" y="121"/>
                    <a:pt x="246" y="123"/>
                  </a:cubicBezTo>
                  <a:cubicBezTo>
                    <a:pt x="244" y="124"/>
                    <a:pt x="241" y="125"/>
                    <a:pt x="238" y="126"/>
                  </a:cubicBezTo>
                  <a:cubicBezTo>
                    <a:pt x="230" y="128"/>
                    <a:pt x="221" y="128"/>
                    <a:pt x="211" y="128"/>
                  </a:cubicBezTo>
                  <a:close/>
                  <a:moveTo>
                    <a:pt x="48" y="128"/>
                  </a:moveTo>
                  <a:cubicBezTo>
                    <a:pt x="36" y="128"/>
                    <a:pt x="27" y="128"/>
                    <a:pt x="18" y="125"/>
                  </a:cubicBezTo>
                  <a:cubicBezTo>
                    <a:pt x="14" y="125"/>
                    <a:pt x="11" y="124"/>
                    <a:pt x="9" y="122"/>
                  </a:cubicBezTo>
                  <a:cubicBezTo>
                    <a:pt x="4" y="120"/>
                    <a:pt x="1" y="117"/>
                    <a:pt x="1" y="113"/>
                  </a:cubicBezTo>
                  <a:cubicBezTo>
                    <a:pt x="0" y="109"/>
                    <a:pt x="1" y="105"/>
                    <a:pt x="4" y="102"/>
                  </a:cubicBezTo>
                  <a:cubicBezTo>
                    <a:pt x="9" y="98"/>
                    <a:pt x="14" y="94"/>
                    <a:pt x="22" y="91"/>
                  </a:cubicBezTo>
                  <a:cubicBezTo>
                    <a:pt x="24" y="90"/>
                    <a:pt x="27" y="89"/>
                    <a:pt x="29" y="88"/>
                  </a:cubicBezTo>
                  <a:cubicBezTo>
                    <a:pt x="31" y="87"/>
                    <a:pt x="31" y="87"/>
                    <a:pt x="31" y="87"/>
                  </a:cubicBezTo>
                  <a:cubicBezTo>
                    <a:pt x="32" y="87"/>
                    <a:pt x="33" y="86"/>
                    <a:pt x="33" y="85"/>
                  </a:cubicBezTo>
                  <a:cubicBezTo>
                    <a:pt x="34" y="84"/>
                    <a:pt x="33" y="83"/>
                    <a:pt x="32" y="82"/>
                  </a:cubicBezTo>
                  <a:cubicBezTo>
                    <a:pt x="24" y="74"/>
                    <a:pt x="20" y="64"/>
                    <a:pt x="21" y="51"/>
                  </a:cubicBezTo>
                  <a:cubicBezTo>
                    <a:pt x="21" y="43"/>
                    <a:pt x="25" y="32"/>
                    <a:pt x="41" y="29"/>
                  </a:cubicBezTo>
                  <a:cubicBezTo>
                    <a:pt x="43" y="28"/>
                    <a:pt x="45" y="28"/>
                    <a:pt x="48" y="28"/>
                  </a:cubicBezTo>
                  <a:cubicBezTo>
                    <a:pt x="50" y="28"/>
                    <a:pt x="53" y="28"/>
                    <a:pt x="55" y="29"/>
                  </a:cubicBezTo>
                  <a:cubicBezTo>
                    <a:pt x="71" y="32"/>
                    <a:pt x="75" y="43"/>
                    <a:pt x="75" y="51"/>
                  </a:cubicBezTo>
                  <a:cubicBezTo>
                    <a:pt x="76" y="64"/>
                    <a:pt x="72" y="74"/>
                    <a:pt x="64" y="82"/>
                  </a:cubicBezTo>
                  <a:cubicBezTo>
                    <a:pt x="63" y="83"/>
                    <a:pt x="62" y="84"/>
                    <a:pt x="63" y="85"/>
                  </a:cubicBezTo>
                  <a:cubicBezTo>
                    <a:pt x="63" y="86"/>
                    <a:pt x="64" y="87"/>
                    <a:pt x="65" y="87"/>
                  </a:cubicBezTo>
                  <a:cubicBezTo>
                    <a:pt x="67" y="88"/>
                    <a:pt x="67" y="88"/>
                    <a:pt x="67" y="88"/>
                  </a:cubicBezTo>
                  <a:cubicBezTo>
                    <a:pt x="69" y="89"/>
                    <a:pt x="70" y="91"/>
                    <a:pt x="69" y="93"/>
                  </a:cubicBezTo>
                  <a:cubicBezTo>
                    <a:pt x="68" y="94"/>
                    <a:pt x="66" y="95"/>
                    <a:pt x="64" y="95"/>
                  </a:cubicBezTo>
                  <a:cubicBezTo>
                    <a:pt x="63" y="94"/>
                    <a:pt x="63" y="94"/>
                    <a:pt x="63" y="94"/>
                  </a:cubicBezTo>
                  <a:cubicBezTo>
                    <a:pt x="59" y="92"/>
                    <a:pt x="56" y="90"/>
                    <a:pt x="56" y="86"/>
                  </a:cubicBezTo>
                  <a:cubicBezTo>
                    <a:pt x="55" y="83"/>
                    <a:pt x="56" y="79"/>
                    <a:pt x="59" y="77"/>
                  </a:cubicBezTo>
                  <a:cubicBezTo>
                    <a:pt x="65" y="70"/>
                    <a:pt x="68" y="62"/>
                    <a:pt x="68" y="52"/>
                  </a:cubicBezTo>
                  <a:cubicBezTo>
                    <a:pt x="68" y="43"/>
                    <a:pt x="63" y="38"/>
                    <a:pt x="54" y="35"/>
                  </a:cubicBezTo>
                  <a:cubicBezTo>
                    <a:pt x="52" y="35"/>
                    <a:pt x="50" y="35"/>
                    <a:pt x="48" y="35"/>
                  </a:cubicBezTo>
                  <a:cubicBezTo>
                    <a:pt x="46" y="35"/>
                    <a:pt x="44" y="35"/>
                    <a:pt x="42" y="35"/>
                  </a:cubicBezTo>
                  <a:cubicBezTo>
                    <a:pt x="33" y="38"/>
                    <a:pt x="28" y="43"/>
                    <a:pt x="28" y="52"/>
                  </a:cubicBezTo>
                  <a:cubicBezTo>
                    <a:pt x="27" y="62"/>
                    <a:pt x="30" y="70"/>
                    <a:pt x="37" y="77"/>
                  </a:cubicBezTo>
                  <a:cubicBezTo>
                    <a:pt x="40" y="80"/>
                    <a:pt x="41" y="83"/>
                    <a:pt x="40" y="86"/>
                  </a:cubicBezTo>
                  <a:cubicBezTo>
                    <a:pt x="39" y="90"/>
                    <a:pt x="37" y="92"/>
                    <a:pt x="33" y="94"/>
                  </a:cubicBezTo>
                  <a:cubicBezTo>
                    <a:pt x="31" y="95"/>
                    <a:pt x="31" y="95"/>
                    <a:pt x="31" y="95"/>
                  </a:cubicBezTo>
                  <a:cubicBezTo>
                    <a:pt x="29" y="95"/>
                    <a:pt x="27" y="96"/>
                    <a:pt x="25" y="97"/>
                  </a:cubicBezTo>
                  <a:cubicBezTo>
                    <a:pt x="18" y="100"/>
                    <a:pt x="13" y="104"/>
                    <a:pt x="9" y="107"/>
                  </a:cubicBezTo>
                  <a:cubicBezTo>
                    <a:pt x="8" y="109"/>
                    <a:pt x="7" y="110"/>
                    <a:pt x="8" y="112"/>
                  </a:cubicBezTo>
                  <a:cubicBezTo>
                    <a:pt x="8" y="113"/>
                    <a:pt x="9" y="115"/>
                    <a:pt x="12" y="116"/>
                  </a:cubicBezTo>
                  <a:cubicBezTo>
                    <a:pt x="14" y="117"/>
                    <a:pt x="16" y="118"/>
                    <a:pt x="19" y="119"/>
                  </a:cubicBezTo>
                  <a:cubicBezTo>
                    <a:pt x="28" y="121"/>
                    <a:pt x="37" y="121"/>
                    <a:pt x="48" y="121"/>
                  </a:cubicBezTo>
                  <a:cubicBezTo>
                    <a:pt x="54" y="121"/>
                    <a:pt x="60" y="121"/>
                    <a:pt x="65" y="120"/>
                  </a:cubicBezTo>
                  <a:cubicBezTo>
                    <a:pt x="67" y="120"/>
                    <a:pt x="69" y="122"/>
                    <a:pt x="69" y="124"/>
                  </a:cubicBezTo>
                  <a:cubicBezTo>
                    <a:pt x="69" y="125"/>
                    <a:pt x="68" y="127"/>
                    <a:pt x="66" y="127"/>
                  </a:cubicBezTo>
                  <a:cubicBezTo>
                    <a:pt x="60" y="128"/>
                    <a:pt x="55" y="128"/>
                    <a:pt x="48" y="128"/>
                  </a:cubicBezTo>
                  <a:close/>
                </a:path>
              </a:pathLst>
            </a:custGeom>
            <a:solidFill>
              <a:schemeClr val="accent2"/>
            </a:solidFill>
            <a:ln>
              <a:noFill/>
            </a:ln>
          </p:spPr>
          <p:txBody>
            <a:bodyPr/>
            <a:lstStyle/>
            <a:p>
              <a:endParaRPr lang="en-US"/>
            </a:p>
          </p:txBody>
        </p:sp>
        <p:sp>
          <p:nvSpPr>
            <p:cNvPr id="19" name="Freeform 22">
              <a:extLst>
                <a:ext uri="{FF2B5EF4-FFF2-40B4-BE49-F238E27FC236}">
                  <a16:creationId xmlns:a16="http://schemas.microsoft.com/office/drawing/2014/main" xmlns="" id="{8B982F3F-BCA9-4D3C-9A1B-A1F671267B44}"/>
                </a:ext>
              </a:extLst>
            </p:cNvPr>
            <p:cNvSpPr>
              <a:spLocks noEditPoints="1"/>
            </p:cNvSpPr>
            <p:nvPr/>
          </p:nvSpPr>
          <p:spPr bwMode="auto">
            <a:xfrm>
              <a:off x="1279525" y="3124200"/>
              <a:ext cx="685800" cy="593725"/>
            </a:xfrm>
            <a:custGeom>
              <a:avLst/>
              <a:gdLst>
                <a:gd name="T0" fmla="*/ 2147483646 w 161"/>
                <a:gd name="T1" fmla="*/ 2147483646 h 139"/>
                <a:gd name="T2" fmla="*/ 0 w 161"/>
                <a:gd name="T3" fmla="*/ 2147483646 h 139"/>
                <a:gd name="T4" fmla="*/ 2147483646 w 161"/>
                <a:gd name="T5" fmla="*/ 2147483646 h 139"/>
                <a:gd name="T6" fmla="*/ 2147483646 w 161"/>
                <a:gd name="T7" fmla="*/ 2147483646 h 139"/>
                <a:gd name="T8" fmla="*/ 2147483646 w 161"/>
                <a:gd name="T9" fmla="*/ 2147483646 h 139"/>
                <a:gd name="T10" fmla="*/ 2147483646 w 161"/>
                <a:gd name="T11" fmla="*/ 2147483646 h 139"/>
                <a:gd name="T12" fmla="*/ 2147483646 w 161"/>
                <a:gd name="T13" fmla="*/ 2147483646 h 139"/>
                <a:gd name="T14" fmla="*/ 2147483646 w 161"/>
                <a:gd name="T15" fmla="*/ 2147483646 h 139"/>
                <a:gd name="T16" fmla="*/ 2147483646 w 161"/>
                <a:gd name="T17" fmla="*/ 2147483646 h 139"/>
                <a:gd name="T18" fmla="*/ 2147483646 w 161"/>
                <a:gd name="T19" fmla="*/ 2147483646 h 139"/>
                <a:gd name="T20" fmla="*/ 2147483646 w 161"/>
                <a:gd name="T21" fmla="*/ 2147483646 h 139"/>
                <a:gd name="T22" fmla="*/ 2147483646 w 161"/>
                <a:gd name="T23" fmla="*/ 2147483646 h 139"/>
                <a:gd name="T24" fmla="*/ 2147483646 w 161"/>
                <a:gd name="T25" fmla="*/ 2147483646 h 139"/>
                <a:gd name="T26" fmla="*/ 2147483646 w 161"/>
                <a:gd name="T27" fmla="*/ 2147483646 h 139"/>
                <a:gd name="T28" fmla="*/ 2147483646 w 161"/>
                <a:gd name="T29" fmla="*/ 2147483646 h 139"/>
                <a:gd name="T30" fmla="*/ 2147483646 w 161"/>
                <a:gd name="T31" fmla="*/ 2147483646 h 139"/>
                <a:gd name="T32" fmla="*/ 2147483646 w 161"/>
                <a:gd name="T33" fmla="*/ 2147483646 h 139"/>
                <a:gd name="T34" fmla="*/ 2147483646 w 161"/>
                <a:gd name="T35" fmla="*/ 2147483646 h 139"/>
                <a:gd name="T36" fmla="*/ 2147483646 w 161"/>
                <a:gd name="T37" fmla="*/ 2147483646 h 139"/>
                <a:gd name="T38" fmla="*/ 2147483646 w 161"/>
                <a:gd name="T39" fmla="*/ 2147483646 h 139"/>
                <a:gd name="T40" fmla="*/ 2147483646 w 161"/>
                <a:gd name="T41" fmla="*/ 2147483646 h 139"/>
                <a:gd name="T42" fmla="*/ 2147483646 w 161"/>
                <a:gd name="T43" fmla="*/ 2147483646 h 139"/>
                <a:gd name="T44" fmla="*/ 2147483646 w 161"/>
                <a:gd name="T45" fmla="*/ 2147483646 h 139"/>
                <a:gd name="T46" fmla="*/ 2147483646 w 161"/>
                <a:gd name="T47" fmla="*/ 2147483646 h 139"/>
                <a:gd name="T48" fmla="*/ 0 w 161"/>
                <a:gd name="T49" fmla="*/ 2147483646 h 139"/>
                <a:gd name="T50" fmla="*/ 2147483646 w 161"/>
                <a:gd name="T51" fmla="*/ 2147483646 h 139"/>
                <a:gd name="T52" fmla="*/ 2147483646 w 161"/>
                <a:gd name="T53" fmla="*/ 2147483646 h 139"/>
                <a:gd name="T54" fmla="*/ 2147483646 w 161"/>
                <a:gd name="T55" fmla="*/ 2147483646 h 139"/>
                <a:gd name="T56" fmla="*/ 2147483646 w 161"/>
                <a:gd name="T57" fmla="*/ 2147483646 h 139"/>
                <a:gd name="T58" fmla="*/ 2147483646 w 161"/>
                <a:gd name="T59" fmla="*/ 2147483646 h 139"/>
                <a:gd name="T60" fmla="*/ 2147483646 w 161"/>
                <a:gd name="T61" fmla="*/ 2147483646 h 139"/>
                <a:gd name="T62" fmla="*/ 2147483646 w 161"/>
                <a:gd name="T63" fmla="*/ 2147483646 h 139"/>
                <a:gd name="T64" fmla="*/ 2147483646 w 161"/>
                <a:gd name="T65" fmla="*/ 0 h 139"/>
                <a:gd name="T66" fmla="*/ 2147483646 w 161"/>
                <a:gd name="T67" fmla="*/ 2147483646 h 1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1" h="139">
                  <a:moveTo>
                    <a:pt x="142" y="139"/>
                  </a:moveTo>
                  <a:cubicBezTo>
                    <a:pt x="19" y="139"/>
                    <a:pt x="19" y="139"/>
                    <a:pt x="19" y="139"/>
                  </a:cubicBezTo>
                  <a:cubicBezTo>
                    <a:pt x="9" y="139"/>
                    <a:pt x="0" y="131"/>
                    <a:pt x="0" y="120"/>
                  </a:cubicBezTo>
                  <a:cubicBezTo>
                    <a:pt x="0" y="90"/>
                    <a:pt x="0" y="90"/>
                    <a:pt x="0" y="90"/>
                  </a:cubicBezTo>
                  <a:cubicBezTo>
                    <a:pt x="0" y="88"/>
                    <a:pt x="2" y="86"/>
                    <a:pt x="4" y="86"/>
                  </a:cubicBezTo>
                  <a:cubicBezTo>
                    <a:pt x="6" y="86"/>
                    <a:pt x="7" y="88"/>
                    <a:pt x="7" y="90"/>
                  </a:cubicBezTo>
                  <a:cubicBezTo>
                    <a:pt x="7" y="120"/>
                    <a:pt x="7" y="120"/>
                    <a:pt x="7" y="120"/>
                  </a:cubicBezTo>
                  <a:cubicBezTo>
                    <a:pt x="7" y="127"/>
                    <a:pt x="12" y="132"/>
                    <a:pt x="19" y="132"/>
                  </a:cubicBezTo>
                  <a:cubicBezTo>
                    <a:pt x="142" y="132"/>
                    <a:pt x="142" y="132"/>
                    <a:pt x="142" y="132"/>
                  </a:cubicBezTo>
                  <a:cubicBezTo>
                    <a:pt x="149" y="132"/>
                    <a:pt x="154" y="127"/>
                    <a:pt x="154" y="120"/>
                  </a:cubicBezTo>
                  <a:cubicBezTo>
                    <a:pt x="154" y="90"/>
                    <a:pt x="154" y="90"/>
                    <a:pt x="154" y="90"/>
                  </a:cubicBezTo>
                  <a:cubicBezTo>
                    <a:pt x="154" y="88"/>
                    <a:pt x="155" y="87"/>
                    <a:pt x="157" y="87"/>
                  </a:cubicBezTo>
                  <a:cubicBezTo>
                    <a:pt x="159" y="87"/>
                    <a:pt x="161" y="88"/>
                    <a:pt x="161" y="90"/>
                  </a:cubicBezTo>
                  <a:cubicBezTo>
                    <a:pt x="161" y="120"/>
                    <a:pt x="161" y="120"/>
                    <a:pt x="161" y="120"/>
                  </a:cubicBezTo>
                  <a:cubicBezTo>
                    <a:pt x="161" y="131"/>
                    <a:pt x="152" y="139"/>
                    <a:pt x="142" y="139"/>
                  </a:cubicBezTo>
                  <a:close/>
                  <a:moveTo>
                    <a:pt x="87" y="99"/>
                  </a:moveTo>
                  <a:cubicBezTo>
                    <a:pt x="74" y="99"/>
                    <a:pt x="74" y="99"/>
                    <a:pt x="74" y="99"/>
                  </a:cubicBezTo>
                  <a:cubicBezTo>
                    <a:pt x="69" y="99"/>
                    <a:pt x="65" y="95"/>
                    <a:pt x="65" y="89"/>
                  </a:cubicBezTo>
                  <a:cubicBezTo>
                    <a:pt x="65" y="74"/>
                    <a:pt x="65" y="74"/>
                    <a:pt x="65" y="74"/>
                  </a:cubicBezTo>
                  <a:cubicBezTo>
                    <a:pt x="65" y="68"/>
                    <a:pt x="69" y="64"/>
                    <a:pt x="74" y="64"/>
                  </a:cubicBezTo>
                  <a:cubicBezTo>
                    <a:pt x="87" y="64"/>
                    <a:pt x="87" y="64"/>
                    <a:pt x="87" y="64"/>
                  </a:cubicBezTo>
                  <a:cubicBezTo>
                    <a:pt x="92" y="64"/>
                    <a:pt x="96" y="68"/>
                    <a:pt x="96" y="74"/>
                  </a:cubicBezTo>
                  <a:cubicBezTo>
                    <a:pt x="96" y="89"/>
                    <a:pt x="96" y="89"/>
                    <a:pt x="96" y="89"/>
                  </a:cubicBezTo>
                  <a:cubicBezTo>
                    <a:pt x="96" y="95"/>
                    <a:pt x="92" y="99"/>
                    <a:pt x="87" y="99"/>
                  </a:cubicBezTo>
                  <a:close/>
                  <a:moveTo>
                    <a:pt x="74" y="71"/>
                  </a:moveTo>
                  <a:cubicBezTo>
                    <a:pt x="73" y="71"/>
                    <a:pt x="72" y="72"/>
                    <a:pt x="72" y="74"/>
                  </a:cubicBezTo>
                  <a:cubicBezTo>
                    <a:pt x="72" y="89"/>
                    <a:pt x="72" y="89"/>
                    <a:pt x="72" y="89"/>
                  </a:cubicBezTo>
                  <a:cubicBezTo>
                    <a:pt x="72" y="91"/>
                    <a:pt x="73" y="92"/>
                    <a:pt x="74" y="92"/>
                  </a:cubicBezTo>
                  <a:cubicBezTo>
                    <a:pt x="87" y="92"/>
                    <a:pt x="87" y="92"/>
                    <a:pt x="87" y="92"/>
                  </a:cubicBezTo>
                  <a:cubicBezTo>
                    <a:pt x="88" y="92"/>
                    <a:pt x="89" y="91"/>
                    <a:pt x="89" y="89"/>
                  </a:cubicBezTo>
                  <a:cubicBezTo>
                    <a:pt x="89" y="74"/>
                    <a:pt x="89" y="74"/>
                    <a:pt x="89" y="74"/>
                  </a:cubicBezTo>
                  <a:cubicBezTo>
                    <a:pt x="89" y="72"/>
                    <a:pt x="88" y="71"/>
                    <a:pt x="87" y="71"/>
                  </a:cubicBezTo>
                  <a:lnTo>
                    <a:pt x="74" y="71"/>
                  </a:lnTo>
                  <a:close/>
                  <a:moveTo>
                    <a:pt x="142" y="85"/>
                  </a:moveTo>
                  <a:cubicBezTo>
                    <a:pt x="106" y="85"/>
                    <a:pt x="106" y="85"/>
                    <a:pt x="106" y="85"/>
                  </a:cubicBezTo>
                  <a:cubicBezTo>
                    <a:pt x="104" y="85"/>
                    <a:pt x="102" y="84"/>
                    <a:pt x="102" y="82"/>
                  </a:cubicBezTo>
                  <a:cubicBezTo>
                    <a:pt x="102" y="80"/>
                    <a:pt x="104" y="78"/>
                    <a:pt x="106" y="78"/>
                  </a:cubicBezTo>
                  <a:cubicBezTo>
                    <a:pt x="142" y="78"/>
                    <a:pt x="142" y="78"/>
                    <a:pt x="142" y="78"/>
                  </a:cubicBezTo>
                  <a:cubicBezTo>
                    <a:pt x="149" y="78"/>
                    <a:pt x="154" y="73"/>
                    <a:pt x="154" y="67"/>
                  </a:cubicBezTo>
                  <a:cubicBezTo>
                    <a:pt x="154" y="43"/>
                    <a:pt x="154" y="43"/>
                    <a:pt x="154" y="43"/>
                  </a:cubicBezTo>
                  <a:cubicBezTo>
                    <a:pt x="154" y="36"/>
                    <a:pt x="149" y="31"/>
                    <a:pt x="142" y="31"/>
                  </a:cubicBezTo>
                  <a:cubicBezTo>
                    <a:pt x="19" y="31"/>
                    <a:pt x="19" y="31"/>
                    <a:pt x="19" y="31"/>
                  </a:cubicBezTo>
                  <a:cubicBezTo>
                    <a:pt x="12" y="31"/>
                    <a:pt x="7" y="36"/>
                    <a:pt x="7" y="43"/>
                  </a:cubicBezTo>
                  <a:cubicBezTo>
                    <a:pt x="7" y="67"/>
                    <a:pt x="7" y="67"/>
                    <a:pt x="7" y="67"/>
                  </a:cubicBezTo>
                  <a:cubicBezTo>
                    <a:pt x="7" y="73"/>
                    <a:pt x="12" y="78"/>
                    <a:pt x="19" y="78"/>
                  </a:cubicBezTo>
                  <a:cubicBezTo>
                    <a:pt x="55" y="78"/>
                    <a:pt x="55" y="78"/>
                    <a:pt x="55" y="78"/>
                  </a:cubicBezTo>
                  <a:cubicBezTo>
                    <a:pt x="57" y="78"/>
                    <a:pt x="59" y="80"/>
                    <a:pt x="59" y="82"/>
                  </a:cubicBezTo>
                  <a:cubicBezTo>
                    <a:pt x="59" y="84"/>
                    <a:pt x="57" y="85"/>
                    <a:pt x="55" y="85"/>
                  </a:cubicBezTo>
                  <a:cubicBezTo>
                    <a:pt x="19" y="85"/>
                    <a:pt x="19" y="85"/>
                    <a:pt x="19" y="85"/>
                  </a:cubicBezTo>
                  <a:cubicBezTo>
                    <a:pt x="9" y="85"/>
                    <a:pt x="0" y="77"/>
                    <a:pt x="0" y="67"/>
                  </a:cubicBezTo>
                  <a:cubicBezTo>
                    <a:pt x="0" y="43"/>
                    <a:pt x="0" y="43"/>
                    <a:pt x="0" y="43"/>
                  </a:cubicBezTo>
                  <a:cubicBezTo>
                    <a:pt x="0" y="33"/>
                    <a:pt x="9" y="24"/>
                    <a:pt x="19" y="24"/>
                  </a:cubicBezTo>
                  <a:cubicBezTo>
                    <a:pt x="142" y="24"/>
                    <a:pt x="142" y="24"/>
                    <a:pt x="142" y="24"/>
                  </a:cubicBezTo>
                  <a:cubicBezTo>
                    <a:pt x="152" y="24"/>
                    <a:pt x="161" y="33"/>
                    <a:pt x="161" y="43"/>
                  </a:cubicBezTo>
                  <a:cubicBezTo>
                    <a:pt x="161" y="69"/>
                    <a:pt x="161" y="69"/>
                    <a:pt x="161" y="69"/>
                  </a:cubicBezTo>
                  <a:cubicBezTo>
                    <a:pt x="161" y="70"/>
                    <a:pt x="161" y="71"/>
                    <a:pt x="160" y="71"/>
                  </a:cubicBezTo>
                  <a:cubicBezTo>
                    <a:pt x="158" y="79"/>
                    <a:pt x="151" y="85"/>
                    <a:pt x="142" y="85"/>
                  </a:cubicBezTo>
                  <a:close/>
                  <a:moveTo>
                    <a:pt x="107" y="18"/>
                  </a:moveTo>
                  <a:cubicBezTo>
                    <a:pt x="105" y="18"/>
                    <a:pt x="104" y="17"/>
                    <a:pt x="104" y="15"/>
                  </a:cubicBezTo>
                  <a:cubicBezTo>
                    <a:pt x="104" y="10"/>
                    <a:pt x="99" y="7"/>
                    <a:pt x="94" y="7"/>
                  </a:cubicBezTo>
                  <a:cubicBezTo>
                    <a:pt x="67" y="7"/>
                    <a:pt x="67" y="7"/>
                    <a:pt x="67" y="7"/>
                  </a:cubicBezTo>
                  <a:cubicBezTo>
                    <a:pt x="62" y="7"/>
                    <a:pt x="57" y="10"/>
                    <a:pt x="57" y="15"/>
                  </a:cubicBezTo>
                  <a:cubicBezTo>
                    <a:pt x="57" y="17"/>
                    <a:pt x="56" y="18"/>
                    <a:pt x="54" y="18"/>
                  </a:cubicBezTo>
                  <a:cubicBezTo>
                    <a:pt x="52" y="18"/>
                    <a:pt x="50" y="17"/>
                    <a:pt x="50" y="15"/>
                  </a:cubicBezTo>
                  <a:cubicBezTo>
                    <a:pt x="50" y="6"/>
                    <a:pt x="58" y="0"/>
                    <a:pt x="67" y="0"/>
                  </a:cubicBezTo>
                  <a:cubicBezTo>
                    <a:pt x="94" y="0"/>
                    <a:pt x="94" y="0"/>
                    <a:pt x="94" y="0"/>
                  </a:cubicBezTo>
                  <a:cubicBezTo>
                    <a:pt x="103" y="0"/>
                    <a:pt x="111" y="6"/>
                    <a:pt x="111" y="15"/>
                  </a:cubicBezTo>
                  <a:cubicBezTo>
                    <a:pt x="111" y="17"/>
                    <a:pt x="109" y="18"/>
                    <a:pt x="107" y="18"/>
                  </a:cubicBezTo>
                  <a:close/>
                </a:path>
              </a:pathLst>
            </a:custGeom>
            <a:solidFill>
              <a:schemeClr val="accent2"/>
            </a:solidFill>
            <a:ln>
              <a:noFill/>
            </a:ln>
          </p:spPr>
          <p:txBody>
            <a:bodyPr/>
            <a:lstStyle/>
            <a:p>
              <a:endParaRPr lang="en-US"/>
            </a:p>
          </p:txBody>
        </p:sp>
        <p:sp>
          <p:nvSpPr>
            <p:cNvPr id="20" name="Freeform 23">
              <a:extLst>
                <a:ext uri="{FF2B5EF4-FFF2-40B4-BE49-F238E27FC236}">
                  <a16:creationId xmlns:a16="http://schemas.microsoft.com/office/drawing/2014/main" xmlns="" id="{32AF6529-0C82-4D28-9047-051BFCEA38AE}"/>
                </a:ext>
              </a:extLst>
            </p:cNvPr>
            <p:cNvSpPr>
              <a:spLocks noEditPoints="1"/>
            </p:cNvSpPr>
            <p:nvPr/>
          </p:nvSpPr>
          <p:spPr bwMode="auto">
            <a:xfrm>
              <a:off x="10221913" y="3119438"/>
              <a:ext cx="695325" cy="627062"/>
            </a:xfrm>
            <a:custGeom>
              <a:avLst/>
              <a:gdLst>
                <a:gd name="T0" fmla="*/ 2147483646 w 163"/>
                <a:gd name="T1" fmla="*/ 2147483646 h 147"/>
                <a:gd name="T2" fmla="*/ 2147483646 w 163"/>
                <a:gd name="T3" fmla="*/ 2147483646 h 147"/>
                <a:gd name="T4" fmla="*/ 2147483646 w 163"/>
                <a:gd name="T5" fmla="*/ 2147483646 h 147"/>
                <a:gd name="T6" fmla="*/ 2147483646 w 163"/>
                <a:gd name="T7" fmla="*/ 2147483646 h 147"/>
                <a:gd name="T8" fmla="*/ 2147483646 w 163"/>
                <a:gd name="T9" fmla="*/ 2147483646 h 147"/>
                <a:gd name="T10" fmla="*/ 2147483646 w 163"/>
                <a:gd name="T11" fmla="*/ 2147483646 h 147"/>
                <a:gd name="T12" fmla="*/ 2147483646 w 163"/>
                <a:gd name="T13" fmla="*/ 2147483646 h 147"/>
                <a:gd name="T14" fmla="*/ 2147483646 w 163"/>
                <a:gd name="T15" fmla="*/ 2147483646 h 147"/>
                <a:gd name="T16" fmla="*/ 2147483646 w 163"/>
                <a:gd name="T17" fmla="*/ 2147483646 h 147"/>
                <a:gd name="T18" fmla="*/ 2147483646 w 163"/>
                <a:gd name="T19" fmla="*/ 2147483646 h 147"/>
                <a:gd name="T20" fmla="*/ 2147483646 w 163"/>
                <a:gd name="T21" fmla="*/ 2147483646 h 147"/>
                <a:gd name="T22" fmla="*/ 2147483646 w 163"/>
                <a:gd name="T23" fmla="*/ 2147483646 h 147"/>
                <a:gd name="T24" fmla="*/ 2147483646 w 163"/>
                <a:gd name="T25" fmla="*/ 2147483646 h 147"/>
                <a:gd name="T26" fmla="*/ 2147483646 w 163"/>
                <a:gd name="T27" fmla="*/ 2147483646 h 147"/>
                <a:gd name="T28" fmla="*/ 2147483646 w 163"/>
                <a:gd name="T29" fmla="*/ 2147483646 h 147"/>
                <a:gd name="T30" fmla="*/ 2147483646 w 163"/>
                <a:gd name="T31" fmla="*/ 2147483646 h 147"/>
                <a:gd name="T32" fmla="*/ 2147483646 w 163"/>
                <a:gd name="T33" fmla="*/ 2147483646 h 147"/>
                <a:gd name="T34" fmla="*/ 2147483646 w 163"/>
                <a:gd name="T35" fmla="*/ 2147483646 h 147"/>
                <a:gd name="T36" fmla="*/ 2147483646 w 163"/>
                <a:gd name="T37" fmla="*/ 2147483646 h 147"/>
                <a:gd name="T38" fmla="*/ 2147483646 w 163"/>
                <a:gd name="T39" fmla="*/ 2147483646 h 147"/>
                <a:gd name="T40" fmla="*/ 2147483646 w 163"/>
                <a:gd name="T41" fmla="*/ 2147483646 h 147"/>
                <a:gd name="T42" fmla="*/ 2147483646 w 163"/>
                <a:gd name="T43" fmla="*/ 2147483646 h 147"/>
                <a:gd name="T44" fmla="*/ 2147483646 w 163"/>
                <a:gd name="T45" fmla="*/ 2147483646 h 147"/>
                <a:gd name="T46" fmla="*/ 2147483646 w 163"/>
                <a:gd name="T47" fmla="*/ 2147483646 h 147"/>
                <a:gd name="T48" fmla="*/ 2147483646 w 163"/>
                <a:gd name="T49" fmla="*/ 2147483646 h 147"/>
                <a:gd name="T50" fmla="*/ 2147483646 w 163"/>
                <a:gd name="T51" fmla="*/ 2147483646 h 147"/>
                <a:gd name="T52" fmla="*/ 2147483646 w 163"/>
                <a:gd name="T53" fmla="*/ 2147483646 h 147"/>
                <a:gd name="T54" fmla="*/ 2147483646 w 163"/>
                <a:gd name="T55" fmla="*/ 2147483646 h 147"/>
                <a:gd name="T56" fmla="*/ 2147483646 w 163"/>
                <a:gd name="T57" fmla="*/ 2147483646 h 147"/>
                <a:gd name="T58" fmla="*/ 2147483646 w 163"/>
                <a:gd name="T59" fmla="*/ 2147483646 h 147"/>
                <a:gd name="T60" fmla="*/ 2147483646 w 163"/>
                <a:gd name="T61" fmla="*/ 2147483646 h 147"/>
                <a:gd name="T62" fmla="*/ 2147483646 w 163"/>
                <a:gd name="T63" fmla="*/ 2147483646 h 147"/>
                <a:gd name="T64" fmla="*/ 2147483646 w 163"/>
                <a:gd name="T65" fmla="*/ 2147483646 h 147"/>
                <a:gd name="T66" fmla="*/ 2147483646 w 163"/>
                <a:gd name="T67" fmla="*/ 2147483646 h 147"/>
                <a:gd name="T68" fmla="*/ 2147483646 w 163"/>
                <a:gd name="T69" fmla="*/ 2147483646 h 147"/>
                <a:gd name="T70" fmla="*/ 2147483646 w 163"/>
                <a:gd name="T71" fmla="*/ 2147483646 h 147"/>
                <a:gd name="T72" fmla="*/ 2147483646 w 163"/>
                <a:gd name="T73" fmla="*/ 2147483646 h 147"/>
                <a:gd name="T74" fmla="*/ 2147483646 w 163"/>
                <a:gd name="T75" fmla="*/ 2147483646 h 147"/>
                <a:gd name="T76" fmla="*/ 2147483646 w 163"/>
                <a:gd name="T77" fmla="*/ 2147483646 h 147"/>
                <a:gd name="T78" fmla="*/ 2147483646 w 163"/>
                <a:gd name="T79" fmla="*/ 2147483646 h 147"/>
                <a:gd name="T80" fmla="*/ 2147483646 w 163"/>
                <a:gd name="T81" fmla="*/ 2147483646 h 147"/>
                <a:gd name="T82" fmla="*/ 2147483646 w 163"/>
                <a:gd name="T83" fmla="*/ 2147483646 h 147"/>
                <a:gd name="T84" fmla="*/ 2147483646 w 163"/>
                <a:gd name="T85" fmla="*/ 2147483646 h 147"/>
                <a:gd name="T86" fmla="*/ 2147483646 w 163"/>
                <a:gd name="T87" fmla="*/ 2147483646 h 147"/>
                <a:gd name="T88" fmla="*/ 2147483646 w 163"/>
                <a:gd name="T89" fmla="*/ 2147483646 h 147"/>
                <a:gd name="T90" fmla="*/ 2147483646 w 163"/>
                <a:gd name="T91" fmla="*/ 2147483646 h 147"/>
                <a:gd name="T92" fmla="*/ 0 w 163"/>
                <a:gd name="T93" fmla="*/ 2147483646 h 147"/>
                <a:gd name="T94" fmla="*/ 2147483646 w 163"/>
                <a:gd name="T95" fmla="*/ 2147483646 h 147"/>
                <a:gd name="T96" fmla="*/ 2147483646 w 163"/>
                <a:gd name="T97" fmla="*/ 2147483646 h 147"/>
                <a:gd name="T98" fmla="*/ 2147483646 w 163"/>
                <a:gd name="T99" fmla="*/ 2147483646 h 147"/>
                <a:gd name="T100" fmla="*/ 2147483646 w 163"/>
                <a:gd name="T101" fmla="*/ 2147483646 h 147"/>
                <a:gd name="T102" fmla="*/ 2147483646 w 163"/>
                <a:gd name="T103" fmla="*/ 2147483646 h 1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63" h="147">
                  <a:moveTo>
                    <a:pt x="35" y="66"/>
                  </a:moveTo>
                  <a:cubicBezTo>
                    <a:pt x="30" y="66"/>
                    <a:pt x="26" y="70"/>
                    <a:pt x="26" y="75"/>
                  </a:cubicBezTo>
                  <a:cubicBezTo>
                    <a:pt x="26" y="113"/>
                    <a:pt x="26" y="113"/>
                    <a:pt x="26" y="113"/>
                  </a:cubicBezTo>
                  <a:cubicBezTo>
                    <a:pt x="26" y="118"/>
                    <a:pt x="30" y="122"/>
                    <a:pt x="35" y="122"/>
                  </a:cubicBezTo>
                  <a:cubicBezTo>
                    <a:pt x="44" y="122"/>
                    <a:pt x="44" y="122"/>
                    <a:pt x="44" y="122"/>
                  </a:cubicBezTo>
                  <a:cubicBezTo>
                    <a:pt x="49" y="122"/>
                    <a:pt x="53" y="118"/>
                    <a:pt x="53" y="113"/>
                  </a:cubicBezTo>
                  <a:cubicBezTo>
                    <a:pt x="53" y="75"/>
                    <a:pt x="53" y="75"/>
                    <a:pt x="53" y="75"/>
                  </a:cubicBezTo>
                  <a:cubicBezTo>
                    <a:pt x="53" y="70"/>
                    <a:pt x="49" y="66"/>
                    <a:pt x="44" y="66"/>
                  </a:cubicBezTo>
                  <a:lnTo>
                    <a:pt x="35" y="66"/>
                  </a:lnTo>
                  <a:close/>
                  <a:moveTo>
                    <a:pt x="46" y="75"/>
                  </a:moveTo>
                  <a:cubicBezTo>
                    <a:pt x="46" y="113"/>
                    <a:pt x="46" y="113"/>
                    <a:pt x="46" y="113"/>
                  </a:cubicBezTo>
                  <a:cubicBezTo>
                    <a:pt x="46" y="114"/>
                    <a:pt x="45" y="115"/>
                    <a:pt x="44" y="115"/>
                  </a:cubicBezTo>
                  <a:cubicBezTo>
                    <a:pt x="35" y="115"/>
                    <a:pt x="35" y="115"/>
                    <a:pt x="35" y="115"/>
                  </a:cubicBezTo>
                  <a:cubicBezTo>
                    <a:pt x="34" y="115"/>
                    <a:pt x="33" y="114"/>
                    <a:pt x="33" y="113"/>
                  </a:cubicBezTo>
                  <a:cubicBezTo>
                    <a:pt x="33" y="75"/>
                    <a:pt x="33" y="75"/>
                    <a:pt x="33" y="75"/>
                  </a:cubicBezTo>
                  <a:cubicBezTo>
                    <a:pt x="33" y="74"/>
                    <a:pt x="34" y="73"/>
                    <a:pt x="35" y="73"/>
                  </a:cubicBezTo>
                  <a:cubicBezTo>
                    <a:pt x="44" y="73"/>
                    <a:pt x="44" y="73"/>
                    <a:pt x="44" y="73"/>
                  </a:cubicBezTo>
                  <a:cubicBezTo>
                    <a:pt x="45" y="73"/>
                    <a:pt x="46" y="74"/>
                    <a:pt x="46" y="75"/>
                  </a:cubicBezTo>
                  <a:close/>
                  <a:moveTo>
                    <a:pt x="68" y="53"/>
                  </a:moveTo>
                  <a:cubicBezTo>
                    <a:pt x="63" y="53"/>
                    <a:pt x="59" y="57"/>
                    <a:pt x="59" y="62"/>
                  </a:cubicBezTo>
                  <a:cubicBezTo>
                    <a:pt x="59" y="113"/>
                    <a:pt x="59" y="113"/>
                    <a:pt x="59" y="113"/>
                  </a:cubicBezTo>
                  <a:cubicBezTo>
                    <a:pt x="59" y="118"/>
                    <a:pt x="63" y="122"/>
                    <a:pt x="68" y="122"/>
                  </a:cubicBezTo>
                  <a:cubicBezTo>
                    <a:pt x="78" y="122"/>
                    <a:pt x="78" y="122"/>
                    <a:pt x="78" y="122"/>
                  </a:cubicBezTo>
                  <a:cubicBezTo>
                    <a:pt x="82" y="122"/>
                    <a:pt x="86" y="118"/>
                    <a:pt x="86" y="113"/>
                  </a:cubicBezTo>
                  <a:cubicBezTo>
                    <a:pt x="86" y="62"/>
                    <a:pt x="86" y="62"/>
                    <a:pt x="86" y="62"/>
                  </a:cubicBezTo>
                  <a:cubicBezTo>
                    <a:pt x="86" y="57"/>
                    <a:pt x="82" y="53"/>
                    <a:pt x="78" y="53"/>
                  </a:cubicBezTo>
                  <a:lnTo>
                    <a:pt x="68" y="53"/>
                  </a:lnTo>
                  <a:close/>
                  <a:moveTo>
                    <a:pt x="79" y="62"/>
                  </a:moveTo>
                  <a:cubicBezTo>
                    <a:pt x="79" y="113"/>
                    <a:pt x="79" y="113"/>
                    <a:pt x="79" y="113"/>
                  </a:cubicBezTo>
                  <a:cubicBezTo>
                    <a:pt x="79" y="114"/>
                    <a:pt x="79" y="115"/>
                    <a:pt x="78" y="115"/>
                  </a:cubicBezTo>
                  <a:cubicBezTo>
                    <a:pt x="68" y="115"/>
                    <a:pt x="68" y="115"/>
                    <a:pt x="68" y="115"/>
                  </a:cubicBezTo>
                  <a:cubicBezTo>
                    <a:pt x="67" y="115"/>
                    <a:pt x="66" y="114"/>
                    <a:pt x="66" y="113"/>
                  </a:cubicBezTo>
                  <a:cubicBezTo>
                    <a:pt x="66" y="62"/>
                    <a:pt x="66" y="62"/>
                    <a:pt x="66" y="62"/>
                  </a:cubicBezTo>
                  <a:cubicBezTo>
                    <a:pt x="66" y="61"/>
                    <a:pt x="67" y="60"/>
                    <a:pt x="68" y="60"/>
                  </a:cubicBezTo>
                  <a:cubicBezTo>
                    <a:pt x="78" y="60"/>
                    <a:pt x="78" y="60"/>
                    <a:pt x="78" y="60"/>
                  </a:cubicBezTo>
                  <a:cubicBezTo>
                    <a:pt x="79" y="60"/>
                    <a:pt x="79" y="61"/>
                    <a:pt x="79" y="62"/>
                  </a:cubicBezTo>
                  <a:close/>
                  <a:moveTo>
                    <a:pt x="102" y="42"/>
                  </a:moveTo>
                  <a:cubicBezTo>
                    <a:pt x="97" y="42"/>
                    <a:pt x="93" y="46"/>
                    <a:pt x="93" y="51"/>
                  </a:cubicBezTo>
                  <a:cubicBezTo>
                    <a:pt x="93" y="113"/>
                    <a:pt x="93" y="113"/>
                    <a:pt x="93" y="113"/>
                  </a:cubicBezTo>
                  <a:cubicBezTo>
                    <a:pt x="93" y="118"/>
                    <a:pt x="97" y="122"/>
                    <a:pt x="102" y="122"/>
                  </a:cubicBezTo>
                  <a:cubicBezTo>
                    <a:pt x="111" y="122"/>
                    <a:pt x="111" y="122"/>
                    <a:pt x="111" y="122"/>
                  </a:cubicBezTo>
                  <a:cubicBezTo>
                    <a:pt x="116" y="122"/>
                    <a:pt x="120" y="118"/>
                    <a:pt x="120" y="113"/>
                  </a:cubicBezTo>
                  <a:cubicBezTo>
                    <a:pt x="120" y="51"/>
                    <a:pt x="120" y="51"/>
                    <a:pt x="120" y="51"/>
                  </a:cubicBezTo>
                  <a:cubicBezTo>
                    <a:pt x="120" y="46"/>
                    <a:pt x="116" y="42"/>
                    <a:pt x="111" y="42"/>
                  </a:cubicBezTo>
                  <a:lnTo>
                    <a:pt x="102" y="42"/>
                  </a:lnTo>
                  <a:close/>
                  <a:moveTo>
                    <a:pt x="113" y="51"/>
                  </a:moveTo>
                  <a:cubicBezTo>
                    <a:pt x="113" y="113"/>
                    <a:pt x="113" y="113"/>
                    <a:pt x="113" y="113"/>
                  </a:cubicBezTo>
                  <a:cubicBezTo>
                    <a:pt x="113" y="114"/>
                    <a:pt x="112" y="115"/>
                    <a:pt x="111" y="115"/>
                  </a:cubicBezTo>
                  <a:cubicBezTo>
                    <a:pt x="102" y="115"/>
                    <a:pt x="102" y="115"/>
                    <a:pt x="102" y="115"/>
                  </a:cubicBezTo>
                  <a:cubicBezTo>
                    <a:pt x="101" y="115"/>
                    <a:pt x="100" y="114"/>
                    <a:pt x="100" y="113"/>
                  </a:cubicBezTo>
                  <a:cubicBezTo>
                    <a:pt x="100" y="51"/>
                    <a:pt x="100" y="51"/>
                    <a:pt x="100" y="51"/>
                  </a:cubicBezTo>
                  <a:cubicBezTo>
                    <a:pt x="100" y="50"/>
                    <a:pt x="101" y="49"/>
                    <a:pt x="102" y="49"/>
                  </a:cubicBezTo>
                  <a:cubicBezTo>
                    <a:pt x="111" y="49"/>
                    <a:pt x="111" y="49"/>
                    <a:pt x="111" y="49"/>
                  </a:cubicBezTo>
                  <a:cubicBezTo>
                    <a:pt x="112" y="49"/>
                    <a:pt x="113" y="50"/>
                    <a:pt x="113" y="51"/>
                  </a:cubicBezTo>
                  <a:close/>
                  <a:moveTo>
                    <a:pt x="126" y="39"/>
                  </a:moveTo>
                  <a:cubicBezTo>
                    <a:pt x="126" y="113"/>
                    <a:pt x="126" y="113"/>
                    <a:pt x="126" y="113"/>
                  </a:cubicBezTo>
                  <a:cubicBezTo>
                    <a:pt x="126" y="118"/>
                    <a:pt x="130" y="122"/>
                    <a:pt x="135" y="122"/>
                  </a:cubicBezTo>
                  <a:cubicBezTo>
                    <a:pt x="144" y="122"/>
                    <a:pt x="144" y="122"/>
                    <a:pt x="144" y="122"/>
                  </a:cubicBezTo>
                  <a:cubicBezTo>
                    <a:pt x="149" y="122"/>
                    <a:pt x="153" y="118"/>
                    <a:pt x="153" y="113"/>
                  </a:cubicBezTo>
                  <a:cubicBezTo>
                    <a:pt x="153" y="39"/>
                    <a:pt x="153" y="39"/>
                    <a:pt x="153" y="39"/>
                  </a:cubicBezTo>
                  <a:cubicBezTo>
                    <a:pt x="153" y="34"/>
                    <a:pt x="149" y="30"/>
                    <a:pt x="144" y="30"/>
                  </a:cubicBezTo>
                  <a:cubicBezTo>
                    <a:pt x="135" y="30"/>
                    <a:pt x="135" y="30"/>
                    <a:pt x="135" y="30"/>
                  </a:cubicBezTo>
                  <a:cubicBezTo>
                    <a:pt x="130" y="30"/>
                    <a:pt x="126" y="34"/>
                    <a:pt x="126" y="39"/>
                  </a:cubicBezTo>
                  <a:close/>
                  <a:moveTo>
                    <a:pt x="146" y="39"/>
                  </a:moveTo>
                  <a:cubicBezTo>
                    <a:pt x="146" y="113"/>
                    <a:pt x="146" y="113"/>
                    <a:pt x="146" y="113"/>
                  </a:cubicBezTo>
                  <a:cubicBezTo>
                    <a:pt x="146" y="114"/>
                    <a:pt x="145" y="115"/>
                    <a:pt x="144" y="115"/>
                  </a:cubicBezTo>
                  <a:cubicBezTo>
                    <a:pt x="135" y="115"/>
                    <a:pt x="135" y="115"/>
                    <a:pt x="135" y="115"/>
                  </a:cubicBezTo>
                  <a:cubicBezTo>
                    <a:pt x="134" y="115"/>
                    <a:pt x="133" y="114"/>
                    <a:pt x="133" y="113"/>
                  </a:cubicBezTo>
                  <a:cubicBezTo>
                    <a:pt x="133" y="39"/>
                    <a:pt x="133" y="39"/>
                    <a:pt x="133" y="39"/>
                  </a:cubicBezTo>
                  <a:cubicBezTo>
                    <a:pt x="133" y="38"/>
                    <a:pt x="134" y="37"/>
                    <a:pt x="135" y="37"/>
                  </a:cubicBezTo>
                  <a:cubicBezTo>
                    <a:pt x="144" y="37"/>
                    <a:pt x="144" y="37"/>
                    <a:pt x="144" y="37"/>
                  </a:cubicBezTo>
                  <a:cubicBezTo>
                    <a:pt x="145" y="37"/>
                    <a:pt x="146" y="38"/>
                    <a:pt x="146" y="39"/>
                  </a:cubicBezTo>
                  <a:close/>
                  <a:moveTo>
                    <a:pt x="84" y="29"/>
                  </a:moveTo>
                  <a:cubicBezTo>
                    <a:pt x="106" y="21"/>
                    <a:pt x="127" y="8"/>
                    <a:pt x="128" y="8"/>
                  </a:cubicBezTo>
                  <a:cubicBezTo>
                    <a:pt x="124" y="0"/>
                    <a:pt x="124" y="0"/>
                    <a:pt x="124" y="0"/>
                  </a:cubicBezTo>
                  <a:cubicBezTo>
                    <a:pt x="131" y="3"/>
                    <a:pt x="131" y="3"/>
                    <a:pt x="131" y="3"/>
                  </a:cubicBezTo>
                  <a:cubicBezTo>
                    <a:pt x="139" y="6"/>
                    <a:pt x="139" y="6"/>
                    <a:pt x="139" y="6"/>
                  </a:cubicBezTo>
                  <a:cubicBezTo>
                    <a:pt x="137" y="14"/>
                    <a:pt x="137" y="14"/>
                    <a:pt x="137" y="14"/>
                  </a:cubicBezTo>
                  <a:cubicBezTo>
                    <a:pt x="135" y="22"/>
                    <a:pt x="135" y="22"/>
                    <a:pt x="135" y="22"/>
                  </a:cubicBezTo>
                  <a:cubicBezTo>
                    <a:pt x="131" y="14"/>
                    <a:pt x="131" y="14"/>
                    <a:pt x="131" y="14"/>
                  </a:cubicBezTo>
                  <a:cubicBezTo>
                    <a:pt x="127" y="16"/>
                    <a:pt x="108" y="27"/>
                    <a:pt x="87" y="35"/>
                  </a:cubicBezTo>
                  <a:cubicBezTo>
                    <a:pt x="62" y="45"/>
                    <a:pt x="32" y="51"/>
                    <a:pt x="31" y="51"/>
                  </a:cubicBezTo>
                  <a:cubicBezTo>
                    <a:pt x="31" y="51"/>
                    <a:pt x="31" y="51"/>
                    <a:pt x="31" y="51"/>
                  </a:cubicBezTo>
                  <a:cubicBezTo>
                    <a:pt x="29" y="51"/>
                    <a:pt x="27" y="50"/>
                    <a:pt x="27" y="48"/>
                  </a:cubicBezTo>
                  <a:cubicBezTo>
                    <a:pt x="27" y="47"/>
                    <a:pt x="28" y="45"/>
                    <a:pt x="30" y="44"/>
                  </a:cubicBezTo>
                  <a:cubicBezTo>
                    <a:pt x="30" y="44"/>
                    <a:pt x="60" y="38"/>
                    <a:pt x="84" y="29"/>
                  </a:cubicBezTo>
                  <a:close/>
                  <a:moveTo>
                    <a:pt x="163" y="135"/>
                  </a:moveTo>
                  <a:cubicBezTo>
                    <a:pt x="158" y="141"/>
                    <a:pt x="158" y="141"/>
                    <a:pt x="158" y="141"/>
                  </a:cubicBezTo>
                  <a:cubicBezTo>
                    <a:pt x="153" y="147"/>
                    <a:pt x="153" y="147"/>
                    <a:pt x="153" y="147"/>
                  </a:cubicBezTo>
                  <a:cubicBezTo>
                    <a:pt x="153" y="138"/>
                    <a:pt x="153" y="138"/>
                    <a:pt x="153" y="138"/>
                  </a:cubicBezTo>
                  <a:cubicBezTo>
                    <a:pt x="13" y="138"/>
                    <a:pt x="13" y="138"/>
                    <a:pt x="13" y="138"/>
                  </a:cubicBezTo>
                  <a:cubicBezTo>
                    <a:pt x="12" y="138"/>
                    <a:pt x="10" y="136"/>
                    <a:pt x="10" y="135"/>
                  </a:cubicBezTo>
                  <a:cubicBezTo>
                    <a:pt x="10" y="23"/>
                    <a:pt x="10" y="23"/>
                    <a:pt x="10" y="23"/>
                  </a:cubicBezTo>
                  <a:cubicBezTo>
                    <a:pt x="0" y="23"/>
                    <a:pt x="0" y="23"/>
                    <a:pt x="0" y="23"/>
                  </a:cubicBezTo>
                  <a:cubicBezTo>
                    <a:pt x="7" y="17"/>
                    <a:pt x="7" y="17"/>
                    <a:pt x="7" y="17"/>
                  </a:cubicBezTo>
                  <a:cubicBezTo>
                    <a:pt x="13" y="11"/>
                    <a:pt x="13" y="11"/>
                    <a:pt x="13" y="11"/>
                  </a:cubicBezTo>
                  <a:cubicBezTo>
                    <a:pt x="20" y="17"/>
                    <a:pt x="20" y="17"/>
                    <a:pt x="20" y="17"/>
                  </a:cubicBezTo>
                  <a:cubicBezTo>
                    <a:pt x="27" y="23"/>
                    <a:pt x="27" y="23"/>
                    <a:pt x="27" y="23"/>
                  </a:cubicBezTo>
                  <a:cubicBezTo>
                    <a:pt x="17" y="23"/>
                    <a:pt x="17" y="23"/>
                    <a:pt x="17" y="23"/>
                  </a:cubicBezTo>
                  <a:cubicBezTo>
                    <a:pt x="17" y="131"/>
                    <a:pt x="17" y="131"/>
                    <a:pt x="17" y="131"/>
                  </a:cubicBezTo>
                  <a:cubicBezTo>
                    <a:pt x="153" y="131"/>
                    <a:pt x="153" y="131"/>
                    <a:pt x="153" y="131"/>
                  </a:cubicBezTo>
                  <a:cubicBezTo>
                    <a:pt x="153" y="122"/>
                    <a:pt x="153" y="122"/>
                    <a:pt x="153" y="122"/>
                  </a:cubicBezTo>
                  <a:cubicBezTo>
                    <a:pt x="158" y="129"/>
                    <a:pt x="158" y="129"/>
                    <a:pt x="158" y="129"/>
                  </a:cubicBezTo>
                  <a:lnTo>
                    <a:pt x="163" y="135"/>
                  </a:lnTo>
                  <a:close/>
                </a:path>
              </a:pathLst>
            </a:custGeom>
            <a:solidFill>
              <a:schemeClr val="bg1"/>
            </a:solidFill>
            <a:ln>
              <a:noFill/>
            </a:ln>
          </p:spPr>
          <p:txBody>
            <a:bodyPr/>
            <a:lstStyle/>
            <a:p>
              <a:endParaRPr lang="en-US"/>
            </a:p>
          </p:txBody>
        </p:sp>
        <p:sp>
          <p:nvSpPr>
            <p:cNvPr id="21" name="Freeform 24">
              <a:extLst>
                <a:ext uri="{FF2B5EF4-FFF2-40B4-BE49-F238E27FC236}">
                  <a16:creationId xmlns:a16="http://schemas.microsoft.com/office/drawing/2014/main" xmlns="" id="{AA79E4F3-35BE-412F-A7CA-E122E564353C}"/>
                </a:ext>
              </a:extLst>
            </p:cNvPr>
            <p:cNvSpPr>
              <a:spLocks noEditPoints="1"/>
            </p:cNvSpPr>
            <p:nvPr/>
          </p:nvSpPr>
          <p:spPr bwMode="auto">
            <a:xfrm>
              <a:off x="3070225" y="3035300"/>
              <a:ext cx="681038" cy="796925"/>
            </a:xfrm>
            <a:custGeom>
              <a:avLst/>
              <a:gdLst>
                <a:gd name="T0" fmla="*/ 2147483646 w 160"/>
                <a:gd name="T1" fmla="*/ 2147483646 h 187"/>
                <a:gd name="T2" fmla="*/ 2147483646 w 160"/>
                <a:gd name="T3" fmla="*/ 2147483646 h 187"/>
                <a:gd name="T4" fmla="*/ 2147483646 w 160"/>
                <a:gd name="T5" fmla="*/ 2147483646 h 187"/>
                <a:gd name="T6" fmla="*/ 2147483646 w 160"/>
                <a:gd name="T7" fmla="*/ 2147483646 h 187"/>
                <a:gd name="T8" fmla="*/ 2147483646 w 160"/>
                <a:gd name="T9" fmla="*/ 2147483646 h 187"/>
                <a:gd name="T10" fmla="*/ 2147483646 w 160"/>
                <a:gd name="T11" fmla="*/ 2147483646 h 187"/>
                <a:gd name="T12" fmla="*/ 2147483646 w 160"/>
                <a:gd name="T13" fmla="*/ 2147483646 h 187"/>
                <a:gd name="T14" fmla="*/ 2147483646 w 160"/>
                <a:gd name="T15" fmla="*/ 2147483646 h 187"/>
                <a:gd name="T16" fmla="*/ 2147483646 w 160"/>
                <a:gd name="T17" fmla="*/ 2147483646 h 187"/>
                <a:gd name="T18" fmla="*/ 2147483646 w 160"/>
                <a:gd name="T19" fmla="*/ 2147483646 h 187"/>
                <a:gd name="T20" fmla="*/ 2147483646 w 160"/>
                <a:gd name="T21" fmla="*/ 2147483646 h 187"/>
                <a:gd name="T22" fmla="*/ 2147483646 w 160"/>
                <a:gd name="T23" fmla="*/ 2147483646 h 187"/>
                <a:gd name="T24" fmla="*/ 2147483646 w 160"/>
                <a:gd name="T25" fmla="*/ 2147483646 h 187"/>
                <a:gd name="T26" fmla="*/ 2147483646 w 160"/>
                <a:gd name="T27" fmla="*/ 2147483646 h 187"/>
                <a:gd name="T28" fmla="*/ 2147483646 w 160"/>
                <a:gd name="T29" fmla="*/ 2147483646 h 187"/>
                <a:gd name="T30" fmla="*/ 2147483646 w 160"/>
                <a:gd name="T31" fmla="*/ 2147483646 h 187"/>
                <a:gd name="T32" fmla="*/ 2147483646 w 160"/>
                <a:gd name="T33" fmla="*/ 2147483646 h 187"/>
                <a:gd name="T34" fmla="*/ 2147483646 w 160"/>
                <a:gd name="T35" fmla="*/ 2147483646 h 187"/>
                <a:gd name="T36" fmla="*/ 2147483646 w 160"/>
                <a:gd name="T37" fmla="*/ 2147483646 h 187"/>
                <a:gd name="T38" fmla="*/ 2147483646 w 160"/>
                <a:gd name="T39" fmla="*/ 2147483646 h 187"/>
                <a:gd name="T40" fmla="*/ 2147483646 w 160"/>
                <a:gd name="T41" fmla="*/ 2147483646 h 187"/>
                <a:gd name="T42" fmla="*/ 2147483646 w 160"/>
                <a:gd name="T43" fmla="*/ 2147483646 h 187"/>
                <a:gd name="T44" fmla="*/ 2147483646 w 160"/>
                <a:gd name="T45" fmla="*/ 2147483646 h 187"/>
                <a:gd name="T46" fmla="*/ 0 w 160"/>
                <a:gd name="T47" fmla="*/ 2147483646 h 187"/>
                <a:gd name="T48" fmla="*/ 2147483646 w 160"/>
                <a:gd name="T49" fmla="*/ 2147483646 h 187"/>
                <a:gd name="T50" fmla="*/ 2147483646 w 160"/>
                <a:gd name="T51" fmla="*/ 2147483646 h 187"/>
                <a:gd name="T52" fmla="*/ 2147483646 w 160"/>
                <a:gd name="T53" fmla="*/ 2147483646 h 187"/>
                <a:gd name="T54" fmla="*/ 2147483646 w 160"/>
                <a:gd name="T55" fmla="*/ 2147483646 h 187"/>
                <a:gd name="T56" fmla="*/ 2147483646 w 160"/>
                <a:gd name="T57" fmla="*/ 2147483646 h 187"/>
                <a:gd name="T58" fmla="*/ 2147483646 w 160"/>
                <a:gd name="T59" fmla="*/ 2147483646 h 187"/>
                <a:gd name="T60" fmla="*/ 2147483646 w 160"/>
                <a:gd name="T61" fmla="*/ 2147483646 h 187"/>
                <a:gd name="T62" fmla="*/ 2147483646 w 160"/>
                <a:gd name="T63" fmla="*/ 2147483646 h 187"/>
                <a:gd name="T64" fmla="*/ 2147483646 w 160"/>
                <a:gd name="T65" fmla="*/ 2147483646 h 187"/>
                <a:gd name="T66" fmla="*/ 2147483646 w 160"/>
                <a:gd name="T67" fmla="*/ 2147483646 h 187"/>
                <a:gd name="T68" fmla="*/ 2147483646 w 160"/>
                <a:gd name="T69" fmla="*/ 2147483646 h 187"/>
                <a:gd name="T70" fmla="*/ 2147483646 w 160"/>
                <a:gd name="T71" fmla="*/ 2147483646 h 187"/>
                <a:gd name="T72" fmla="*/ 2147483646 w 160"/>
                <a:gd name="T73" fmla="*/ 2147483646 h 187"/>
                <a:gd name="T74" fmla="*/ 2147483646 w 160"/>
                <a:gd name="T75" fmla="*/ 2147483646 h 187"/>
                <a:gd name="T76" fmla="*/ 2147483646 w 160"/>
                <a:gd name="T77" fmla="*/ 2147483646 h 187"/>
                <a:gd name="T78" fmla="*/ 2147483646 w 160"/>
                <a:gd name="T79" fmla="*/ 2147483646 h 187"/>
                <a:gd name="T80" fmla="*/ 2147483646 w 160"/>
                <a:gd name="T81" fmla="*/ 2147483646 h 187"/>
                <a:gd name="T82" fmla="*/ 2147483646 w 160"/>
                <a:gd name="T83" fmla="*/ 2147483646 h 187"/>
                <a:gd name="T84" fmla="*/ 2147483646 w 160"/>
                <a:gd name="T85" fmla="*/ 2147483646 h 187"/>
                <a:gd name="T86" fmla="*/ 2147483646 w 160"/>
                <a:gd name="T87" fmla="*/ 0 h 187"/>
                <a:gd name="T88" fmla="*/ 2147483646 w 160"/>
                <a:gd name="T89" fmla="*/ 2147483646 h 1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60" h="187">
                  <a:moveTo>
                    <a:pt x="92" y="187"/>
                  </a:moveTo>
                  <a:cubicBezTo>
                    <a:pt x="66" y="187"/>
                    <a:pt x="66" y="187"/>
                    <a:pt x="66" y="187"/>
                  </a:cubicBezTo>
                  <a:cubicBezTo>
                    <a:pt x="64" y="187"/>
                    <a:pt x="63" y="186"/>
                    <a:pt x="63" y="184"/>
                  </a:cubicBezTo>
                  <a:cubicBezTo>
                    <a:pt x="63" y="182"/>
                    <a:pt x="64" y="180"/>
                    <a:pt x="66" y="180"/>
                  </a:cubicBezTo>
                  <a:cubicBezTo>
                    <a:pt x="92" y="180"/>
                    <a:pt x="92" y="180"/>
                    <a:pt x="92" y="180"/>
                  </a:cubicBezTo>
                  <a:cubicBezTo>
                    <a:pt x="94" y="180"/>
                    <a:pt x="96" y="182"/>
                    <a:pt x="96" y="184"/>
                  </a:cubicBezTo>
                  <a:cubicBezTo>
                    <a:pt x="96" y="186"/>
                    <a:pt x="94" y="187"/>
                    <a:pt x="92" y="187"/>
                  </a:cubicBezTo>
                  <a:close/>
                  <a:moveTo>
                    <a:pt x="99" y="175"/>
                  </a:moveTo>
                  <a:cubicBezTo>
                    <a:pt x="59" y="175"/>
                    <a:pt x="59" y="175"/>
                    <a:pt x="59" y="175"/>
                  </a:cubicBezTo>
                  <a:cubicBezTo>
                    <a:pt x="57" y="175"/>
                    <a:pt x="55" y="173"/>
                    <a:pt x="55" y="172"/>
                  </a:cubicBezTo>
                  <a:cubicBezTo>
                    <a:pt x="55" y="170"/>
                    <a:pt x="57" y="168"/>
                    <a:pt x="59" y="168"/>
                  </a:cubicBezTo>
                  <a:cubicBezTo>
                    <a:pt x="99" y="168"/>
                    <a:pt x="99" y="168"/>
                    <a:pt x="99" y="168"/>
                  </a:cubicBezTo>
                  <a:cubicBezTo>
                    <a:pt x="101" y="168"/>
                    <a:pt x="103" y="170"/>
                    <a:pt x="103" y="172"/>
                  </a:cubicBezTo>
                  <a:cubicBezTo>
                    <a:pt x="103" y="173"/>
                    <a:pt x="101" y="175"/>
                    <a:pt x="99" y="175"/>
                  </a:cubicBezTo>
                  <a:close/>
                  <a:moveTo>
                    <a:pt x="79" y="162"/>
                  </a:moveTo>
                  <a:cubicBezTo>
                    <a:pt x="71" y="162"/>
                    <a:pt x="64" y="162"/>
                    <a:pt x="63" y="162"/>
                  </a:cubicBezTo>
                  <a:cubicBezTo>
                    <a:pt x="63" y="162"/>
                    <a:pt x="63" y="162"/>
                    <a:pt x="63" y="162"/>
                  </a:cubicBezTo>
                  <a:cubicBezTo>
                    <a:pt x="56" y="162"/>
                    <a:pt x="53" y="159"/>
                    <a:pt x="51" y="153"/>
                  </a:cubicBezTo>
                  <a:cubicBezTo>
                    <a:pt x="51" y="150"/>
                    <a:pt x="51" y="148"/>
                    <a:pt x="51" y="145"/>
                  </a:cubicBezTo>
                  <a:cubicBezTo>
                    <a:pt x="51" y="141"/>
                    <a:pt x="50" y="138"/>
                    <a:pt x="49" y="135"/>
                  </a:cubicBezTo>
                  <a:cubicBezTo>
                    <a:pt x="43" y="125"/>
                    <a:pt x="40" y="119"/>
                    <a:pt x="35" y="108"/>
                  </a:cubicBezTo>
                  <a:cubicBezTo>
                    <a:pt x="29" y="98"/>
                    <a:pt x="24" y="83"/>
                    <a:pt x="28" y="69"/>
                  </a:cubicBezTo>
                  <a:cubicBezTo>
                    <a:pt x="32" y="51"/>
                    <a:pt x="51" y="33"/>
                    <a:pt x="79" y="33"/>
                  </a:cubicBezTo>
                  <a:cubicBezTo>
                    <a:pt x="106" y="33"/>
                    <a:pt x="125" y="51"/>
                    <a:pt x="130" y="69"/>
                  </a:cubicBezTo>
                  <a:cubicBezTo>
                    <a:pt x="134" y="83"/>
                    <a:pt x="128" y="98"/>
                    <a:pt x="123" y="108"/>
                  </a:cubicBezTo>
                  <a:cubicBezTo>
                    <a:pt x="118" y="119"/>
                    <a:pt x="114" y="125"/>
                    <a:pt x="108" y="135"/>
                  </a:cubicBezTo>
                  <a:cubicBezTo>
                    <a:pt x="107" y="138"/>
                    <a:pt x="107" y="141"/>
                    <a:pt x="107" y="145"/>
                  </a:cubicBezTo>
                  <a:cubicBezTo>
                    <a:pt x="107" y="148"/>
                    <a:pt x="107" y="150"/>
                    <a:pt x="106" y="153"/>
                  </a:cubicBezTo>
                  <a:cubicBezTo>
                    <a:pt x="105" y="159"/>
                    <a:pt x="101" y="162"/>
                    <a:pt x="94" y="162"/>
                  </a:cubicBezTo>
                  <a:cubicBezTo>
                    <a:pt x="94" y="162"/>
                    <a:pt x="86" y="162"/>
                    <a:pt x="79" y="162"/>
                  </a:cubicBezTo>
                  <a:close/>
                  <a:moveTo>
                    <a:pt x="63" y="155"/>
                  </a:moveTo>
                  <a:cubicBezTo>
                    <a:pt x="64" y="155"/>
                    <a:pt x="93" y="155"/>
                    <a:pt x="94" y="155"/>
                  </a:cubicBezTo>
                  <a:cubicBezTo>
                    <a:pt x="98" y="155"/>
                    <a:pt x="99" y="154"/>
                    <a:pt x="99" y="151"/>
                  </a:cubicBezTo>
                  <a:cubicBezTo>
                    <a:pt x="100" y="149"/>
                    <a:pt x="100" y="147"/>
                    <a:pt x="100" y="145"/>
                  </a:cubicBezTo>
                  <a:cubicBezTo>
                    <a:pt x="100" y="140"/>
                    <a:pt x="100" y="136"/>
                    <a:pt x="102" y="132"/>
                  </a:cubicBezTo>
                  <a:cubicBezTo>
                    <a:pt x="108" y="122"/>
                    <a:pt x="111" y="115"/>
                    <a:pt x="117" y="105"/>
                  </a:cubicBezTo>
                  <a:cubicBezTo>
                    <a:pt x="120" y="98"/>
                    <a:pt x="126" y="84"/>
                    <a:pt x="123" y="71"/>
                  </a:cubicBezTo>
                  <a:cubicBezTo>
                    <a:pt x="119" y="56"/>
                    <a:pt x="103" y="40"/>
                    <a:pt x="79" y="40"/>
                  </a:cubicBezTo>
                  <a:cubicBezTo>
                    <a:pt x="55" y="40"/>
                    <a:pt x="38" y="56"/>
                    <a:pt x="34" y="71"/>
                  </a:cubicBezTo>
                  <a:cubicBezTo>
                    <a:pt x="31" y="84"/>
                    <a:pt x="37" y="98"/>
                    <a:pt x="41" y="105"/>
                  </a:cubicBezTo>
                  <a:cubicBezTo>
                    <a:pt x="46" y="115"/>
                    <a:pt x="50" y="122"/>
                    <a:pt x="55" y="132"/>
                  </a:cubicBezTo>
                  <a:cubicBezTo>
                    <a:pt x="57" y="136"/>
                    <a:pt x="58" y="140"/>
                    <a:pt x="58" y="145"/>
                  </a:cubicBezTo>
                  <a:cubicBezTo>
                    <a:pt x="58" y="147"/>
                    <a:pt x="58" y="149"/>
                    <a:pt x="58" y="151"/>
                  </a:cubicBezTo>
                  <a:cubicBezTo>
                    <a:pt x="59" y="154"/>
                    <a:pt x="59" y="155"/>
                    <a:pt x="63" y="155"/>
                  </a:cubicBezTo>
                  <a:cubicBezTo>
                    <a:pt x="63" y="155"/>
                    <a:pt x="63" y="155"/>
                    <a:pt x="63" y="155"/>
                  </a:cubicBezTo>
                  <a:close/>
                  <a:moveTo>
                    <a:pt x="17" y="86"/>
                  </a:moveTo>
                  <a:cubicBezTo>
                    <a:pt x="4" y="86"/>
                    <a:pt x="4" y="86"/>
                    <a:pt x="4" y="86"/>
                  </a:cubicBezTo>
                  <a:cubicBezTo>
                    <a:pt x="2" y="86"/>
                    <a:pt x="0" y="84"/>
                    <a:pt x="0" y="82"/>
                  </a:cubicBezTo>
                  <a:cubicBezTo>
                    <a:pt x="0" y="81"/>
                    <a:pt x="2" y="79"/>
                    <a:pt x="4" y="79"/>
                  </a:cubicBezTo>
                  <a:cubicBezTo>
                    <a:pt x="17" y="79"/>
                    <a:pt x="17" y="79"/>
                    <a:pt x="17" y="79"/>
                  </a:cubicBezTo>
                  <a:cubicBezTo>
                    <a:pt x="19" y="79"/>
                    <a:pt x="21" y="81"/>
                    <a:pt x="21" y="82"/>
                  </a:cubicBezTo>
                  <a:cubicBezTo>
                    <a:pt x="21" y="84"/>
                    <a:pt x="19" y="86"/>
                    <a:pt x="17" y="86"/>
                  </a:cubicBezTo>
                  <a:close/>
                  <a:moveTo>
                    <a:pt x="157" y="83"/>
                  </a:moveTo>
                  <a:cubicBezTo>
                    <a:pt x="140" y="83"/>
                    <a:pt x="140" y="83"/>
                    <a:pt x="140" y="83"/>
                  </a:cubicBezTo>
                  <a:cubicBezTo>
                    <a:pt x="138" y="83"/>
                    <a:pt x="137" y="82"/>
                    <a:pt x="137" y="80"/>
                  </a:cubicBezTo>
                  <a:cubicBezTo>
                    <a:pt x="137" y="78"/>
                    <a:pt x="138" y="76"/>
                    <a:pt x="140" y="76"/>
                  </a:cubicBezTo>
                  <a:cubicBezTo>
                    <a:pt x="157" y="76"/>
                    <a:pt x="157" y="76"/>
                    <a:pt x="157" y="76"/>
                  </a:cubicBezTo>
                  <a:cubicBezTo>
                    <a:pt x="159" y="76"/>
                    <a:pt x="160" y="78"/>
                    <a:pt x="160" y="80"/>
                  </a:cubicBezTo>
                  <a:cubicBezTo>
                    <a:pt x="160" y="82"/>
                    <a:pt x="159" y="83"/>
                    <a:pt x="157" y="83"/>
                  </a:cubicBezTo>
                  <a:close/>
                  <a:moveTo>
                    <a:pt x="47" y="81"/>
                  </a:moveTo>
                  <a:cubicBezTo>
                    <a:pt x="47" y="81"/>
                    <a:pt x="47" y="80"/>
                    <a:pt x="46" y="80"/>
                  </a:cubicBezTo>
                  <a:cubicBezTo>
                    <a:pt x="45" y="80"/>
                    <a:pt x="43" y="78"/>
                    <a:pt x="44" y="76"/>
                  </a:cubicBezTo>
                  <a:cubicBezTo>
                    <a:pt x="47" y="63"/>
                    <a:pt x="61" y="50"/>
                    <a:pt x="81" y="50"/>
                  </a:cubicBezTo>
                  <a:cubicBezTo>
                    <a:pt x="81" y="50"/>
                    <a:pt x="81" y="50"/>
                    <a:pt x="81" y="50"/>
                  </a:cubicBezTo>
                  <a:cubicBezTo>
                    <a:pt x="83" y="50"/>
                    <a:pt x="84" y="52"/>
                    <a:pt x="84" y="54"/>
                  </a:cubicBezTo>
                  <a:cubicBezTo>
                    <a:pt x="84" y="56"/>
                    <a:pt x="83" y="57"/>
                    <a:pt x="81" y="57"/>
                  </a:cubicBezTo>
                  <a:cubicBezTo>
                    <a:pt x="65" y="57"/>
                    <a:pt x="53" y="68"/>
                    <a:pt x="51" y="78"/>
                  </a:cubicBezTo>
                  <a:cubicBezTo>
                    <a:pt x="50" y="79"/>
                    <a:pt x="49" y="81"/>
                    <a:pt x="47" y="81"/>
                  </a:cubicBezTo>
                  <a:close/>
                  <a:moveTo>
                    <a:pt x="123" y="42"/>
                  </a:moveTo>
                  <a:cubicBezTo>
                    <a:pt x="122" y="42"/>
                    <a:pt x="122" y="42"/>
                    <a:pt x="121" y="41"/>
                  </a:cubicBezTo>
                  <a:cubicBezTo>
                    <a:pt x="120" y="40"/>
                    <a:pt x="120" y="38"/>
                    <a:pt x="121" y="36"/>
                  </a:cubicBezTo>
                  <a:cubicBezTo>
                    <a:pt x="133" y="25"/>
                    <a:pt x="133" y="25"/>
                    <a:pt x="133" y="25"/>
                  </a:cubicBezTo>
                  <a:cubicBezTo>
                    <a:pt x="134" y="23"/>
                    <a:pt x="136" y="23"/>
                    <a:pt x="138" y="25"/>
                  </a:cubicBezTo>
                  <a:cubicBezTo>
                    <a:pt x="139" y="26"/>
                    <a:pt x="139" y="28"/>
                    <a:pt x="138" y="29"/>
                  </a:cubicBezTo>
                  <a:cubicBezTo>
                    <a:pt x="126" y="41"/>
                    <a:pt x="126" y="41"/>
                    <a:pt x="126" y="41"/>
                  </a:cubicBezTo>
                  <a:cubicBezTo>
                    <a:pt x="125" y="42"/>
                    <a:pt x="124" y="42"/>
                    <a:pt x="123" y="42"/>
                  </a:cubicBezTo>
                  <a:close/>
                  <a:moveTo>
                    <a:pt x="35" y="42"/>
                  </a:moveTo>
                  <a:cubicBezTo>
                    <a:pt x="34" y="42"/>
                    <a:pt x="33" y="42"/>
                    <a:pt x="32" y="41"/>
                  </a:cubicBezTo>
                  <a:cubicBezTo>
                    <a:pt x="21" y="29"/>
                    <a:pt x="21" y="29"/>
                    <a:pt x="21" y="29"/>
                  </a:cubicBezTo>
                  <a:cubicBezTo>
                    <a:pt x="19" y="28"/>
                    <a:pt x="19" y="26"/>
                    <a:pt x="21" y="25"/>
                  </a:cubicBezTo>
                  <a:cubicBezTo>
                    <a:pt x="22" y="23"/>
                    <a:pt x="24" y="23"/>
                    <a:pt x="26" y="25"/>
                  </a:cubicBezTo>
                  <a:cubicBezTo>
                    <a:pt x="37" y="36"/>
                    <a:pt x="37" y="36"/>
                    <a:pt x="37" y="36"/>
                  </a:cubicBezTo>
                  <a:cubicBezTo>
                    <a:pt x="39" y="38"/>
                    <a:pt x="39" y="40"/>
                    <a:pt x="37" y="41"/>
                  </a:cubicBezTo>
                  <a:cubicBezTo>
                    <a:pt x="37" y="42"/>
                    <a:pt x="36" y="42"/>
                    <a:pt x="35" y="42"/>
                  </a:cubicBezTo>
                  <a:close/>
                  <a:moveTo>
                    <a:pt x="79" y="27"/>
                  </a:moveTo>
                  <a:cubicBezTo>
                    <a:pt x="77" y="27"/>
                    <a:pt x="75" y="25"/>
                    <a:pt x="75" y="23"/>
                  </a:cubicBezTo>
                  <a:cubicBezTo>
                    <a:pt x="75" y="3"/>
                    <a:pt x="75" y="3"/>
                    <a:pt x="75" y="3"/>
                  </a:cubicBezTo>
                  <a:cubicBezTo>
                    <a:pt x="75" y="2"/>
                    <a:pt x="77" y="0"/>
                    <a:pt x="79" y="0"/>
                  </a:cubicBezTo>
                  <a:cubicBezTo>
                    <a:pt x="81" y="0"/>
                    <a:pt x="82" y="2"/>
                    <a:pt x="82" y="3"/>
                  </a:cubicBezTo>
                  <a:cubicBezTo>
                    <a:pt x="82" y="23"/>
                    <a:pt x="82" y="23"/>
                    <a:pt x="82" y="23"/>
                  </a:cubicBezTo>
                  <a:cubicBezTo>
                    <a:pt x="82" y="25"/>
                    <a:pt x="81" y="27"/>
                    <a:pt x="79" y="27"/>
                  </a:cubicBezTo>
                  <a:close/>
                </a:path>
              </a:pathLst>
            </a:custGeom>
            <a:solidFill>
              <a:schemeClr val="bg1"/>
            </a:solidFill>
            <a:ln>
              <a:noFill/>
            </a:ln>
          </p:spPr>
          <p:txBody>
            <a:bodyPr/>
            <a:lstStyle/>
            <a:p>
              <a:endParaRPr lang="en-US"/>
            </a:p>
          </p:txBody>
        </p:sp>
        <p:sp>
          <p:nvSpPr>
            <p:cNvPr id="22" name="文本框 21">
              <a:extLst>
                <a:ext uri="{FF2B5EF4-FFF2-40B4-BE49-F238E27FC236}">
                  <a16:creationId xmlns:a16="http://schemas.microsoft.com/office/drawing/2014/main" xmlns="" id="{75DAC8B9-4C7C-43AE-A8F5-1653188D3B80}"/>
                </a:ext>
              </a:extLst>
            </p:cNvPr>
            <p:cNvSpPr txBox="1"/>
            <p:nvPr/>
          </p:nvSpPr>
          <p:spPr>
            <a:xfrm>
              <a:off x="2143125" y="4564434"/>
              <a:ext cx="140398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3" name="文本框 22">
              <a:extLst>
                <a:ext uri="{FF2B5EF4-FFF2-40B4-BE49-F238E27FC236}">
                  <a16:creationId xmlns:a16="http://schemas.microsoft.com/office/drawing/2014/main" xmlns="" id="{07A685F9-D944-44C5-8B68-8E331A8ADBD7}"/>
                </a:ext>
              </a:extLst>
            </p:cNvPr>
            <p:cNvSpPr txBox="1"/>
            <p:nvPr/>
          </p:nvSpPr>
          <p:spPr>
            <a:xfrm>
              <a:off x="10253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4" name="文本框 23">
              <a:extLst>
                <a:ext uri="{FF2B5EF4-FFF2-40B4-BE49-F238E27FC236}">
                  <a16:creationId xmlns:a16="http://schemas.microsoft.com/office/drawing/2014/main" xmlns="" id="{0FE23B93-2618-4C82-83CA-A64153795D0A}"/>
                </a:ext>
              </a:extLst>
            </p:cNvPr>
            <p:cNvSpPr txBox="1"/>
            <p:nvPr/>
          </p:nvSpPr>
          <p:spPr>
            <a:xfrm>
              <a:off x="5865495" y="4564434"/>
              <a:ext cx="147891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5" name="文本框 24">
              <a:extLst>
                <a:ext uri="{FF2B5EF4-FFF2-40B4-BE49-F238E27FC236}">
                  <a16:creationId xmlns:a16="http://schemas.microsoft.com/office/drawing/2014/main" xmlns="" id="{6AC46054-8DBD-4835-A829-EE1E1B85967D}"/>
                </a:ext>
              </a:extLst>
            </p:cNvPr>
            <p:cNvSpPr txBox="1"/>
            <p:nvPr/>
          </p:nvSpPr>
          <p:spPr>
            <a:xfrm>
              <a:off x="48226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6ABAC85E-C15D-4CDA-9383-BCF8EF01D229}"/>
                </a:ext>
              </a:extLst>
            </p:cNvPr>
            <p:cNvSpPr txBox="1"/>
            <p:nvPr/>
          </p:nvSpPr>
          <p:spPr>
            <a:xfrm>
              <a:off x="9378315" y="4564434"/>
              <a:ext cx="176339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7" name="文本框 26">
              <a:extLst>
                <a:ext uri="{FF2B5EF4-FFF2-40B4-BE49-F238E27FC236}">
                  <a16:creationId xmlns:a16="http://schemas.microsoft.com/office/drawing/2014/main" xmlns="" id="{FB076271-8D50-4EE9-839F-B956B6C0152C}"/>
                </a:ext>
              </a:extLst>
            </p:cNvPr>
            <p:cNvSpPr txBox="1"/>
            <p:nvPr/>
          </p:nvSpPr>
          <p:spPr>
            <a:xfrm>
              <a:off x="86199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8" name="文本框 27">
              <a:extLst>
                <a:ext uri="{FF2B5EF4-FFF2-40B4-BE49-F238E27FC236}">
                  <a16:creationId xmlns:a16="http://schemas.microsoft.com/office/drawing/2014/main" xmlns="" id="{0D9AB5F7-D520-495E-9A27-0D163F3E53B0}"/>
                </a:ext>
              </a:extLst>
            </p:cNvPr>
            <p:cNvSpPr txBox="1"/>
            <p:nvPr/>
          </p:nvSpPr>
          <p:spPr>
            <a:xfrm>
              <a:off x="708025"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9" name="文本框 28">
              <a:extLst>
                <a:ext uri="{FF2B5EF4-FFF2-40B4-BE49-F238E27FC236}">
                  <a16:creationId xmlns:a16="http://schemas.microsoft.com/office/drawing/2014/main" xmlns="" id="{D09DE5E9-0A35-4A7C-B804-94ED49442B01}"/>
                </a:ext>
              </a:extLst>
            </p:cNvPr>
            <p:cNvSpPr txBox="1"/>
            <p:nvPr/>
          </p:nvSpPr>
          <p:spPr>
            <a:xfrm>
              <a:off x="708025"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0" name="文本框 29">
              <a:extLst>
                <a:ext uri="{FF2B5EF4-FFF2-40B4-BE49-F238E27FC236}">
                  <a16:creationId xmlns:a16="http://schemas.microsoft.com/office/drawing/2014/main" xmlns="" id="{D9D9041E-5560-4FAE-91A9-18360F4131FF}"/>
                </a:ext>
              </a:extLst>
            </p:cNvPr>
            <p:cNvSpPr txBox="1"/>
            <p:nvPr/>
          </p:nvSpPr>
          <p:spPr>
            <a:xfrm>
              <a:off x="4522787"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1" name="文本框 30">
              <a:extLst>
                <a:ext uri="{FF2B5EF4-FFF2-40B4-BE49-F238E27FC236}">
                  <a16:creationId xmlns:a16="http://schemas.microsoft.com/office/drawing/2014/main" xmlns="" id="{6F5EF6E8-4D22-400D-AD6E-0ADBF63DD3C1}"/>
                </a:ext>
              </a:extLst>
            </p:cNvPr>
            <p:cNvSpPr txBox="1"/>
            <p:nvPr/>
          </p:nvSpPr>
          <p:spPr>
            <a:xfrm>
              <a:off x="4522787"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2" name="文本框 31">
              <a:extLst>
                <a:ext uri="{FF2B5EF4-FFF2-40B4-BE49-F238E27FC236}">
                  <a16:creationId xmlns:a16="http://schemas.microsoft.com/office/drawing/2014/main" xmlns="" id="{E247F8AB-A5C8-49F2-88A2-87E34338E1B6}"/>
                </a:ext>
              </a:extLst>
            </p:cNvPr>
            <p:cNvSpPr txBox="1"/>
            <p:nvPr/>
          </p:nvSpPr>
          <p:spPr>
            <a:xfrm>
              <a:off x="8323262"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3" name="文本框 32">
              <a:extLst>
                <a:ext uri="{FF2B5EF4-FFF2-40B4-BE49-F238E27FC236}">
                  <a16:creationId xmlns:a16="http://schemas.microsoft.com/office/drawing/2014/main" xmlns="" id="{7C850428-227D-4F57-8D51-D93D3626E394}"/>
                </a:ext>
              </a:extLst>
            </p:cNvPr>
            <p:cNvSpPr txBox="1"/>
            <p:nvPr/>
          </p:nvSpPr>
          <p:spPr>
            <a:xfrm>
              <a:off x="8323262"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1293850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sp>
        <p:nvSpPr>
          <p:cNvPr id="3" name="Oval 255">
            <a:extLst>
              <a:ext uri="{FF2B5EF4-FFF2-40B4-BE49-F238E27FC236}">
                <a16:creationId xmlns:a16="http://schemas.microsoft.com/office/drawing/2014/main" xmlns="" id="{E69E5F24-AF64-40B4-A8BE-21E6F20E998C}"/>
              </a:ext>
            </a:extLst>
          </p:cNvPr>
          <p:cNvSpPr>
            <a:spLocks noChangeArrowheads="1"/>
          </p:cNvSpPr>
          <p:nvPr/>
        </p:nvSpPr>
        <p:spPr bwMode="auto">
          <a:xfrm>
            <a:off x="838200" y="1830737"/>
            <a:ext cx="2659687" cy="2665084"/>
          </a:xfrm>
          <a:prstGeom prst="ellipse">
            <a:avLst/>
          </a:prstGeom>
          <a:solidFill>
            <a:srgbClr val="19232E"/>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 name="Oval 256">
            <a:extLst>
              <a:ext uri="{FF2B5EF4-FFF2-40B4-BE49-F238E27FC236}">
                <a16:creationId xmlns:a16="http://schemas.microsoft.com/office/drawing/2014/main" xmlns="" id="{32EBAC01-707F-4021-A1F3-7AC65A45C100}"/>
              </a:ext>
            </a:extLst>
          </p:cNvPr>
          <p:cNvSpPr>
            <a:spLocks noChangeArrowheads="1"/>
          </p:cNvSpPr>
          <p:nvPr/>
        </p:nvSpPr>
        <p:spPr bwMode="auto">
          <a:xfrm>
            <a:off x="1058077" y="2050672"/>
            <a:ext cx="2224636" cy="2225215"/>
          </a:xfrm>
          <a:prstGeom prst="ellipse">
            <a:avLst/>
          </a:prstGeom>
          <a:solidFill>
            <a:schemeClr val="accent1"/>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 name="Freeform 257">
            <a:extLst>
              <a:ext uri="{FF2B5EF4-FFF2-40B4-BE49-F238E27FC236}">
                <a16:creationId xmlns:a16="http://schemas.microsoft.com/office/drawing/2014/main" xmlns="" id="{9B244329-FDE1-4A94-8486-3D7E321FC82B}"/>
              </a:ext>
            </a:extLst>
          </p:cNvPr>
          <p:cNvSpPr/>
          <p:nvPr/>
        </p:nvSpPr>
        <p:spPr bwMode="auto">
          <a:xfrm>
            <a:off x="1479018" y="2742229"/>
            <a:ext cx="729003" cy="496322"/>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 name="Freeform 258">
            <a:extLst>
              <a:ext uri="{FF2B5EF4-FFF2-40B4-BE49-F238E27FC236}">
                <a16:creationId xmlns:a16="http://schemas.microsoft.com/office/drawing/2014/main" xmlns="" id="{E3AE57E0-246D-44F4-A5BC-60E6591477C2}"/>
              </a:ext>
            </a:extLst>
          </p:cNvPr>
          <p:cNvSpPr/>
          <p:nvPr/>
        </p:nvSpPr>
        <p:spPr bwMode="auto">
          <a:xfrm>
            <a:off x="2085737" y="2377632"/>
            <a:ext cx="785443" cy="883266"/>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nvGrpSpPr>
          <p:cNvPr id="7" name="Group 4">
            <a:extLst>
              <a:ext uri="{FF2B5EF4-FFF2-40B4-BE49-F238E27FC236}">
                <a16:creationId xmlns:a16="http://schemas.microsoft.com/office/drawing/2014/main" xmlns="" id="{C8027EA4-8BE1-46B3-A215-040C44E09BF8}"/>
              </a:ext>
            </a:extLst>
          </p:cNvPr>
          <p:cNvGrpSpPr/>
          <p:nvPr/>
        </p:nvGrpSpPr>
        <p:grpSpPr>
          <a:xfrm>
            <a:off x="2021066" y="3046844"/>
            <a:ext cx="425646" cy="1150243"/>
            <a:chOff x="6461491" y="6467840"/>
            <a:chExt cx="616584" cy="1666225"/>
          </a:xfrm>
          <a:solidFill>
            <a:schemeClr val="bg1"/>
          </a:solidFill>
        </p:grpSpPr>
        <p:sp>
          <p:nvSpPr>
            <p:cNvPr id="8" name="Oval 259">
              <a:extLst>
                <a:ext uri="{FF2B5EF4-FFF2-40B4-BE49-F238E27FC236}">
                  <a16:creationId xmlns:a16="http://schemas.microsoft.com/office/drawing/2014/main" xmlns="" id="{7476B60A-C67A-4C32-AD8A-887EA2FAAC84}"/>
                </a:ext>
              </a:extLst>
            </p:cNvPr>
            <p:cNvSpPr>
              <a:spLocks noChangeArrowheads="1"/>
            </p:cNvSpPr>
            <p:nvPr/>
          </p:nvSpPr>
          <p:spPr bwMode="auto">
            <a:xfrm>
              <a:off x="6461491" y="6467840"/>
              <a:ext cx="371312" cy="378224"/>
            </a:xfrm>
            <a:prstGeom prst="ellipse">
              <a:avLst/>
            </a:pr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9" name="Freeform 261">
              <a:extLst>
                <a:ext uri="{FF2B5EF4-FFF2-40B4-BE49-F238E27FC236}">
                  <a16:creationId xmlns:a16="http://schemas.microsoft.com/office/drawing/2014/main" xmlns="" id="{33B424A2-CB28-439B-936C-53C640023EEB}"/>
                </a:ext>
              </a:extLst>
            </p:cNvPr>
            <p:cNvSpPr/>
            <p:nvPr/>
          </p:nvSpPr>
          <p:spPr bwMode="auto">
            <a:xfrm>
              <a:off x="6596050" y="6663765"/>
              <a:ext cx="482025" cy="1470300"/>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10" name="Group 5">
            <a:extLst>
              <a:ext uri="{FF2B5EF4-FFF2-40B4-BE49-F238E27FC236}">
                <a16:creationId xmlns:a16="http://schemas.microsoft.com/office/drawing/2014/main" xmlns="" id="{8C70721F-3EB3-4DDA-A44F-3A5E0C580687}"/>
              </a:ext>
            </a:extLst>
          </p:cNvPr>
          <p:cNvGrpSpPr/>
          <p:nvPr/>
        </p:nvGrpSpPr>
        <p:grpSpPr>
          <a:xfrm>
            <a:off x="1123922" y="2121239"/>
            <a:ext cx="2088244" cy="2084081"/>
            <a:chOff x="5161901" y="5277691"/>
            <a:chExt cx="3024998" cy="3018968"/>
          </a:xfrm>
        </p:grpSpPr>
        <p:sp>
          <p:nvSpPr>
            <p:cNvPr id="11" name="Freeform 262">
              <a:extLst>
                <a:ext uri="{FF2B5EF4-FFF2-40B4-BE49-F238E27FC236}">
                  <a16:creationId xmlns:a16="http://schemas.microsoft.com/office/drawing/2014/main" xmlns="" id="{190F331C-0325-4B66-B661-EDC201BE9E01}"/>
                </a:ext>
              </a:extLst>
            </p:cNvPr>
            <p:cNvSpPr/>
            <p:nvPr/>
          </p:nvSpPr>
          <p:spPr bwMode="auto">
            <a:xfrm>
              <a:off x="6657367" y="5277691"/>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2" name="Freeform 263">
              <a:extLst>
                <a:ext uri="{FF2B5EF4-FFF2-40B4-BE49-F238E27FC236}">
                  <a16:creationId xmlns:a16="http://schemas.microsoft.com/office/drawing/2014/main" xmlns="" id="{7D5DF2EA-9540-443B-BA4A-D022FB306D6F}"/>
                </a:ext>
              </a:extLst>
            </p:cNvPr>
            <p:cNvSpPr/>
            <p:nvPr/>
          </p:nvSpPr>
          <p:spPr bwMode="auto">
            <a:xfrm>
              <a:off x="5885789" y="5432728"/>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3" name="Freeform 264">
              <a:extLst>
                <a:ext uri="{FF2B5EF4-FFF2-40B4-BE49-F238E27FC236}">
                  <a16:creationId xmlns:a16="http://schemas.microsoft.com/office/drawing/2014/main" xmlns="" id="{C1A574D8-9CC4-4B0C-BC33-51E1B2E27A2C}"/>
                </a:ext>
              </a:extLst>
            </p:cNvPr>
            <p:cNvSpPr/>
            <p:nvPr/>
          </p:nvSpPr>
          <p:spPr bwMode="auto">
            <a:xfrm>
              <a:off x="7720203" y="5981320"/>
              <a:ext cx="291260" cy="216372"/>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4" name="Freeform 265">
              <a:extLst>
                <a:ext uri="{FF2B5EF4-FFF2-40B4-BE49-F238E27FC236}">
                  <a16:creationId xmlns:a16="http://schemas.microsoft.com/office/drawing/2014/main" xmlns="" id="{A37EA497-2C91-4290-BA8D-382EC350AF40}"/>
                </a:ext>
              </a:extLst>
            </p:cNvPr>
            <p:cNvSpPr/>
            <p:nvPr/>
          </p:nvSpPr>
          <p:spPr bwMode="auto">
            <a:xfrm>
              <a:off x="5161901" y="6732655"/>
              <a:ext cx="284447"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5" name="Freeform 266">
              <a:extLst>
                <a:ext uri="{FF2B5EF4-FFF2-40B4-BE49-F238E27FC236}">
                  <a16:creationId xmlns:a16="http://schemas.microsoft.com/office/drawing/2014/main" xmlns="" id="{4CA26F07-D616-4DC4-A33A-F8CEFC366AE4}"/>
                </a:ext>
              </a:extLst>
            </p:cNvPr>
            <p:cNvSpPr/>
            <p:nvPr/>
          </p:nvSpPr>
          <p:spPr bwMode="auto">
            <a:xfrm>
              <a:off x="7267134" y="5459987"/>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6" name="Freeform 267">
              <a:extLst>
                <a:ext uri="{FF2B5EF4-FFF2-40B4-BE49-F238E27FC236}">
                  <a16:creationId xmlns:a16="http://schemas.microsoft.com/office/drawing/2014/main" xmlns="" id="{ACF142DF-08D0-4B96-BAFF-BDC807142224}"/>
                </a:ext>
              </a:extLst>
            </p:cNvPr>
            <p:cNvSpPr/>
            <p:nvPr/>
          </p:nvSpPr>
          <p:spPr bwMode="auto">
            <a:xfrm>
              <a:off x="5350963" y="5988135"/>
              <a:ext cx="284447"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7" name="Freeform 268">
              <a:extLst>
                <a:ext uri="{FF2B5EF4-FFF2-40B4-BE49-F238E27FC236}">
                  <a16:creationId xmlns:a16="http://schemas.microsoft.com/office/drawing/2014/main" xmlns="" id="{8C5B24D2-AF00-4BEE-961D-E6B48BD5FB8D}"/>
                </a:ext>
              </a:extLst>
            </p:cNvPr>
            <p:cNvSpPr/>
            <p:nvPr/>
          </p:nvSpPr>
          <p:spPr bwMode="auto">
            <a:xfrm>
              <a:off x="7287574" y="7816213"/>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8" name="Freeform 269">
              <a:extLst>
                <a:ext uri="{FF2B5EF4-FFF2-40B4-BE49-F238E27FC236}">
                  <a16:creationId xmlns:a16="http://schemas.microsoft.com/office/drawing/2014/main" xmlns="" id="{AE0AFE86-513A-45A3-BA35-450AD5B225B5}"/>
                </a:ext>
              </a:extLst>
            </p:cNvPr>
            <p:cNvSpPr/>
            <p:nvPr/>
          </p:nvSpPr>
          <p:spPr bwMode="auto">
            <a:xfrm>
              <a:off x="7733830" y="7349398"/>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9" name="Freeform 270">
              <a:extLst>
                <a:ext uri="{FF2B5EF4-FFF2-40B4-BE49-F238E27FC236}">
                  <a16:creationId xmlns:a16="http://schemas.microsoft.com/office/drawing/2014/main" xmlns="" id="{35D93A29-C1CF-4041-957A-D0D52C411080}"/>
                </a:ext>
              </a:extLst>
            </p:cNvPr>
            <p:cNvSpPr/>
            <p:nvPr/>
          </p:nvSpPr>
          <p:spPr bwMode="auto">
            <a:xfrm>
              <a:off x="7910969" y="6732655"/>
              <a:ext cx="275930"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0" name="Freeform 271">
              <a:extLst>
                <a:ext uri="{FF2B5EF4-FFF2-40B4-BE49-F238E27FC236}">
                  <a16:creationId xmlns:a16="http://schemas.microsoft.com/office/drawing/2014/main" xmlns="" id="{5359F5CB-89F0-4277-A768-7F1EDCF3910D}"/>
                </a:ext>
              </a:extLst>
            </p:cNvPr>
            <p:cNvSpPr/>
            <p:nvPr/>
          </p:nvSpPr>
          <p:spPr bwMode="auto">
            <a:xfrm>
              <a:off x="6657367" y="8018953"/>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1" name="Freeform 272">
              <a:extLst>
                <a:ext uri="{FF2B5EF4-FFF2-40B4-BE49-F238E27FC236}">
                  <a16:creationId xmlns:a16="http://schemas.microsoft.com/office/drawing/2014/main" xmlns="" id="{D334EC4E-9F56-4DBB-91F7-79DA6EB53764}"/>
                </a:ext>
              </a:extLst>
            </p:cNvPr>
            <p:cNvSpPr/>
            <p:nvPr/>
          </p:nvSpPr>
          <p:spPr bwMode="auto">
            <a:xfrm>
              <a:off x="5906228" y="7850287"/>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2" name="Freeform 273">
              <a:extLst>
                <a:ext uri="{FF2B5EF4-FFF2-40B4-BE49-F238E27FC236}">
                  <a16:creationId xmlns:a16="http://schemas.microsoft.com/office/drawing/2014/main" xmlns="" id="{5647412C-D9B5-46DB-9541-6E8CDC560732}"/>
                </a:ext>
              </a:extLst>
            </p:cNvPr>
            <p:cNvSpPr/>
            <p:nvPr/>
          </p:nvSpPr>
          <p:spPr bwMode="auto">
            <a:xfrm>
              <a:off x="5364589" y="7376658"/>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sp>
        <p:nvSpPr>
          <p:cNvPr id="23" name="Oval 255">
            <a:extLst>
              <a:ext uri="{FF2B5EF4-FFF2-40B4-BE49-F238E27FC236}">
                <a16:creationId xmlns:a16="http://schemas.microsoft.com/office/drawing/2014/main" xmlns="" id="{27B6BCD7-F891-4ECE-BE5C-4D663798AA65}"/>
              </a:ext>
            </a:extLst>
          </p:cNvPr>
          <p:cNvSpPr>
            <a:spLocks noChangeArrowheads="1"/>
          </p:cNvSpPr>
          <p:nvPr/>
        </p:nvSpPr>
        <p:spPr bwMode="auto">
          <a:xfrm>
            <a:off x="4699459" y="1830736"/>
            <a:ext cx="2659688" cy="2665085"/>
          </a:xfrm>
          <a:prstGeom prst="ellipse">
            <a:avLst/>
          </a:prstGeom>
          <a:solidFill>
            <a:srgbClr val="19232E"/>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4" name="Oval 256">
            <a:extLst>
              <a:ext uri="{FF2B5EF4-FFF2-40B4-BE49-F238E27FC236}">
                <a16:creationId xmlns:a16="http://schemas.microsoft.com/office/drawing/2014/main" xmlns="" id="{2DB7FA10-DA9F-4674-8763-8641B5DF3501}"/>
              </a:ext>
            </a:extLst>
          </p:cNvPr>
          <p:cNvSpPr>
            <a:spLocks noChangeArrowheads="1"/>
          </p:cNvSpPr>
          <p:nvPr/>
        </p:nvSpPr>
        <p:spPr bwMode="auto">
          <a:xfrm>
            <a:off x="4919335" y="2050672"/>
            <a:ext cx="2224636" cy="2225215"/>
          </a:xfrm>
          <a:prstGeom prst="ellipse">
            <a:avLst/>
          </a:prstGeom>
          <a:solidFill>
            <a:schemeClr val="accent1"/>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5" name="Freeform 257">
            <a:extLst>
              <a:ext uri="{FF2B5EF4-FFF2-40B4-BE49-F238E27FC236}">
                <a16:creationId xmlns:a16="http://schemas.microsoft.com/office/drawing/2014/main" xmlns="" id="{88FDB67B-34E8-4572-87AB-E582181D0C61}"/>
              </a:ext>
            </a:extLst>
          </p:cNvPr>
          <p:cNvSpPr/>
          <p:nvPr/>
        </p:nvSpPr>
        <p:spPr bwMode="auto">
          <a:xfrm>
            <a:off x="5340276" y="2742229"/>
            <a:ext cx="729003" cy="496323"/>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6" name="Freeform 258">
            <a:extLst>
              <a:ext uri="{FF2B5EF4-FFF2-40B4-BE49-F238E27FC236}">
                <a16:creationId xmlns:a16="http://schemas.microsoft.com/office/drawing/2014/main" xmlns="" id="{E7C8D52F-A949-4585-991D-8FE4AB3CB352}"/>
              </a:ext>
            </a:extLst>
          </p:cNvPr>
          <p:cNvSpPr/>
          <p:nvPr/>
        </p:nvSpPr>
        <p:spPr bwMode="auto">
          <a:xfrm rot="11081722">
            <a:off x="6010047" y="2388846"/>
            <a:ext cx="785443" cy="883265"/>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nvGrpSpPr>
          <p:cNvPr id="27" name="Group 1">
            <a:extLst>
              <a:ext uri="{FF2B5EF4-FFF2-40B4-BE49-F238E27FC236}">
                <a16:creationId xmlns:a16="http://schemas.microsoft.com/office/drawing/2014/main" xmlns="" id="{54DCEE2B-1B29-4590-8AC6-23FC534666A4}"/>
              </a:ext>
            </a:extLst>
          </p:cNvPr>
          <p:cNvGrpSpPr/>
          <p:nvPr/>
        </p:nvGrpSpPr>
        <p:grpSpPr>
          <a:xfrm>
            <a:off x="5882324" y="3046844"/>
            <a:ext cx="425646" cy="1150242"/>
            <a:chOff x="12054849" y="6467840"/>
            <a:chExt cx="616584" cy="1666223"/>
          </a:xfrm>
        </p:grpSpPr>
        <p:sp>
          <p:nvSpPr>
            <p:cNvPr id="28" name="Oval 259">
              <a:extLst>
                <a:ext uri="{FF2B5EF4-FFF2-40B4-BE49-F238E27FC236}">
                  <a16:creationId xmlns:a16="http://schemas.microsoft.com/office/drawing/2014/main" xmlns="" id="{D56FC493-858D-4DE9-8AEB-D80FDD661692}"/>
                </a:ext>
              </a:extLst>
            </p:cNvPr>
            <p:cNvSpPr>
              <a:spLocks noChangeArrowheads="1"/>
            </p:cNvSpPr>
            <p:nvPr/>
          </p:nvSpPr>
          <p:spPr bwMode="auto">
            <a:xfrm>
              <a:off x="12054849" y="6467840"/>
              <a:ext cx="371312" cy="378224"/>
            </a:xfrm>
            <a:prstGeom prst="ellipse">
              <a:avLst/>
            </a:prstGeom>
            <a:solidFill>
              <a:schemeClr val="bg1"/>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9" name="Freeform 261">
              <a:extLst>
                <a:ext uri="{FF2B5EF4-FFF2-40B4-BE49-F238E27FC236}">
                  <a16:creationId xmlns:a16="http://schemas.microsoft.com/office/drawing/2014/main" xmlns="" id="{3FD33F1F-5FD4-4EDA-AA26-378BDA4E09DF}"/>
                </a:ext>
              </a:extLst>
            </p:cNvPr>
            <p:cNvSpPr/>
            <p:nvPr/>
          </p:nvSpPr>
          <p:spPr bwMode="auto">
            <a:xfrm>
              <a:off x="12189408" y="6663764"/>
              <a:ext cx="482025" cy="1470299"/>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solidFill>
              <a:schemeClr val="bg1"/>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30" name="Group 6">
            <a:extLst>
              <a:ext uri="{FF2B5EF4-FFF2-40B4-BE49-F238E27FC236}">
                <a16:creationId xmlns:a16="http://schemas.microsoft.com/office/drawing/2014/main" xmlns="" id="{73E3D4FC-5C4D-45A2-BCB6-C7C0B3AEFE85}"/>
              </a:ext>
            </a:extLst>
          </p:cNvPr>
          <p:cNvGrpSpPr/>
          <p:nvPr/>
        </p:nvGrpSpPr>
        <p:grpSpPr>
          <a:xfrm>
            <a:off x="4985182" y="2121239"/>
            <a:ext cx="2088243" cy="2084080"/>
            <a:chOff x="10755263" y="5277690"/>
            <a:chExt cx="3024997" cy="3018967"/>
          </a:xfrm>
        </p:grpSpPr>
        <p:sp>
          <p:nvSpPr>
            <p:cNvPr id="31" name="Freeform 262">
              <a:extLst>
                <a:ext uri="{FF2B5EF4-FFF2-40B4-BE49-F238E27FC236}">
                  <a16:creationId xmlns:a16="http://schemas.microsoft.com/office/drawing/2014/main" xmlns="" id="{94BDE809-CF2A-4682-903F-1AB9C25FDE57}"/>
                </a:ext>
              </a:extLst>
            </p:cNvPr>
            <p:cNvSpPr/>
            <p:nvPr/>
          </p:nvSpPr>
          <p:spPr bwMode="auto">
            <a:xfrm>
              <a:off x="12250726" y="5277690"/>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2" name="Freeform 263">
              <a:extLst>
                <a:ext uri="{FF2B5EF4-FFF2-40B4-BE49-F238E27FC236}">
                  <a16:creationId xmlns:a16="http://schemas.microsoft.com/office/drawing/2014/main" xmlns="" id="{5FBEFD25-C564-44D2-B2E9-B7D6F98F696C}"/>
                </a:ext>
              </a:extLst>
            </p:cNvPr>
            <p:cNvSpPr/>
            <p:nvPr/>
          </p:nvSpPr>
          <p:spPr bwMode="auto">
            <a:xfrm>
              <a:off x="11479148" y="5432727"/>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3" name="Freeform 264">
              <a:extLst>
                <a:ext uri="{FF2B5EF4-FFF2-40B4-BE49-F238E27FC236}">
                  <a16:creationId xmlns:a16="http://schemas.microsoft.com/office/drawing/2014/main" xmlns="" id="{1EDA600A-BB2C-460F-A981-A2620962CC6D}"/>
                </a:ext>
              </a:extLst>
            </p:cNvPr>
            <p:cNvSpPr/>
            <p:nvPr/>
          </p:nvSpPr>
          <p:spPr bwMode="auto">
            <a:xfrm>
              <a:off x="13313561" y="5981318"/>
              <a:ext cx="291259" cy="216373"/>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4" name="Freeform 265">
              <a:extLst>
                <a:ext uri="{FF2B5EF4-FFF2-40B4-BE49-F238E27FC236}">
                  <a16:creationId xmlns:a16="http://schemas.microsoft.com/office/drawing/2014/main" xmlns="" id="{D95F0585-0506-4A47-BA0D-ED5CAC8B1AE1}"/>
                </a:ext>
              </a:extLst>
            </p:cNvPr>
            <p:cNvSpPr/>
            <p:nvPr/>
          </p:nvSpPr>
          <p:spPr bwMode="auto">
            <a:xfrm>
              <a:off x="10755263" y="6732654"/>
              <a:ext cx="284446"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5" name="Freeform 266">
              <a:extLst>
                <a:ext uri="{FF2B5EF4-FFF2-40B4-BE49-F238E27FC236}">
                  <a16:creationId xmlns:a16="http://schemas.microsoft.com/office/drawing/2014/main" xmlns="" id="{63E3C75F-D8F9-4CE7-A461-DEAE998EB112}"/>
                </a:ext>
              </a:extLst>
            </p:cNvPr>
            <p:cNvSpPr/>
            <p:nvPr/>
          </p:nvSpPr>
          <p:spPr bwMode="auto">
            <a:xfrm>
              <a:off x="12860497" y="5459985"/>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6" name="Freeform 267">
              <a:extLst>
                <a:ext uri="{FF2B5EF4-FFF2-40B4-BE49-F238E27FC236}">
                  <a16:creationId xmlns:a16="http://schemas.microsoft.com/office/drawing/2014/main" xmlns="" id="{F369DC2A-3D6A-4A4A-9657-CD04897E7A34}"/>
                </a:ext>
              </a:extLst>
            </p:cNvPr>
            <p:cNvSpPr/>
            <p:nvPr/>
          </p:nvSpPr>
          <p:spPr bwMode="auto">
            <a:xfrm>
              <a:off x="10944327" y="5988133"/>
              <a:ext cx="284446"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7" name="Freeform 268">
              <a:extLst>
                <a:ext uri="{FF2B5EF4-FFF2-40B4-BE49-F238E27FC236}">
                  <a16:creationId xmlns:a16="http://schemas.microsoft.com/office/drawing/2014/main" xmlns="" id="{0EBCB14E-187A-4281-8B80-3943D6DBA4F3}"/>
                </a:ext>
              </a:extLst>
            </p:cNvPr>
            <p:cNvSpPr/>
            <p:nvPr/>
          </p:nvSpPr>
          <p:spPr bwMode="auto">
            <a:xfrm>
              <a:off x="12880938" y="7816212"/>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8" name="Freeform 269">
              <a:extLst>
                <a:ext uri="{FF2B5EF4-FFF2-40B4-BE49-F238E27FC236}">
                  <a16:creationId xmlns:a16="http://schemas.microsoft.com/office/drawing/2014/main" xmlns="" id="{4E5BCFC8-6B70-41FB-ABA8-AE8BAAACBDDB}"/>
                </a:ext>
              </a:extLst>
            </p:cNvPr>
            <p:cNvSpPr/>
            <p:nvPr/>
          </p:nvSpPr>
          <p:spPr bwMode="auto">
            <a:xfrm>
              <a:off x="13327193" y="7349397"/>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9" name="Freeform 270">
              <a:extLst>
                <a:ext uri="{FF2B5EF4-FFF2-40B4-BE49-F238E27FC236}">
                  <a16:creationId xmlns:a16="http://schemas.microsoft.com/office/drawing/2014/main" xmlns="" id="{3EDE61B3-58F3-44E1-BFCB-E296680D55D1}"/>
                </a:ext>
              </a:extLst>
            </p:cNvPr>
            <p:cNvSpPr/>
            <p:nvPr/>
          </p:nvSpPr>
          <p:spPr bwMode="auto">
            <a:xfrm>
              <a:off x="13504331" y="6732652"/>
              <a:ext cx="275929"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0" name="Freeform 271">
              <a:extLst>
                <a:ext uri="{FF2B5EF4-FFF2-40B4-BE49-F238E27FC236}">
                  <a16:creationId xmlns:a16="http://schemas.microsoft.com/office/drawing/2014/main" xmlns="" id="{FEAAE3E5-106C-405F-939D-EE7E1B7F6727}"/>
                </a:ext>
              </a:extLst>
            </p:cNvPr>
            <p:cNvSpPr/>
            <p:nvPr/>
          </p:nvSpPr>
          <p:spPr bwMode="auto">
            <a:xfrm>
              <a:off x="12250730" y="8018951"/>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1" name="Freeform 272">
              <a:extLst>
                <a:ext uri="{FF2B5EF4-FFF2-40B4-BE49-F238E27FC236}">
                  <a16:creationId xmlns:a16="http://schemas.microsoft.com/office/drawing/2014/main" xmlns="" id="{2D575721-29D9-4B28-89FC-14A4D38DF937}"/>
                </a:ext>
              </a:extLst>
            </p:cNvPr>
            <p:cNvSpPr/>
            <p:nvPr/>
          </p:nvSpPr>
          <p:spPr bwMode="auto">
            <a:xfrm>
              <a:off x="11499602" y="7850280"/>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2" name="Freeform 273">
              <a:extLst>
                <a:ext uri="{FF2B5EF4-FFF2-40B4-BE49-F238E27FC236}">
                  <a16:creationId xmlns:a16="http://schemas.microsoft.com/office/drawing/2014/main" xmlns="" id="{339796BA-450A-4F03-82BD-8869D98C983A}"/>
                </a:ext>
              </a:extLst>
            </p:cNvPr>
            <p:cNvSpPr/>
            <p:nvPr/>
          </p:nvSpPr>
          <p:spPr bwMode="auto">
            <a:xfrm>
              <a:off x="10957934" y="7376663"/>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sp>
        <p:nvSpPr>
          <p:cNvPr id="43" name="Oval 255">
            <a:extLst>
              <a:ext uri="{FF2B5EF4-FFF2-40B4-BE49-F238E27FC236}">
                <a16:creationId xmlns:a16="http://schemas.microsoft.com/office/drawing/2014/main" xmlns="" id="{0F850851-617F-4283-A546-ED04EF351260}"/>
              </a:ext>
            </a:extLst>
          </p:cNvPr>
          <p:cNvSpPr>
            <a:spLocks noChangeArrowheads="1"/>
          </p:cNvSpPr>
          <p:nvPr/>
        </p:nvSpPr>
        <p:spPr bwMode="auto">
          <a:xfrm>
            <a:off x="8694113" y="1825570"/>
            <a:ext cx="2659687" cy="2665084"/>
          </a:xfrm>
          <a:prstGeom prst="ellipse">
            <a:avLst/>
          </a:prstGeom>
          <a:solidFill>
            <a:srgbClr val="19232E"/>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4" name="Oval 256">
            <a:extLst>
              <a:ext uri="{FF2B5EF4-FFF2-40B4-BE49-F238E27FC236}">
                <a16:creationId xmlns:a16="http://schemas.microsoft.com/office/drawing/2014/main" xmlns="" id="{69994C40-AA5E-4ECB-912D-0BA55A370710}"/>
              </a:ext>
            </a:extLst>
          </p:cNvPr>
          <p:cNvSpPr>
            <a:spLocks noChangeArrowheads="1"/>
          </p:cNvSpPr>
          <p:nvPr/>
        </p:nvSpPr>
        <p:spPr bwMode="auto">
          <a:xfrm>
            <a:off x="8913989" y="2045505"/>
            <a:ext cx="2224636" cy="2225215"/>
          </a:xfrm>
          <a:prstGeom prst="ellipse">
            <a:avLst/>
          </a:prstGeom>
          <a:solidFill>
            <a:schemeClr val="accent3"/>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5" name="Freeform 257">
            <a:extLst>
              <a:ext uri="{FF2B5EF4-FFF2-40B4-BE49-F238E27FC236}">
                <a16:creationId xmlns:a16="http://schemas.microsoft.com/office/drawing/2014/main" xmlns="" id="{0F6CB043-25F7-4750-B0A1-115F07E48341}"/>
              </a:ext>
            </a:extLst>
          </p:cNvPr>
          <p:cNvSpPr/>
          <p:nvPr/>
        </p:nvSpPr>
        <p:spPr bwMode="auto">
          <a:xfrm>
            <a:off x="9334931" y="2737062"/>
            <a:ext cx="729003" cy="496322"/>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6" name="Freeform 258">
            <a:extLst>
              <a:ext uri="{FF2B5EF4-FFF2-40B4-BE49-F238E27FC236}">
                <a16:creationId xmlns:a16="http://schemas.microsoft.com/office/drawing/2014/main" xmlns="" id="{EA832D69-1974-4947-BAC3-7F092DF3EEDE}"/>
              </a:ext>
            </a:extLst>
          </p:cNvPr>
          <p:cNvSpPr/>
          <p:nvPr/>
        </p:nvSpPr>
        <p:spPr bwMode="auto">
          <a:xfrm>
            <a:off x="9941650" y="2372465"/>
            <a:ext cx="785443" cy="883266"/>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nvGrpSpPr>
          <p:cNvPr id="47" name="Group 2">
            <a:extLst>
              <a:ext uri="{FF2B5EF4-FFF2-40B4-BE49-F238E27FC236}">
                <a16:creationId xmlns:a16="http://schemas.microsoft.com/office/drawing/2014/main" xmlns="" id="{FBEC23C9-E7C8-45F3-A980-0C6DECCABB5C}"/>
              </a:ext>
            </a:extLst>
          </p:cNvPr>
          <p:cNvGrpSpPr/>
          <p:nvPr/>
        </p:nvGrpSpPr>
        <p:grpSpPr>
          <a:xfrm>
            <a:off x="9876979" y="3041677"/>
            <a:ext cx="425646" cy="1150243"/>
            <a:chOff x="17841445" y="6460355"/>
            <a:chExt cx="616584" cy="1666225"/>
          </a:xfrm>
          <a:solidFill>
            <a:schemeClr val="bg1"/>
          </a:solidFill>
        </p:grpSpPr>
        <p:sp>
          <p:nvSpPr>
            <p:cNvPr id="48" name="Oval 259">
              <a:extLst>
                <a:ext uri="{FF2B5EF4-FFF2-40B4-BE49-F238E27FC236}">
                  <a16:creationId xmlns:a16="http://schemas.microsoft.com/office/drawing/2014/main" xmlns="" id="{4D022E10-F018-4F38-8111-07F095A19FBB}"/>
                </a:ext>
              </a:extLst>
            </p:cNvPr>
            <p:cNvSpPr>
              <a:spLocks noChangeArrowheads="1"/>
            </p:cNvSpPr>
            <p:nvPr/>
          </p:nvSpPr>
          <p:spPr bwMode="auto">
            <a:xfrm>
              <a:off x="17841445" y="6460355"/>
              <a:ext cx="371312" cy="378224"/>
            </a:xfrm>
            <a:prstGeom prst="ellipse">
              <a:avLst/>
            </a:pr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9" name="Freeform 261">
              <a:extLst>
                <a:ext uri="{FF2B5EF4-FFF2-40B4-BE49-F238E27FC236}">
                  <a16:creationId xmlns:a16="http://schemas.microsoft.com/office/drawing/2014/main" xmlns="" id="{F93C25C6-FAF0-4038-A468-3FA23683F568}"/>
                </a:ext>
              </a:extLst>
            </p:cNvPr>
            <p:cNvSpPr/>
            <p:nvPr/>
          </p:nvSpPr>
          <p:spPr bwMode="auto">
            <a:xfrm>
              <a:off x="17976004" y="6656280"/>
              <a:ext cx="482025" cy="1470300"/>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50" name="Group 7">
            <a:extLst>
              <a:ext uri="{FF2B5EF4-FFF2-40B4-BE49-F238E27FC236}">
                <a16:creationId xmlns:a16="http://schemas.microsoft.com/office/drawing/2014/main" xmlns="" id="{907E5A3E-258D-47C0-83E4-9FA7C1A55D1C}"/>
              </a:ext>
            </a:extLst>
          </p:cNvPr>
          <p:cNvGrpSpPr/>
          <p:nvPr/>
        </p:nvGrpSpPr>
        <p:grpSpPr>
          <a:xfrm>
            <a:off x="8979834" y="2116072"/>
            <a:ext cx="2088244" cy="2084081"/>
            <a:chOff x="16541855" y="5270206"/>
            <a:chExt cx="3024998" cy="3018968"/>
          </a:xfrm>
        </p:grpSpPr>
        <p:sp>
          <p:nvSpPr>
            <p:cNvPr id="51" name="Freeform 262">
              <a:extLst>
                <a:ext uri="{FF2B5EF4-FFF2-40B4-BE49-F238E27FC236}">
                  <a16:creationId xmlns:a16="http://schemas.microsoft.com/office/drawing/2014/main" xmlns="" id="{57ADF19E-C21C-459C-AA2D-601C48F41DDC}"/>
                </a:ext>
              </a:extLst>
            </p:cNvPr>
            <p:cNvSpPr/>
            <p:nvPr/>
          </p:nvSpPr>
          <p:spPr bwMode="auto">
            <a:xfrm>
              <a:off x="18037321" y="5270206"/>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2" name="Freeform 263">
              <a:extLst>
                <a:ext uri="{FF2B5EF4-FFF2-40B4-BE49-F238E27FC236}">
                  <a16:creationId xmlns:a16="http://schemas.microsoft.com/office/drawing/2014/main" xmlns="" id="{5E301FD4-B4E7-4160-8319-0CC350B10C7E}"/>
                </a:ext>
              </a:extLst>
            </p:cNvPr>
            <p:cNvSpPr/>
            <p:nvPr/>
          </p:nvSpPr>
          <p:spPr bwMode="auto">
            <a:xfrm>
              <a:off x="17265743" y="5425243"/>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3" name="Freeform 264">
              <a:extLst>
                <a:ext uri="{FF2B5EF4-FFF2-40B4-BE49-F238E27FC236}">
                  <a16:creationId xmlns:a16="http://schemas.microsoft.com/office/drawing/2014/main" xmlns="" id="{16172A8E-FE1C-438B-AF43-FBF5295DF93E}"/>
                </a:ext>
              </a:extLst>
            </p:cNvPr>
            <p:cNvSpPr/>
            <p:nvPr/>
          </p:nvSpPr>
          <p:spPr bwMode="auto">
            <a:xfrm>
              <a:off x="19100157" y="5973835"/>
              <a:ext cx="291260" cy="216372"/>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4" name="Freeform 265">
              <a:extLst>
                <a:ext uri="{FF2B5EF4-FFF2-40B4-BE49-F238E27FC236}">
                  <a16:creationId xmlns:a16="http://schemas.microsoft.com/office/drawing/2014/main" xmlns="" id="{EA0FC195-5544-4119-9252-6A5FD16720D7}"/>
                </a:ext>
              </a:extLst>
            </p:cNvPr>
            <p:cNvSpPr/>
            <p:nvPr/>
          </p:nvSpPr>
          <p:spPr bwMode="auto">
            <a:xfrm>
              <a:off x="16541855" y="6725170"/>
              <a:ext cx="284447"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5" name="Freeform 266">
              <a:extLst>
                <a:ext uri="{FF2B5EF4-FFF2-40B4-BE49-F238E27FC236}">
                  <a16:creationId xmlns:a16="http://schemas.microsoft.com/office/drawing/2014/main" xmlns="" id="{5DFA02C1-A99A-4086-BF75-06E09B7E7D10}"/>
                </a:ext>
              </a:extLst>
            </p:cNvPr>
            <p:cNvSpPr/>
            <p:nvPr/>
          </p:nvSpPr>
          <p:spPr bwMode="auto">
            <a:xfrm>
              <a:off x="18647088" y="5452502"/>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6" name="Freeform 267">
              <a:extLst>
                <a:ext uri="{FF2B5EF4-FFF2-40B4-BE49-F238E27FC236}">
                  <a16:creationId xmlns:a16="http://schemas.microsoft.com/office/drawing/2014/main" xmlns="" id="{0B201842-9F54-4C84-9B73-2FD407974EDC}"/>
                </a:ext>
              </a:extLst>
            </p:cNvPr>
            <p:cNvSpPr/>
            <p:nvPr/>
          </p:nvSpPr>
          <p:spPr bwMode="auto">
            <a:xfrm>
              <a:off x="16730917" y="5980650"/>
              <a:ext cx="284447"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7" name="Freeform 268">
              <a:extLst>
                <a:ext uri="{FF2B5EF4-FFF2-40B4-BE49-F238E27FC236}">
                  <a16:creationId xmlns:a16="http://schemas.microsoft.com/office/drawing/2014/main" xmlns="" id="{AB70A43B-89BD-4C87-A7AC-22CD4DB97456}"/>
                </a:ext>
              </a:extLst>
            </p:cNvPr>
            <p:cNvSpPr/>
            <p:nvPr/>
          </p:nvSpPr>
          <p:spPr bwMode="auto">
            <a:xfrm>
              <a:off x="18667528" y="7808728"/>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8" name="Freeform 269">
              <a:extLst>
                <a:ext uri="{FF2B5EF4-FFF2-40B4-BE49-F238E27FC236}">
                  <a16:creationId xmlns:a16="http://schemas.microsoft.com/office/drawing/2014/main" xmlns="" id="{3835C2D2-40FB-4A4A-93E8-E6E88946E2B0}"/>
                </a:ext>
              </a:extLst>
            </p:cNvPr>
            <p:cNvSpPr/>
            <p:nvPr/>
          </p:nvSpPr>
          <p:spPr bwMode="auto">
            <a:xfrm>
              <a:off x="19113784" y="7341913"/>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9" name="Freeform 270">
              <a:extLst>
                <a:ext uri="{FF2B5EF4-FFF2-40B4-BE49-F238E27FC236}">
                  <a16:creationId xmlns:a16="http://schemas.microsoft.com/office/drawing/2014/main" xmlns="" id="{7D9A647B-BC2C-4B06-A39A-4AE781C1AE85}"/>
                </a:ext>
              </a:extLst>
            </p:cNvPr>
            <p:cNvSpPr/>
            <p:nvPr/>
          </p:nvSpPr>
          <p:spPr bwMode="auto">
            <a:xfrm>
              <a:off x="19290923" y="6725170"/>
              <a:ext cx="275930"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0" name="Freeform 271">
              <a:extLst>
                <a:ext uri="{FF2B5EF4-FFF2-40B4-BE49-F238E27FC236}">
                  <a16:creationId xmlns:a16="http://schemas.microsoft.com/office/drawing/2014/main" xmlns="" id="{64BBDD3C-7FA5-4C67-BABA-4CDDA9D59192}"/>
                </a:ext>
              </a:extLst>
            </p:cNvPr>
            <p:cNvSpPr/>
            <p:nvPr/>
          </p:nvSpPr>
          <p:spPr bwMode="auto">
            <a:xfrm>
              <a:off x="18037321" y="8011468"/>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1" name="Freeform 272">
              <a:extLst>
                <a:ext uri="{FF2B5EF4-FFF2-40B4-BE49-F238E27FC236}">
                  <a16:creationId xmlns:a16="http://schemas.microsoft.com/office/drawing/2014/main" xmlns="" id="{A93C7498-25DD-4AFD-914B-47D823658730}"/>
                </a:ext>
              </a:extLst>
            </p:cNvPr>
            <p:cNvSpPr/>
            <p:nvPr/>
          </p:nvSpPr>
          <p:spPr bwMode="auto">
            <a:xfrm>
              <a:off x="17286182" y="7842802"/>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2" name="Freeform 273">
              <a:extLst>
                <a:ext uri="{FF2B5EF4-FFF2-40B4-BE49-F238E27FC236}">
                  <a16:creationId xmlns:a16="http://schemas.microsoft.com/office/drawing/2014/main" xmlns="" id="{6364FBF5-44AA-4700-B212-7251F5B41009}"/>
                </a:ext>
              </a:extLst>
            </p:cNvPr>
            <p:cNvSpPr/>
            <p:nvPr/>
          </p:nvSpPr>
          <p:spPr bwMode="auto">
            <a:xfrm>
              <a:off x="16744543" y="7369173"/>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63" name="组合 62">
            <a:extLst>
              <a:ext uri="{FF2B5EF4-FFF2-40B4-BE49-F238E27FC236}">
                <a16:creationId xmlns:a16="http://schemas.microsoft.com/office/drawing/2014/main" xmlns="" id="{2D035394-C584-4A11-AE7E-738336B0AB62}"/>
              </a:ext>
            </a:extLst>
          </p:cNvPr>
          <p:cNvGrpSpPr/>
          <p:nvPr/>
        </p:nvGrpSpPr>
        <p:grpSpPr>
          <a:xfrm>
            <a:off x="625101" y="4739275"/>
            <a:ext cx="3304586" cy="1851598"/>
            <a:chOff x="1064136" y="1212136"/>
            <a:chExt cx="1514986" cy="1851598"/>
          </a:xfrm>
        </p:grpSpPr>
        <p:sp>
          <p:nvSpPr>
            <p:cNvPr id="64" name="文本框 63">
              <a:extLst>
                <a:ext uri="{FF2B5EF4-FFF2-40B4-BE49-F238E27FC236}">
                  <a16:creationId xmlns:a16="http://schemas.microsoft.com/office/drawing/2014/main" xmlns="" id="{0B4D28CD-327C-4574-994E-DF16497DCCAB}"/>
                </a:ext>
              </a:extLst>
            </p:cNvPr>
            <p:cNvSpPr txBox="1"/>
            <p:nvPr/>
          </p:nvSpPr>
          <p:spPr>
            <a:xfrm>
              <a:off x="1064136" y="1612246"/>
              <a:ext cx="1514986"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5" name="文本框 64">
              <a:extLst>
                <a:ext uri="{FF2B5EF4-FFF2-40B4-BE49-F238E27FC236}">
                  <a16:creationId xmlns:a16="http://schemas.microsoft.com/office/drawing/2014/main" xmlns="" id="{4D675E0F-91CB-47F5-B40A-47672AE8F260}"/>
                </a:ext>
              </a:extLst>
            </p:cNvPr>
            <p:cNvSpPr txBox="1"/>
            <p:nvPr/>
          </p:nvSpPr>
          <p:spPr>
            <a:xfrm>
              <a:off x="1064136" y="1212136"/>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66" name="组合 65">
            <a:extLst>
              <a:ext uri="{FF2B5EF4-FFF2-40B4-BE49-F238E27FC236}">
                <a16:creationId xmlns:a16="http://schemas.microsoft.com/office/drawing/2014/main" xmlns="" id="{E1460B75-262E-4543-9ACA-769FC55DE123}"/>
              </a:ext>
            </a:extLst>
          </p:cNvPr>
          <p:cNvGrpSpPr/>
          <p:nvPr/>
        </p:nvGrpSpPr>
        <p:grpSpPr>
          <a:xfrm>
            <a:off x="4448777" y="4739275"/>
            <a:ext cx="3304586" cy="1851598"/>
            <a:chOff x="2789455" y="1226393"/>
            <a:chExt cx="1514986" cy="1851598"/>
          </a:xfrm>
        </p:grpSpPr>
        <p:sp>
          <p:nvSpPr>
            <p:cNvPr id="67" name="文本框 66">
              <a:extLst>
                <a:ext uri="{FF2B5EF4-FFF2-40B4-BE49-F238E27FC236}">
                  <a16:creationId xmlns:a16="http://schemas.microsoft.com/office/drawing/2014/main" xmlns="" id="{7084168E-961C-4D4A-95B9-DA44255CA52A}"/>
                </a:ext>
              </a:extLst>
            </p:cNvPr>
            <p:cNvSpPr txBox="1"/>
            <p:nvPr/>
          </p:nvSpPr>
          <p:spPr>
            <a:xfrm>
              <a:off x="2789455" y="1626503"/>
              <a:ext cx="1514986"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8" name="文本框 67">
              <a:extLst>
                <a:ext uri="{FF2B5EF4-FFF2-40B4-BE49-F238E27FC236}">
                  <a16:creationId xmlns:a16="http://schemas.microsoft.com/office/drawing/2014/main" xmlns="" id="{9FFE4119-4026-4A7F-A962-5353A3D06453}"/>
                </a:ext>
              </a:extLst>
            </p:cNvPr>
            <p:cNvSpPr txBox="1"/>
            <p:nvPr/>
          </p:nvSpPr>
          <p:spPr>
            <a:xfrm>
              <a:off x="2789455" y="1226393"/>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69" name="组合 68">
            <a:extLst>
              <a:ext uri="{FF2B5EF4-FFF2-40B4-BE49-F238E27FC236}">
                <a16:creationId xmlns:a16="http://schemas.microsoft.com/office/drawing/2014/main" xmlns="" id="{DD4D630C-5618-491D-AE0F-5F296D10478C}"/>
              </a:ext>
            </a:extLst>
          </p:cNvPr>
          <p:cNvGrpSpPr/>
          <p:nvPr/>
        </p:nvGrpSpPr>
        <p:grpSpPr>
          <a:xfrm>
            <a:off x="8481014" y="4739275"/>
            <a:ext cx="3304586" cy="1851598"/>
            <a:chOff x="4473725" y="1645694"/>
            <a:chExt cx="1514986" cy="1851598"/>
          </a:xfrm>
        </p:grpSpPr>
        <p:sp>
          <p:nvSpPr>
            <p:cNvPr id="70" name="文本框 69">
              <a:extLst>
                <a:ext uri="{FF2B5EF4-FFF2-40B4-BE49-F238E27FC236}">
                  <a16:creationId xmlns:a16="http://schemas.microsoft.com/office/drawing/2014/main" xmlns="" id="{66E9868D-617B-4157-AD00-1492580DB0EB}"/>
                </a:ext>
              </a:extLst>
            </p:cNvPr>
            <p:cNvSpPr txBox="1"/>
            <p:nvPr/>
          </p:nvSpPr>
          <p:spPr>
            <a:xfrm>
              <a:off x="4473725" y="2045804"/>
              <a:ext cx="1514986"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1" name="文本框 70">
              <a:extLst>
                <a:ext uri="{FF2B5EF4-FFF2-40B4-BE49-F238E27FC236}">
                  <a16:creationId xmlns:a16="http://schemas.microsoft.com/office/drawing/2014/main" xmlns="" id="{177500D4-BC57-4E51-A42F-0B11D58A91E2}"/>
                </a:ext>
              </a:extLst>
            </p:cNvPr>
            <p:cNvSpPr txBox="1"/>
            <p:nvPr/>
          </p:nvSpPr>
          <p:spPr>
            <a:xfrm>
              <a:off x="4473725" y="1645694"/>
              <a:ext cx="1514986" cy="400110"/>
            </a:xfrm>
            <a:prstGeom prst="rect">
              <a:avLst/>
            </a:prstGeom>
            <a:noFill/>
          </p:spPr>
          <p:txBody>
            <a:bodyPr wrap="square">
              <a:spAutoFit/>
            </a:bodyPr>
            <a:lstStyle/>
            <a:p>
              <a:pPr algn="ctr"/>
              <a:r>
                <a:rPr lang="zh-CN" altLang="en-US" sz="2000">
                  <a:latin typeface="+mj-ea"/>
                  <a:ea typeface="+mj-ea"/>
                </a:rPr>
                <a:t>璞石设计</a:t>
              </a:r>
            </a:p>
          </p:txBody>
        </p:sp>
      </p:grpSp>
    </p:spTree>
    <p:extLst>
      <p:ext uri="{BB962C8B-B14F-4D97-AF65-F5344CB8AC3E}">
        <p14:creationId xmlns:p14="http://schemas.microsoft.com/office/powerpoint/2010/main" val="2356666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5D2391B7-B142-4DD6-B031-13A16E4DDAE2}"/>
              </a:ext>
            </a:extLst>
          </p:cNvPr>
          <p:cNvGrpSpPr/>
          <p:nvPr/>
        </p:nvGrpSpPr>
        <p:grpSpPr>
          <a:xfrm>
            <a:off x="695325" y="1617663"/>
            <a:ext cx="5734050" cy="4510087"/>
            <a:chOff x="695325" y="1617663"/>
            <a:chExt cx="5734050" cy="4510087"/>
          </a:xfrm>
        </p:grpSpPr>
        <p:sp>
          <p:nvSpPr>
            <p:cNvPr id="4" name="Freeform 9">
              <a:extLst>
                <a:ext uri="{FF2B5EF4-FFF2-40B4-BE49-F238E27FC236}">
                  <a16:creationId xmlns:a16="http://schemas.microsoft.com/office/drawing/2014/main" xmlns="" id="{C93FC78E-18B7-45AA-A720-F0AE2A8FCBCB}"/>
                </a:ext>
              </a:extLst>
            </p:cNvPr>
            <p:cNvSpPr/>
            <p:nvPr/>
          </p:nvSpPr>
          <p:spPr bwMode="auto">
            <a:xfrm>
              <a:off x="706438" y="1644650"/>
              <a:ext cx="4471987" cy="4479925"/>
            </a:xfrm>
            <a:custGeom>
              <a:avLst/>
              <a:gdLst>
                <a:gd name="T0" fmla="*/ 2147483646 w 1068"/>
                <a:gd name="T1" fmla="*/ 2147483646 h 1069"/>
                <a:gd name="T2" fmla="*/ 2147483646 w 1068"/>
                <a:gd name="T3" fmla="*/ 2147483646 h 1069"/>
                <a:gd name="T4" fmla="*/ 2147483646 w 1068"/>
                <a:gd name="T5" fmla="*/ 2147483646 h 1069"/>
                <a:gd name="T6" fmla="*/ 2147483646 w 1068"/>
                <a:gd name="T7" fmla="*/ 2147483646 h 1069"/>
                <a:gd name="T8" fmla="*/ 2147483646 w 1068"/>
                <a:gd name="T9" fmla="*/ 2147483646 h 10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8" h="1069">
                  <a:moveTo>
                    <a:pt x="764" y="942"/>
                  </a:moveTo>
                  <a:cubicBezTo>
                    <a:pt x="540" y="1069"/>
                    <a:pt x="254" y="990"/>
                    <a:pt x="127" y="765"/>
                  </a:cubicBezTo>
                  <a:cubicBezTo>
                    <a:pt x="0" y="540"/>
                    <a:pt x="79" y="255"/>
                    <a:pt x="304" y="127"/>
                  </a:cubicBezTo>
                  <a:cubicBezTo>
                    <a:pt x="528" y="0"/>
                    <a:pt x="814" y="79"/>
                    <a:pt x="941" y="304"/>
                  </a:cubicBezTo>
                  <a:cubicBezTo>
                    <a:pt x="1068" y="529"/>
                    <a:pt x="989" y="814"/>
                    <a:pt x="764" y="9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 name="Freeform 27">
              <a:extLst>
                <a:ext uri="{FF2B5EF4-FFF2-40B4-BE49-F238E27FC236}">
                  <a16:creationId xmlns:a16="http://schemas.microsoft.com/office/drawing/2014/main" xmlns="" id="{82DD6C99-202B-4418-BD1E-7125296BEAA2}"/>
                </a:ext>
              </a:extLst>
            </p:cNvPr>
            <p:cNvSpPr/>
            <p:nvPr/>
          </p:nvSpPr>
          <p:spPr bwMode="auto">
            <a:xfrm>
              <a:off x="695325" y="1646238"/>
              <a:ext cx="4481513" cy="4481512"/>
            </a:xfrm>
            <a:custGeom>
              <a:avLst/>
              <a:gdLst>
                <a:gd name="T0" fmla="*/ 2147483646 w 1116"/>
                <a:gd name="T1" fmla="*/ 2147483646 h 1115"/>
                <a:gd name="T2" fmla="*/ 2147483646 w 1116"/>
                <a:gd name="T3" fmla="*/ 2147483646 h 1115"/>
                <a:gd name="T4" fmla="*/ 2147483646 w 1116"/>
                <a:gd name="T5" fmla="*/ 2147483646 h 1115"/>
                <a:gd name="T6" fmla="*/ 2147483646 w 1116"/>
                <a:gd name="T7" fmla="*/ 2147483646 h 1115"/>
                <a:gd name="T8" fmla="*/ 2147483646 w 1116"/>
                <a:gd name="T9" fmla="*/ 2147483646 h 1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6" h="1115">
                  <a:moveTo>
                    <a:pt x="799" y="982"/>
                  </a:moveTo>
                  <a:cubicBezTo>
                    <a:pt x="564" y="1115"/>
                    <a:pt x="266" y="1033"/>
                    <a:pt x="133" y="798"/>
                  </a:cubicBezTo>
                  <a:cubicBezTo>
                    <a:pt x="0" y="563"/>
                    <a:pt x="83" y="265"/>
                    <a:pt x="317" y="132"/>
                  </a:cubicBezTo>
                  <a:cubicBezTo>
                    <a:pt x="552" y="0"/>
                    <a:pt x="850" y="82"/>
                    <a:pt x="983" y="317"/>
                  </a:cubicBezTo>
                  <a:cubicBezTo>
                    <a:pt x="1116" y="551"/>
                    <a:pt x="1033" y="849"/>
                    <a:pt x="799" y="982"/>
                  </a:cubicBezTo>
                  <a:close/>
                </a:path>
              </a:pathLst>
            </a:custGeom>
            <a:solidFill>
              <a:schemeClr val="accent1"/>
            </a:solidFill>
            <a:ln>
              <a:noFill/>
            </a:ln>
          </p:spPr>
          <p:txBody>
            <a:bodyPr/>
            <a:lstStyle/>
            <a:p>
              <a:endParaRPr lang="en-US"/>
            </a:p>
          </p:txBody>
        </p:sp>
        <p:sp>
          <p:nvSpPr>
            <p:cNvPr id="6" name="Freeform 28">
              <a:extLst>
                <a:ext uri="{FF2B5EF4-FFF2-40B4-BE49-F238E27FC236}">
                  <a16:creationId xmlns:a16="http://schemas.microsoft.com/office/drawing/2014/main" xmlns="" id="{20DFE362-410B-4662-AC6B-3E2395682172}"/>
                </a:ext>
              </a:extLst>
            </p:cNvPr>
            <p:cNvSpPr/>
            <p:nvPr/>
          </p:nvSpPr>
          <p:spPr bwMode="auto">
            <a:xfrm>
              <a:off x="1165225" y="2116138"/>
              <a:ext cx="3541713" cy="3541712"/>
            </a:xfrm>
            <a:custGeom>
              <a:avLst/>
              <a:gdLst>
                <a:gd name="T0" fmla="*/ 2147483646 w 882"/>
                <a:gd name="T1" fmla="*/ 2147483646 h 881"/>
                <a:gd name="T2" fmla="*/ 2147483646 w 882"/>
                <a:gd name="T3" fmla="*/ 2147483646 h 881"/>
                <a:gd name="T4" fmla="*/ 2147483646 w 882"/>
                <a:gd name="T5" fmla="*/ 2147483646 h 881"/>
                <a:gd name="T6" fmla="*/ 2147483646 w 882"/>
                <a:gd name="T7" fmla="*/ 2147483646 h 881"/>
                <a:gd name="T8" fmla="*/ 2147483646 w 882"/>
                <a:gd name="T9" fmla="*/ 2147483646 h 8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2" h="881">
                  <a:moveTo>
                    <a:pt x="631" y="776"/>
                  </a:moveTo>
                  <a:cubicBezTo>
                    <a:pt x="446" y="881"/>
                    <a:pt x="210" y="816"/>
                    <a:pt x="105" y="630"/>
                  </a:cubicBezTo>
                  <a:cubicBezTo>
                    <a:pt x="0" y="445"/>
                    <a:pt x="66" y="210"/>
                    <a:pt x="251" y="105"/>
                  </a:cubicBezTo>
                  <a:cubicBezTo>
                    <a:pt x="436" y="0"/>
                    <a:pt x="672" y="65"/>
                    <a:pt x="777" y="250"/>
                  </a:cubicBezTo>
                  <a:cubicBezTo>
                    <a:pt x="882" y="436"/>
                    <a:pt x="816" y="671"/>
                    <a:pt x="631" y="776"/>
                  </a:cubicBezTo>
                  <a:close/>
                </a:path>
              </a:pathLst>
            </a:custGeom>
            <a:solidFill>
              <a:schemeClr val="accent2"/>
            </a:solidFill>
            <a:ln>
              <a:noFill/>
            </a:ln>
          </p:spPr>
          <p:txBody>
            <a:bodyPr/>
            <a:lstStyle/>
            <a:p>
              <a:endParaRPr lang="en-US"/>
            </a:p>
          </p:txBody>
        </p:sp>
        <p:sp>
          <p:nvSpPr>
            <p:cNvPr id="7" name="Freeform 29">
              <a:extLst>
                <a:ext uri="{FF2B5EF4-FFF2-40B4-BE49-F238E27FC236}">
                  <a16:creationId xmlns:a16="http://schemas.microsoft.com/office/drawing/2014/main" xmlns="" id="{5A3305F7-CA86-4622-B0BA-607EC6D98AF6}"/>
                </a:ext>
              </a:extLst>
            </p:cNvPr>
            <p:cNvSpPr/>
            <p:nvPr/>
          </p:nvSpPr>
          <p:spPr bwMode="auto">
            <a:xfrm>
              <a:off x="1635125" y="2587625"/>
              <a:ext cx="2601913" cy="2600325"/>
            </a:xfrm>
            <a:custGeom>
              <a:avLst/>
              <a:gdLst>
                <a:gd name="T0" fmla="*/ 2147483646 w 648"/>
                <a:gd name="T1" fmla="*/ 2147483646 h 647"/>
                <a:gd name="T2" fmla="*/ 2147483646 w 648"/>
                <a:gd name="T3" fmla="*/ 2147483646 h 647"/>
                <a:gd name="T4" fmla="*/ 2147483646 w 648"/>
                <a:gd name="T5" fmla="*/ 2147483646 h 647"/>
                <a:gd name="T6" fmla="*/ 2147483646 w 648"/>
                <a:gd name="T7" fmla="*/ 2147483646 h 647"/>
                <a:gd name="T8" fmla="*/ 2147483646 w 648"/>
                <a:gd name="T9" fmla="*/ 2147483646 h 6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8" h="647">
                  <a:moveTo>
                    <a:pt x="464" y="570"/>
                  </a:moveTo>
                  <a:cubicBezTo>
                    <a:pt x="327" y="647"/>
                    <a:pt x="155" y="599"/>
                    <a:pt x="78" y="463"/>
                  </a:cubicBezTo>
                  <a:cubicBezTo>
                    <a:pt x="0" y="327"/>
                    <a:pt x="48" y="154"/>
                    <a:pt x="184" y="77"/>
                  </a:cubicBezTo>
                  <a:cubicBezTo>
                    <a:pt x="321" y="0"/>
                    <a:pt x="493" y="48"/>
                    <a:pt x="570" y="184"/>
                  </a:cubicBezTo>
                  <a:cubicBezTo>
                    <a:pt x="648" y="320"/>
                    <a:pt x="600" y="493"/>
                    <a:pt x="464" y="570"/>
                  </a:cubicBezTo>
                  <a:close/>
                </a:path>
              </a:pathLst>
            </a:custGeom>
            <a:solidFill>
              <a:schemeClr val="accent3"/>
            </a:solidFill>
            <a:ln>
              <a:noFill/>
            </a:ln>
          </p:spPr>
          <p:txBody>
            <a:bodyPr/>
            <a:lstStyle/>
            <a:p>
              <a:endParaRPr lang="en-US"/>
            </a:p>
          </p:txBody>
        </p:sp>
        <p:sp>
          <p:nvSpPr>
            <p:cNvPr id="8" name="Freeform 30">
              <a:extLst>
                <a:ext uri="{FF2B5EF4-FFF2-40B4-BE49-F238E27FC236}">
                  <a16:creationId xmlns:a16="http://schemas.microsoft.com/office/drawing/2014/main" xmlns="" id="{8336D245-AA2B-4F85-89C2-E6A5706BA0D5}"/>
                </a:ext>
              </a:extLst>
            </p:cNvPr>
            <p:cNvSpPr/>
            <p:nvPr/>
          </p:nvSpPr>
          <p:spPr bwMode="auto">
            <a:xfrm>
              <a:off x="2108200" y="3057525"/>
              <a:ext cx="1655763" cy="1658938"/>
            </a:xfrm>
            <a:custGeom>
              <a:avLst/>
              <a:gdLst>
                <a:gd name="T0" fmla="*/ 2147483646 w 412"/>
                <a:gd name="T1" fmla="*/ 2147483646 h 413"/>
                <a:gd name="T2" fmla="*/ 2147483646 w 412"/>
                <a:gd name="T3" fmla="*/ 2147483646 h 413"/>
                <a:gd name="T4" fmla="*/ 2147483646 w 412"/>
                <a:gd name="T5" fmla="*/ 2147483646 h 413"/>
                <a:gd name="T6" fmla="*/ 2147483646 w 412"/>
                <a:gd name="T7" fmla="*/ 2147483646 h 413"/>
                <a:gd name="T8" fmla="*/ 2147483646 w 412"/>
                <a:gd name="T9" fmla="*/ 2147483646 h 4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413">
                  <a:moveTo>
                    <a:pt x="295" y="364"/>
                  </a:moveTo>
                  <a:cubicBezTo>
                    <a:pt x="208" y="413"/>
                    <a:pt x="98" y="382"/>
                    <a:pt x="49" y="295"/>
                  </a:cubicBezTo>
                  <a:cubicBezTo>
                    <a:pt x="0" y="208"/>
                    <a:pt x="30" y="98"/>
                    <a:pt x="117" y="49"/>
                  </a:cubicBezTo>
                  <a:cubicBezTo>
                    <a:pt x="204" y="0"/>
                    <a:pt x="314" y="30"/>
                    <a:pt x="363" y="117"/>
                  </a:cubicBezTo>
                  <a:cubicBezTo>
                    <a:pt x="412" y="204"/>
                    <a:pt x="382" y="314"/>
                    <a:pt x="295" y="364"/>
                  </a:cubicBezTo>
                  <a:close/>
                </a:path>
              </a:pathLst>
            </a:custGeom>
            <a:solidFill>
              <a:schemeClr val="accent4"/>
            </a:solidFill>
            <a:ln>
              <a:noFill/>
            </a:ln>
          </p:spPr>
          <p:txBody>
            <a:bodyPr/>
            <a:lstStyle/>
            <a:p>
              <a:endParaRPr lang="en-US"/>
            </a:p>
          </p:txBody>
        </p:sp>
        <p:sp>
          <p:nvSpPr>
            <p:cNvPr id="9" name="Freeform 31">
              <a:extLst>
                <a:ext uri="{FF2B5EF4-FFF2-40B4-BE49-F238E27FC236}">
                  <a16:creationId xmlns:a16="http://schemas.microsoft.com/office/drawing/2014/main" xmlns="" id="{60421B78-2753-4474-A216-9B05CB9539D8}"/>
                </a:ext>
              </a:extLst>
            </p:cNvPr>
            <p:cNvSpPr/>
            <p:nvPr/>
          </p:nvSpPr>
          <p:spPr bwMode="auto">
            <a:xfrm>
              <a:off x="2578100" y="3527425"/>
              <a:ext cx="715963" cy="719138"/>
            </a:xfrm>
            <a:custGeom>
              <a:avLst/>
              <a:gdLst>
                <a:gd name="T0" fmla="*/ 2147483646 w 178"/>
                <a:gd name="T1" fmla="*/ 2147483646 h 179"/>
                <a:gd name="T2" fmla="*/ 2147483646 w 178"/>
                <a:gd name="T3" fmla="*/ 2147483646 h 179"/>
                <a:gd name="T4" fmla="*/ 2147483646 w 178"/>
                <a:gd name="T5" fmla="*/ 2147483646 h 179"/>
                <a:gd name="T6" fmla="*/ 2147483646 w 178"/>
                <a:gd name="T7" fmla="*/ 2147483646 h 179"/>
                <a:gd name="T8" fmla="*/ 2147483646 w 178"/>
                <a:gd name="T9" fmla="*/ 2147483646 h 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79">
                  <a:moveTo>
                    <a:pt x="128" y="157"/>
                  </a:moveTo>
                  <a:cubicBezTo>
                    <a:pt x="90" y="179"/>
                    <a:pt x="42" y="165"/>
                    <a:pt x="21" y="128"/>
                  </a:cubicBezTo>
                  <a:cubicBezTo>
                    <a:pt x="0" y="90"/>
                    <a:pt x="13" y="43"/>
                    <a:pt x="50" y="21"/>
                  </a:cubicBezTo>
                  <a:cubicBezTo>
                    <a:pt x="88" y="0"/>
                    <a:pt x="136" y="13"/>
                    <a:pt x="157" y="51"/>
                  </a:cubicBezTo>
                  <a:cubicBezTo>
                    <a:pt x="178" y="88"/>
                    <a:pt x="165" y="136"/>
                    <a:pt x="128" y="1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0" name="Freeform 32">
              <a:extLst>
                <a:ext uri="{FF2B5EF4-FFF2-40B4-BE49-F238E27FC236}">
                  <a16:creationId xmlns:a16="http://schemas.microsoft.com/office/drawing/2014/main" xmlns="" id="{7163E971-B5E9-457E-A754-146558DC5F3A}"/>
                </a:ext>
              </a:extLst>
            </p:cNvPr>
            <p:cNvSpPr/>
            <p:nvPr/>
          </p:nvSpPr>
          <p:spPr bwMode="auto">
            <a:xfrm>
              <a:off x="2851150" y="2044700"/>
              <a:ext cx="3217863" cy="1912938"/>
            </a:xfrm>
            <a:custGeom>
              <a:avLst/>
              <a:gdLst>
                <a:gd name="T0" fmla="*/ 2147483646 w 801"/>
                <a:gd name="T1" fmla="*/ 2147483646 h 476"/>
                <a:gd name="T2" fmla="*/ 2147483646 w 801"/>
                <a:gd name="T3" fmla="*/ 2147483646 h 476"/>
                <a:gd name="T4" fmla="*/ 2147483646 w 801"/>
                <a:gd name="T5" fmla="*/ 2147483646 h 476"/>
                <a:gd name="T6" fmla="*/ 2147483646 w 801"/>
                <a:gd name="T7" fmla="*/ 2147483646 h 476"/>
                <a:gd name="T8" fmla="*/ 2147483646 w 801"/>
                <a:gd name="T9" fmla="*/ 2147483646 h 476"/>
                <a:gd name="T10" fmla="*/ 2147483646 w 801"/>
                <a:gd name="T11" fmla="*/ 2147483646 h 476"/>
                <a:gd name="T12" fmla="*/ 2147483646 w 801"/>
                <a:gd name="T13" fmla="*/ 2147483646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476">
                  <a:moveTo>
                    <a:pt x="6" y="461"/>
                  </a:moveTo>
                  <a:cubicBezTo>
                    <a:pt x="0" y="450"/>
                    <a:pt x="3" y="436"/>
                    <a:pt x="14" y="430"/>
                  </a:cubicBezTo>
                  <a:cubicBezTo>
                    <a:pt x="763" y="6"/>
                    <a:pt x="763" y="6"/>
                    <a:pt x="763" y="6"/>
                  </a:cubicBezTo>
                  <a:cubicBezTo>
                    <a:pt x="774" y="0"/>
                    <a:pt x="788" y="4"/>
                    <a:pt x="794" y="15"/>
                  </a:cubicBezTo>
                  <a:cubicBezTo>
                    <a:pt x="801" y="26"/>
                    <a:pt x="797" y="40"/>
                    <a:pt x="786" y="46"/>
                  </a:cubicBezTo>
                  <a:cubicBezTo>
                    <a:pt x="37" y="470"/>
                    <a:pt x="37" y="470"/>
                    <a:pt x="37" y="470"/>
                  </a:cubicBezTo>
                  <a:cubicBezTo>
                    <a:pt x="26" y="476"/>
                    <a:pt x="12" y="472"/>
                    <a:pt x="6" y="461"/>
                  </a:cubicBezTo>
                  <a:close/>
                </a:path>
              </a:pathLst>
            </a:custGeom>
            <a:solidFill>
              <a:schemeClr val="accent2"/>
            </a:solidFill>
            <a:ln w="60325" cap="flat">
              <a:solidFill>
                <a:srgbClr val="FFFFFF"/>
              </a:solidFill>
              <a:prstDash val="solid"/>
              <a:miter lim="800000"/>
            </a:ln>
          </p:spPr>
          <p:txBody>
            <a:bodyPr/>
            <a:lstStyle/>
            <a:p>
              <a:endParaRPr lang="en-US"/>
            </a:p>
          </p:txBody>
        </p:sp>
        <p:sp>
          <p:nvSpPr>
            <p:cNvPr id="11" name="Freeform 33">
              <a:extLst>
                <a:ext uri="{FF2B5EF4-FFF2-40B4-BE49-F238E27FC236}">
                  <a16:creationId xmlns:a16="http://schemas.microsoft.com/office/drawing/2014/main" xmlns="" id="{399E4BCD-A838-4E21-80BE-5BA5E18F8C15}"/>
                </a:ext>
              </a:extLst>
            </p:cNvPr>
            <p:cNvSpPr/>
            <p:nvPr/>
          </p:nvSpPr>
          <p:spPr bwMode="auto">
            <a:xfrm>
              <a:off x="5360988" y="2257425"/>
              <a:ext cx="1068387" cy="433388"/>
            </a:xfrm>
            <a:custGeom>
              <a:avLst/>
              <a:gdLst>
                <a:gd name="T0" fmla="*/ 0 w 673"/>
                <a:gd name="T1" fmla="*/ 2147483646 h 273"/>
                <a:gd name="T2" fmla="*/ 2147483646 w 673"/>
                <a:gd name="T3" fmla="*/ 2147483646 h 273"/>
                <a:gd name="T4" fmla="*/ 2147483646 w 673"/>
                <a:gd name="T5" fmla="*/ 2147483646 h 273"/>
                <a:gd name="T6" fmla="*/ 2147483646 w 673"/>
                <a:gd name="T7" fmla="*/ 0 h 273"/>
                <a:gd name="T8" fmla="*/ 0 w 673"/>
                <a:gd name="T9" fmla="*/ 2147483646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3" h="273">
                  <a:moveTo>
                    <a:pt x="0" y="190"/>
                  </a:moveTo>
                  <a:lnTo>
                    <a:pt x="218" y="273"/>
                  </a:lnTo>
                  <a:lnTo>
                    <a:pt x="673" y="91"/>
                  </a:lnTo>
                  <a:lnTo>
                    <a:pt x="337" y="0"/>
                  </a:lnTo>
                  <a:lnTo>
                    <a:pt x="0" y="190"/>
                  </a:lnTo>
                  <a:close/>
                </a:path>
              </a:pathLst>
            </a:custGeom>
            <a:solidFill>
              <a:schemeClr val="accent1"/>
            </a:solidFill>
            <a:ln>
              <a:noFill/>
            </a:ln>
          </p:spPr>
          <p:txBody>
            <a:bodyPr/>
            <a:lstStyle/>
            <a:p>
              <a:endParaRPr lang="en-US"/>
            </a:p>
          </p:txBody>
        </p:sp>
        <p:sp>
          <p:nvSpPr>
            <p:cNvPr id="12" name="Freeform 34">
              <a:extLst>
                <a:ext uri="{FF2B5EF4-FFF2-40B4-BE49-F238E27FC236}">
                  <a16:creationId xmlns:a16="http://schemas.microsoft.com/office/drawing/2014/main" xmlns="" id="{A973E251-8F39-4520-8E16-5D2CF6BF5DFD}"/>
                </a:ext>
              </a:extLst>
            </p:cNvPr>
            <p:cNvSpPr/>
            <p:nvPr/>
          </p:nvSpPr>
          <p:spPr bwMode="auto">
            <a:xfrm>
              <a:off x="5300663" y="1617663"/>
              <a:ext cx="687387" cy="836612"/>
            </a:xfrm>
            <a:custGeom>
              <a:avLst/>
              <a:gdLst>
                <a:gd name="T0" fmla="*/ 0 w 433"/>
                <a:gd name="T1" fmla="*/ 2147483646 h 527"/>
                <a:gd name="T2" fmla="*/ 2147483646 w 433"/>
                <a:gd name="T3" fmla="*/ 2147483646 h 527"/>
                <a:gd name="T4" fmla="*/ 2147483646 w 433"/>
                <a:gd name="T5" fmla="*/ 0 h 527"/>
                <a:gd name="T6" fmla="*/ 2147483646 w 433"/>
                <a:gd name="T7" fmla="*/ 2147483646 h 527"/>
                <a:gd name="T8" fmla="*/ 0 w 433"/>
                <a:gd name="T9" fmla="*/ 2147483646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3" h="527">
                  <a:moveTo>
                    <a:pt x="0" y="527"/>
                  </a:moveTo>
                  <a:lnTo>
                    <a:pt x="41" y="297"/>
                  </a:lnTo>
                  <a:lnTo>
                    <a:pt x="433" y="0"/>
                  </a:lnTo>
                  <a:lnTo>
                    <a:pt x="337" y="337"/>
                  </a:lnTo>
                  <a:lnTo>
                    <a:pt x="0" y="527"/>
                  </a:lnTo>
                  <a:close/>
                </a:path>
              </a:pathLst>
            </a:custGeom>
            <a:solidFill>
              <a:schemeClr val="accent1"/>
            </a:solidFill>
            <a:ln>
              <a:noFill/>
            </a:ln>
          </p:spPr>
          <p:txBody>
            <a:bodyPr/>
            <a:lstStyle/>
            <a:p>
              <a:endParaRPr lang="en-US"/>
            </a:p>
          </p:txBody>
        </p:sp>
      </p:grpSp>
      <p:grpSp>
        <p:nvGrpSpPr>
          <p:cNvPr id="13" name="组合 12">
            <a:extLst>
              <a:ext uri="{FF2B5EF4-FFF2-40B4-BE49-F238E27FC236}">
                <a16:creationId xmlns:a16="http://schemas.microsoft.com/office/drawing/2014/main" xmlns="" id="{0C53B4E5-65AB-4576-B5DC-C1E60804AEDF}"/>
              </a:ext>
            </a:extLst>
          </p:cNvPr>
          <p:cNvGrpSpPr/>
          <p:nvPr/>
        </p:nvGrpSpPr>
        <p:grpSpPr>
          <a:xfrm>
            <a:off x="6862763" y="1952562"/>
            <a:ext cx="4400323" cy="1003425"/>
            <a:chOff x="8399633" y="1881082"/>
            <a:chExt cx="3130071" cy="1003425"/>
          </a:xfrm>
        </p:grpSpPr>
        <p:sp>
          <p:nvSpPr>
            <p:cNvPr id="14" name="文本框 13">
              <a:extLst>
                <a:ext uri="{FF2B5EF4-FFF2-40B4-BE49-F238E27FC236}">
                  <a16:creationId xmlns:a16="http://schemas.microsoft.com/office/drawing/2014/main" xmlns="" id="{B7DAF4FF-B37F-4DBE-BAF5-BD3660548794}"/>
                </a:ext>
              </a:extLst>
            </p:cNvPr>
            <p:cNvSpPr txBox="1"/>
            <p:nvPr/>
          </p:nvSpPr>
          <p:spPr>
            <a:xfrm>
              <a:off x="8399633" y="1881082"/>
              <a:ext cx="815514"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15" name="文本框 14">
              <a:extLst>
                <a:ext uri="{FF2B5EF4-FFF2-40B4-BE49-F238E27FC236}">
                  <a16:creationId xmlns:a16="http://schemas.microsoft.com/office/drawing/2014/main" xmlns="" id="{96E479BD-33FA-4DC5-A0BE-0F51873F5EEF}"/>
                </a:ext>
              </a:extLst>
            </p:cNvPr>
            <p:cNvSpPr txBox="1"/>
            <p:nvPr/>
          </p:nvSpPr>
          <p:spPr>
            <a:xfrm>
              <a:off x="8399633" y="2264016"/>
              <a:ext cx="313007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6" name="组合 15">
            <a:extLst>
              <a:ext uri="{FF2B5EF4-FFF2-40B4-BE49-F238E27FC236}">
                <a16:creationId xmlns:a16="http://schemas.microsoft.com/office/drawing/2014/main" xmlns="" id="{44B46420-81F7-4C03-AC5E-04B85AC2D22A}"/>
              </a:ext>
            </a:extLst>
          </p:cNvPr>
          <p:cNvGrpSpPr/>
          <p:nvPr/>
        </p:nvGrpSpPr>
        <p:grpSpPr>
          <a:xfrm>
            <a:off x="6862763" y="3382899"/>
            <a:ext cx="4400323" cy="1003425"/>
            <a:chOff x="8399633" y="1881082"/>
            <a:chExt cx="3130071" cy="1003425"/>
          </a:xfrm>
        </p:grpSpPr>
        <p:sp>
          <p:nvSpPr>
            <p:cNvPr id="17" name="文本框 16">
              <a:extLst>
                <a:ext uri="{FF2B5EF4-FFF2-40B4-BE49-F238E27FC236}">
                  <a16:creationId xmlns:a16="http://schemas.microsoft.com/office/drawing/2014/main" xmlns="" id="{1F560091-A46A-4BC8-BD2D-99E88F7B18B6}"/>
                </a:ext>
              </a:extLst>
            </p:cNvPr>
            <p:cNvSpPr txBox="1"/>
            <p:nvPr/>
          </p:nvSpPr>
          <p:spPr>
            <a:xfrm>
              <a:off x="8399633" y="1881082"/>
              <a:ext cx="815514"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18" name="文本框 17">
              <a:extLst>
                <a:ext uri="{FF2B5EF4-FFF2-40B4-BE49-F238E27FC236}">
                  <a16:creationId xmlns:a16="http://schemas.microsoft.com/office/drawing/2014/main" xmlns="" id="{E5300E27-C0EE-4383-83BB-97D304FA711C}"/>
                </a:ext>
              </a:extLst>
            </p:cNvPr>
            <p:cNvSpPr txBox="1"/>
            <p:nvPr/>
          </p:nvSpPr>
          <p:spPr>
            <a:xfrm>
              <a:off x="8399633" y="2264016"/>
              <a:ext cx="313007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9" name="组合 18">
            <a:extLst>
              <a:ext uri="{FF2B5EF4-FFF2-40B4-BE49-F238E27FC236}">
                <a16:creationId xmlns:a16="http://schemas.microsoft.com/office/drawing/2014/main" xmlns="" id="{0B043CCD-D4EF-405A-85DA-D387280C7C2D}"/>
              </a:ext>
            </a:extLst>
          </p:cNvPr>
          <p:cNvGrpSpPr/>
          <p:nvPr/>
        </p:nvGrpSpPr>
        <p:grpSpPr>
          <a:xfrm>
            <a:off x="6862763" y="4813236"/>
            <a:ext cx="4400323" cy="1003425"/>
            <a:chOff x="8399633" y="1881082"/>
            <a:chExt cx="3130071" cy="1003425"/>
          </a:xfrm>
        </p:grpSpPr>
        <p:sp>
          <p:nvSpPr>
            <p:cNvPr id="20" name="文本框 19">
              <a:extLst>
                <a:ext uri="{FF2B5EF4-FFF2-40B4-BE49-F238E27FC236}">
                  <a16:creationId xmlns:a16="http://schemas.microsoft.com/office/drawing/2014/main" xmlns="" id="{5335A513-3F5B-4686-AF17-B0A5369A29D1}"/>
                </a:ext>
              </a:extLst>
            </p:cNvPr>
            <p:cNvSpPr txBox="1"/>
            <p:nvPr/>
          </p:nvSpPr>
          <p:spPr>
            <a:xfrm>
              <a:off x="8399633" y="1881082"/>
              <a:ext cx="815514"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1" name="文本框 20">
              <a:extLst>
                <a:ext uri="{FF2B5EF4-FFF2-40B4-BE49-F238E27FC236}">
                  <a16:creationId xmlns:a16="http://schemas.microsoft.com/office/drawing/2014/main" xmlns="" id="{6B640EF2-4716-4E6E-8645-8EF6A39C2412}"/>
                </a:ext>
              </a:extLst>
            </p:cNvPr>
            <p:cNvSpPr txBox="1"/>
            <p:nvPr/>
          </p:nvSpPr>
          <p:spPr>
            <a:xfrm>
              <a:off x="8399633" y="2264016"/>
              <a:ext cx="313007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358619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Group 35">
            <a:extLst>
              <a:ext uri="{FF2B5EF4-FFF2-40B4-BE49-F238E27FC236}">
                <a16:creationId xmlns:a16="http://schemas.microsoft.com/office/drawing/2014/main" xmlns="" id="{D1AB8AA4-0875-427E-B3E3-BB0D13320A94}"/>
              </a:ext>
            </a:extLst>
          </p:cNvPr>
          <p:cNvGrpSpPr/>
          <p:nvPr/>
        </p:nvGrpSpPr>
        <p:grpSpPr>
          <a:xfrm>
            <a:off x="5290684" y="1198069"/>
            <a:ext cx="1683658" cy="5036538"/>
            <a:chOff x="986410" y="1755648"/>
            <a:chExt cx="1411522" cy="4222464"/>
          </a:xfrm>
        </p:grpSpPr>
        <p:sp>
          <p:nvSpPr>
            <p:cNvPr id="4" name="Freeform 223">
              <a:extLst>
                <a:ext uri="{FF2B5EF4-FFF2-40B4-BE49-F238E27FC236}">
                  <a16:creationId xmlns:a16="http://schemas.microsoft.com/office/drawing/2014/main" xmlns="" id="{F2BEF6C8-2B5D-4D37-8520-96C2B7ABA571}"/>
                </a:ext>
              </a:extLst>
            </p:cNvPr>
            <p:cNvSpPr/>
            <p:nvPr/>
          </p:nvSpPr>
          <p:spPr bwMode="auto">
            <a:xfrm>
              <a:off x="1798073" y="2823745"/>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6"/>
                    <a:pt x="10" y="4"/>
                  </a:cubicBezTo>
                  <a:cubicBezTo>
                    <a:pt x="10" y="2"/>
                    <a:pt x="8" y="0"/>
                    <a:pt x="6" y="0"/>
                  </a:cubicBezTo>
                  <a:cubicBezTo>
                    <a:pt x="4" y="0"/>
                    <a:pt x="4" y="0"/>
                    <a:pt x="4" y="0"/>
                  </a:cubicBezTo>
                  <a:cubicBezTo>
                    <a:pt x="2" y="0"/>
                    <a:pt x="0" y="2"/>
                    <a:pt x="0" y="4"/>
                  </a:cubicBezTo>
                  <a:cubicBezTo>
                    <a:pt x="0" y="6"/>
                    <a:pt x="2" y="8"/>
                    <a:pt x="4" y="8"/>
                  </a:cubicBezTo>
                </a:path>
              </a:pathLst>
            </a:custGeom>
            <a:solidFill>
              <a:srgbClr val="478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 name="Freeform 232">
              <a:extLst>
                <a:ext uri="{FF2B5EF4-FFF2-40B4-BE49-F238E27FC236}">
                  <a16:creationId xmlns:a16="http://schemas.microsoft.com/office/drawing/2014/main" xmlns="" id="{4D968814-CD7B-4EC2-A079-1C455DCBBB83}"/>
                </a:ext>
              </a:extLst>
            </p:cNvPr>
            <p:cNvSpPr/>
            <p:nvPr/>
          </p:nvSpPr>
          <p:spPr bwMode="auto">
            <a:xfrm>
              <a:off x="1798073" y="3633896"/>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6"/>
                    <a:pt x="10" y="4"/>
                  </a:cubicBezTo>
                  <a:cubicBezTo>
                    <a:pt x="10" y="1"/>
                    <a:pt x="8" y="0"/>
                    <a:pt x="6" y="0"/>
                  </a:cubicBezTo>
                  <a:cubicBezTo>
                    <a:pt x="4" y="0"/>
                    <a:pt x="4" y="0"/>
                    <a:pt x="4" y="0"/>
                  </a:cubicBezTo>
                  <a:cubicBezTo>
                    <a:pt x="2" y="0"/>
                    <a:pt x="0" y="1"/>
                    <a:pt x="0" y="4"/>
                  </a:cubicBezTo>
                  <a:cubicBezTo>
                    <a:pt x="0" y="6"/>
                    <a:pt x="2" y="8"/>
                    <a:pt x="4" y="8"/>
                  </a:cubicBezTo>
                </a:path>
              </a:pathLst>
            </a:custGeom>
            <a:solidFill>
              <a:srgbClr val="00A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 name="Freeform 238">
              <a:extLst>
                <a:ext uri="{FF2B5EF4-FFF2-40B4-BE49-F238E27FC236}">
                  <a16:creationId xmlns:a16="http://schemas.microsoft.com/office/drawing/2014/main" xmlns="" id="{52B1EA60-3179-40D0-B729-E9DB213BEE78}"/>
                </a:ext>
              </a:extLst>
            </p:cNvPr>
            <p:cNvSpPr/>
            <p:nvPr/>
          </p:nvSpPr>
          <p:spPr bwMode="auto">
            <a:xfrm>
              <a:off x="1798073" y="4443289"/>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7"/>
                    <a:pt x="10" y="4"/>
                  </a:cubicBezTo>
                  <a:cubicBezTo>
                    <a:pt x="10" y="2"/>
                    <a:pt x="8" y="0"/>
                    <a:pt x="6" y="0"/>
                  </a:cubicBezTo>
                  <a:cubicBezTo>
                    <a:pt x="4" y="0"/>
                    <a:pt x="4" y="0"/>
                    <a:pt x="4" y="0"/>
                  </a:cubicBezTo>
                  <a:cubicBezTo>
                    <a:pt x="2" y="0"/>
                    <a:pt x="0" y="2"/>
                    <a:pt x="0" y="4"/>
                  </a:cubicBezTo>
                  <a:cubicBezTo>
                    <a:pt x="0" y="7"/>
                    <a:pt x="2" y="8"/>
                    <a:pt x="4" y="8"/>
                  </a:cubicBezTo>
                </a:path>
              </a:pathLst>
            </a:custGeom>
            <a:solidFill>
              <a:srgbClr val="00A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243">
              <a:extLst>
                <a:ext uri="{FF2B5EF4-FFF2-40B4-BE49-F238E27FC236}">
                  <a16:creationId xmlns:a16="http://schemas.microsoft.com/office/drawing/2014/main" xmlns="" id="{333E38E8-0A3F-4A38-90F6-66BFAE7A8B22}"/>
                </a:ext>
              </a:extLst>
            </p:cNvPr>
            <p:cNvSpPr/>
            <p:nvPr/>
          </p:nvSpPr>
          <p:spPr bwMode="auto">
            <a:xfrm>
              <a:off x="1798073" y="5253440"/>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6"/>
                    <a:pt x="10" y="4"/>
                  </a:cubicBezTo>
                  <a:cubicBezTo>
                    <a:pt x="10" y="2"/>
                    <a:pt x="8" y="0"/>
                    <a:pt x="6" y="0"/>
                  </a:cubicBezTo>
                  <a:cubicBezTo>
                    <a:pt x="4" y="0"/>
                    <a:pt x="4" y="0"/>
                    <a:pt x="4" y="0"/>
                  </a:cubicBezTo>
                  <a:cubicBezTo>
                    <a:pt x="2" y="0"/>
                    <a:pt x="0" y="2"/>
                    <a:pt x="0" y="4"/>
                  </a:cubicBezTo>
                  <a:cubicBezTo>
                    <a:pt x="0" y="6"/>
                    <a:pt x="2" y="8"/>
                    <a:pt x="4" y="8"/>
                  </a:cubicBezTo>
                </a:path>
              </a:pathLst>
            </a:custGeom>
            <a:solidFill>
              <a:srgbClr val="00A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246">
              <a:extLst>
                <a:ext uri="{FF2B5EF4-FFF2-40B4-BE49-F238E27FC236}">
                  <a16:creationId xmlns:a16="http://schemas.microsoft.com/office/drawing/2014/main" xmlns="" id="{0EBAA9C9-323B-45F0-B17B-642226BE2AA6}"/>
                </a:ext>
              </a:extLst>
            </p:cNvPr>
            <p:cNvSpPr>
              <a:spLocks noEditPoints="1"/>
            </p:cNvSpPr>
            <p:nvPr/>
          </p:nvSpPr>
          <p:spPr bwMode="auto">
            <a:xfrm>
              <a:off x="986410" y="1755648"/>
              <a:ext cx="1411522" cy="4222464"/>
            </a:xfrm>
            <a:custGeom>
              <a:avLst/>
              <a:gdLst>
                <a:gd name="T0" fmla="*/ 757 w 788"/>
                <a:gd name="T1" fmla="*/ 726 h 2360"/>
                <a:gd name="T2" fmla="*/ 694 w 788"/>
                <a:gd name="T3" fmla="*/ 424 h 2360"/>
                <a:gd name="T4" fmla="*/ 577 w 788"/>
                <a:gd name="T5" fmla="*/ 393 h 2360"/>
                <a:gd name="T6" fmla="*/ 506 w 788"/>
                <a:gd name="T7" fmla="*/ 266 h 2360"/>
                <a:gd name="T8" fmla="*/ 532 w 788"/>
                <a:gd name="T9" fmla="*/ 150 h 2360"/>
                <a:gd name="T10" fmla="*/ 394 w 788"/>
                <a:gd name="T11" fmla="*/ 0 h 2360"/>
                <a:gd name="T12" fmla="*/ 255 w 788"/>
                <a:gd name="T13" fmla="*/ 150 h 2360"/>
                <a:gd name="T14" fmla="*/ 253 w 788"/>
                <a:gd name="T15" fmla="*/ 227 h 2360"/>
                <a:gd name="T16" fmla="*/ 290 w 788"/>
                <a:gd name="T17" fmla="*/ 354 h 2360"/>
                <a:gd name="T18" fmla="*/ 203 w 788"/>
                <a:gd name="T19" fmla="*/ 393 h 2360"/>
                <a:gd name="T20" fmla="*/ 36 w 788"/>
                <a:gd name="T21" fmla="*/ 629 h 2360"/>
                <a:gd name="T22" fmla="*/ 37 w 788"/>
                <a:gd name="T23" fmla="*/ 855 h 2360"/>
                <a:gd name="T24" fmla="*/ 15 w 788"/>
                <a:gd name="T25" fmla="*/ 1067 h 2360"/>
                <a:gd name="T26" fmla="*/ 21 w 788"/>
                <a:gd name="T27" fmla="*/ 1335 h 2360"/>
                <a:gd name="T28" fmla="*/ 97 w 788"/>
                <a:gd name="T29" fmla="*/ 1439 h 2360"/>
                <a:gd name="T30" fmla="*/ 154 w 788"/>
                <a:gd name="T31" fmla="*/ 1435 h 2360"/>
                <a:gd name="T32" fmla="*/ 220 w 788"/>
                <a:gd name="T33" fmla="*/ 1653 h 2360"/>
                <a:gd name="T34" fmla="*/ 217 w 788"/>
                <a:gd name="T35" fmla="*/ 1786 h 2360"/>
                <a:gd name="T36" fmla="*/ 287 w 788"/>
                <a:gd name="T37" fmla="*/ 2223 h 2360"/>
                <a:gd name="T38" fmla="*/ 278 w 788"/>
                <a:gd name="T39" fmla="*/ 2258 h 2360"/>
                <a:gd name="T40" fmla="*/ 230 w 788"/>
                <a:gd name="T41" fmla="*/ 2316 h 2360"/>
                <a:gd name="T42" fmla="*/ 366 w 788"/>
                <a:gd name="T43" fmla="*/ 2360 h 2360"/>
                <a:gd name="T44" fmla="*/ 421 w 788"/>
                <a:gd name="T45" fmla="*/ 2360 h 2360"/>
                <a:gd name="T46" fmla="*/ 557 w 788"/>
                <a:gd name="T47" fmla="*/ 2316 h 2360"/>
                <a:gd name="T48" fmla="*/ 510 w 788"/>
                <a:gd name="T49" fmla="*/ 2258 h 2360"/>
                <a:gd name="T50" fmla="*/ 500 w 788"/>
                <a:gd name="T51" fmla="*/ 2223 h 2360"/>
                <a:gd name="T52" fmla="*/ 571 w 788"/>
                <a:gd name="T53" fmla="*/ 1786 h 2360"/>
                <a:gd name="T54" fmla="*/ 568 w 788"/>
                <a:gd name="T55" fmla="*/ 1653 h 2360"/>
                <a:gd name="T56" fmla="*/ 634 w 788"/>
                <a:gd name="T57" fmla="*/ 1435 h 2360"/>
                <a:gd name="T58" fmla="*/ 666 w 788"/>
                <a:gd name="T59" fmla="*/ 1446 h 2360"/>
                <a:gd name="T60" fmla="*/ 766 w 788"/>
                <a:gd name="T61" fmla="*/ 1386 h 2360"/>
                <a:gd name="T62" fmla="*/ 759 w 788"/>
                <a:gd name="T63" fmla="*/ 1218 h 2360"/>
                <a:gd name="T64" fmla="*/ 781 w 788"/>
                <a:gd name="T65" fmla="*/ 996 h 2360"/>
                <a:gd name="T66" fmla="*/ 593 w 788"/>
                <a:gd name="T67" fmla="*/ 896 h 2360"/>
                <a:gd name="T68" fmla="*/ 591 w 788"/>
                <a:gd name="T69" fmla="*/ 879 h 2360"/>
                <a:gd name="T70" fmla="*/ 197 w 788"/>
                <a:gd name="T71" fmla="*/ 879 h 2360"/>
                <a:gd name="T72" fmla="*/ 195 w 788"/>
                <a:gd name="T73" fmla="*/ 896 h 2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8" h="2360">
                  <a:moveTo>
                    <a:pt x="751" y="855"/>
                  </a:moveTo>
                  <a:cubicBezTo>
                    <a:pt x="756" y="818"/>
                    <a:pt x="757" y="775"/>
                    <a:pt x="757" y="726"/>
                  </a:cubicBezTo>
                  <a:cubicBezTo>
                    <a:pt x="756" y="679"/>
                    <a:pt x="752" y="641"/>
                    <a:pt x="751" y="629"/>
                  </a:cubicBezTo>
                  <a:cubicBezTo>
                    <a:pt x="770" y="522"/>
                    <a:pt x="731" y="459"/>
                    <a:pt x="694" y="424"/>
                  </a:cubicBezTo>
                  <a:cubicBezTo>
                    <a:pt x="667" y="398"/>
                    <a:pt x="619" y="393"/>
                    <a:pt x="585" y="393"/>
                  </a:cubicBezTo>
                  <a:cubicBezTo>
                    <a:pt x="582" y="393"/>
                    <a:pt x="579" y="393"/>
                    <a:pt x="577" y="393"/>
                  </a:cubicBezTo>
                  <a:cubicBezTo>
                    <a:pt x="552" y="381"/>
                    <a:pt x="517" y="364"/>
                    <a:pt x="497" y="354"/>
                  </a:cubicBezTo>
                  <a:cubicBezTo>
                    <a:pt x="498" y="305"/>
                    <a:pt x="503" y="278"/>
                    <a:pt x="506" y="266"/>
                  </a:cubicBezTo>
                  <a:cubicBezTo>
                    <a:pt x="536" y="249"/>
                    <a:pt x="542" y="201"/>
                    <a:pt x="544" y="185"/>
                  </a:cubicBezTo>
                  <a:cubicBezTo>
                    <a:pt x="545" y="170"/>
                    <a:pt x="540" y="159"/>
                    <a:pt x="532" y="150"/>
                  </a:cubicBezTo>
                  <a:cubicBezTo>
                    <a:pt x="532" y="105"/>
                    <a:pt x="532" y="105"/>
                    <a:pt x="532" y="105"/>
                  </a:cubicBezTo>
                  <a:cubicBezTo>
                    <a:pt x="532" y="40"/>
                    <a:pt x="479" y="0"/>
                    <a:pt x="394" y="0"/>
                  </a:cubicBezTo>
                  <a:cubicBezTo>
                    <a:pt x="308" y="0"/>
                    <a:pt x="255" y="40"/>
                    <a:pt x="255" y="105"/>
                  </a:cubicBezTo>
                  <a:cubicBezTo>
                    <a:pt x="255" y="150"/>
                    <a:pt x="255" y="150"/>
                    <a:pt x="255" y="150"/>
                  </a:cubicBezTo>
                  <a:cubicBezTo>
                    <a:pt x="248" y="159"/>
                    <a:pt x="242" y="170"/>
                    <a:pt x="244" y="185"/>
                  </a:cubicBezTo>
                  <a:cubicBezTo>
                    <a:pt x="244" y="188"/>
                    <a:pt x="246" y="208"/>
                    <a:pt x="253" y="227"/>
                  </a:cubicBezTo>
                  <a:cubicBezTo>
                    <a:pt x="261" y="248"/>
                    <a:pt x="271" y="260"/>
                    <a:pt x="281" y="266"/>
                  </a:cubicBezTo>
                  <a:cubicBezTo>
                    <a:pt x="284" y="278"/>
                    <a:pt x="289" y="304"/>
                    <a:pt x="290" y="354"/>
                  </a:cubicBezTo>
                  <a:cubicBezTo>
                    <a:pt x="271" y="364"/>
                    <a:pt x="236" y="381"/>
                    <a:pt x="211" y="393"/>
                  </a:cubicBezTo>
                  <a:cubicBezTo>
                    <a:pt x="209" y="393"/>
                    <a:pt x="206" y="393"/>
                    <a:pt x="203" y="393"/>
                  </a:cubicBezTo>
                  <a:cubicBezTo>
                    <a:pt x="168" y="393"/>
                    <a:pt x="121" y="398"/>
                    <a:pt x="93" y="424"/>
                  </a:cubicBezTo>
                  <a:cubicBezTo>
                    <a:pt x="56" y="459"/>
                    <a:pt x="17" y="522"/>
                    <a:pt x="36" y="629"/>
                  </a:cubicBezTo>
                  <a:cubicBezTo>
                    <a:pt x="35" y="641"/>
                    <a:pt x="32" y="679"/>
                    <a:pt x="31" y="726"/>
                  </a:cubicBezTo>
                  <a:cubicBezTo>
                    <a:pt x="30" y="775"/>
                    <a:pt x="32" y="818"/>
                    <a:pt x="37" y="855"/>
                  </a:cubicBezTo>
                  <a:cubicBezTo>
                    <a:pt x="25" y="875"/>
                    <a:pt x="0" y="931"/>
                    <a:pt x="6" y="996"/>
                  </a:cubicBezTo>
                  <a:cubicBezTo>
                    <a:pt x="9" y="1021"/>
                    <a:pt x="12" y="1044"/>
                    <a:pt x="15" y="1067"/>
                  </a:cubicBezTo>
                  <a:cubicBezTo>
                    <a:pt x="22" y="1113"/>
                    <a:pt x="28" y="1161"/>
                    <a:pt x="28" y="1218"/>
                  </a:cubicBezTo>
                  <a:cubicBezTo>
                    <a:pt x="28" y="1267"/>
                    <a:pt x="24" y="1308"/>
                    <a:pt x="21" y="1335"/>
                  </a:cubicBezTo>
                  <a:cubicBezTo>
                    <a:pt x="17" y="1365"/>
                    <a:pt x="16" y="1376"/>
                    <a:pt x="21" y="1386"/>
                  </a:cubicBezTo>
                  <a:cubicBezTo>
                    <a:pt x="25" y="1393"/>
                    <a:pt x="29" y="1402"/>
                    <a:pt x="97" y="1439"/>
                  </a:cubicBezTo>
                  <a:cubicBezTo>
                    <a:pt x="105" y="1444"/>
                    <a:pt x="113" y="1446"/>
                    <a:pt x="122" y="1446"/>
                  </a:cubicBezTo>
                  <a:cubicBezTo>
                    <a:pt x="133" y="1446"/>
                    <a:pt x="145" y="1442"/>
                    <a:pt x="154" y="1435"/>
                  </a:cubicBezTo>
                  <a:cubicBezTo>
                    <a:pt x="158" y="1431"/>
                    <a:pt x="164" y="1425"/>
                    <a:pt x="170" y="1418"/>
                  </a:cubicBezTo>
                  <a:cubicBezTo>
                    <a:pt x="185" y="1516"/>
                    <a:pt x="207" y="1603"/>
                    <a:pt x="220" y="1653"/>
                  </a:cubicBezTo>
                  <a:cubicBezTo>
                    <a:pt x="224" y="1668"/>
                    <a:pt x="227" y="1680"/>
                    <a:pt x="228" y="1684"/>
                  </a:cubicBezTo>
                  <a:cubicBezTo>
                    <a:pt x="232" y="1710"/>
                    <a:pt x="229" y="1761"/>
                    <a:pt x="217" y="1786"/>
                  </a:cubicBezTo>
                  <a:cubicBezTo>
                    <a:pt x="197" y="1828"/>
                    <a:pt x="199" y="1934"/>
                    <a:pt x="236" y="2038"/>
                  </a:cubicBezTo>
                  <a:cubicBezTo>
                    <a:pt x="268" y="2128"/>
                    <a:pt x="283" y="2200"/>
                    <a:pt x="287" y="2223"/>
                  </a:cubicBezTo>
                  <a:cubicBezTo>
                    <a:pt x="283" y="2227"/>
                    <a:pt x="279" y="2233"/>
                    <a:pt x="278" y="2241"/>
                  </a:cubicBezTo>
                  <a:cubicBezTo>
                    <a:pt x="277" y="2247"/>
                    <a:pt x="277" y="2252"/>
                    <a:pt x="278" y="2258"/>
                  </a:cubicBezTo>
                  <a:cubicBezTo>
                    <a:pt x="276" y="2259"/>
                    <a:pt x="274" y="2261"/>
                    <a:pt x="272" y="2263"/>
                  </a:cubicBezTo>
                  <a:cubicBezTo>
                    <a:pt x="243" y="2287"/>
                    <a:pt x="230" y="2299"/>
                    <a:pt x="230" y="2316"/>
                  </a:cubicBezTo>
                  <a:cubicBezTo>
                    <a:pt x="230" y="2356"/>
                    <a:pt x="256" y="2360"/>
                    <a:pt x="267" y="2360"/>
                  </a:cubicBezTo>
                  <a:cubicBezTo>
                    <a:pt x="366" y="2360"/>
                    <a:pt x="366" y="2360"/>
                    <a:pt x="366" y="2360"/>
                  </a:cubicBezTo>
                  <a:cubicBezTo>
                    <a:pt x="376" y="2360"/>
                    <a:pt x="386" y="2359"/>
                    <a:pt x="394" y="2353"/>
                  </a:cubicBezTo>
                  <a:cubicBezTo>
                    <a:pt x="402" y="2359"/>
                    <a:pt x="412" y="2360"/>
                    <a:pt x="421" y="2360"/>
                  </a:cubicBezTo>
                  <a:cubicBezTo>
                    <a:pt x="520" y="2360"/>
                    <a:pt x="520" y="2360"/>
                    <a:pt x="520" y="2360"/>
                  </a:cubicBezTo>
                  <a:cubicBezTo>
                    <a:pt x="531" y="2360"/>
                    <a:pt x="557" y="2356"/>
                    <a:pt x="557" y="2316"/>
                  </a:cubicBezTo>
                  <a:cubicBezTo>
                    <a:pt x="557" y="2299"/>
                    <a:pt x="544" y="2287"/>
                    <a:pt x="515" y="2263"/>
                  </a:cubicBezTo>
                  <a:cubicBezTo>
                    <a:pt x="513" y="2261"/>
                    <a:pt x="511" y="2259"/>
                    <a:pt x="510" y="2258"/>
                  </a:cubicBezTo>
                  <a:cubicBezTo>
                    <a:pt x="510" y="2252"/>
                    <a:pt x="511" y="2247"/>
                    <a:pt x="510" y="2241"/>
                  </a:cubicBezTo>
                  <a:cubicBezTo>
                    <a:pt x="508" y="2233"/>
                    <a:pt x="504" y="2227"/>
                    <a:pt x="500" y="2223"/>
                  </a:cubicBezTo>
                  <a:cubicBezTo>
                    <a:pt x="505" y="2200"/>
                    <a:pt x="520" y="2128"/>
                    <a:pt x="552" y="2038"/>
                  </a:cubicBezTo>
                  <a:cubicBezTo>
                    <a:pt x="589" y="1934"/>
                    <a:pt x="590" y="1828"/>
                    <a:pt x="571" y="1786"/>
                  </a:cubicBezTo>
                  <a:cubicBezTo>
                    <a:pt x="559" y="1761"/>
                    <a:pt x="555" y="1710"/>
                    <a:pt x="560" y="1684"/>
                  </a:cubicBezTo>
                  <a:cubicBezTo>
                    <a:pt x="561" y="1680"/>
                    <a:pt x="564" y="1668"/>
                    <a:pt x="568" y="1653"/>
                  </a:cubicBezTo>
                  <a:cubicBezTo>
                    <a:pt x="580" y="1603"/>
                    <a:pt x="602" y="1516"/>
                    <a:pt x="618" y="1418"/>
                  </a:cubicBezTo>
                  <a:cubicBezTo>
                    <a:pt x="624" y="1425"/>
                    <a:pt x="630" y="1431"/>
                    <a:pt x="634" y="1435"/>
                  </a:cubicBezTo>
                  <a:cubicBezTo>
                    <a:pt x="642" y="1442"/>
                    <a:pt x="654" y="1446"/>
                    <a:pt x="666" y="1446"/>
                  </a:cubicBezTo>
                  <a:cubicBezTo>
                    <a:pt x="666" y="1446"/>
                    <a:pt x="666" y="1446"/>
                    <a:pt x="666" y="1446"/>
                  </a:cubicBezTo>
                  <a:cubicBezTo>
                    <a:pt x="675" y="1446"/>
                    <a:pt x="683" y="1444"/>
                    <a:pt x="690" y="1439"/>
                  </a:cubicBezTo>
                  <a:cubicBezTo>
                    <a:pt x="758" y="1402"/>
                    <a:pt x="763" y="1393"/>
                    <a:pt x="766" y="1386"/>
                  </a:cubicBezTo>
                  <a:cubicBezTo>
                    <a:pt x="771" y="1376"/>
                    <a:pt x="770" y="1365"/>
                    <a:pt x="767" y="1335"/>
                  </a:cubicBezTo>
                  <a:cubicBezTo>
                    <a:pt x="764" y="1308"/>
                    <a:pt x="759" y="1267"/>
                    <a:pt x="759" y="1218"/>
                  </a:cubicBezTo>
                  <a:cubicBezTo>
                    <a:pt x="759" y="1161"/>
                    <a:pt x="766" y="1113"/>
                    <a:pt x="772" y="1067"/>
                  </a:cubicBezTo>
                  <a:cubicBezTo>
                    <a:pt x="776" y="1044"/>
                    <a:pt x="779" y="1021"/>
                    <a:pt x="781" y="996"/>
                  </a:cubicBezTo>
                  <a:cubicBezTo>
                    <a:pt x="788" y="931"/>
                    <a:pt x="762" y="875"/>
                    <a:pt x="751" y="855"/>
                  </a:cubicBezTo>
                  <a:moveTo>
                    <a:pt x="593" y="896"/>
                  </a:moveTo>
                  <a:cubicBezTo>
                    <a:pt x="592" y="900"/>
                    <a:pt x="591" y="905"/>
                    <a:pt x="591" y="909"/>
                  </a:cubicBezTo>
                  <a:cubicBezTo>
                    <a:pt x="591" y="879"/>
                    <a:pt x="591" y="879"/>
                    <a:pt x="591" y="879"/>
                  </a:cubicBezTo>
                  <a:cubicBezTo>
                    <a:pt x="592" y="887"/>
                    <a:pt x="593" y="893"/>
                    <a:pt x="593" y="896"/>
                  </a:cubicBezTo>
                  <a:moveTo>
                    <a:pt x="197" y="879"/>
                  </a:moveTo>
                  <a:cubicBezTo>
                    <a:pt x="197" y="909"/>
                    <a:pt x="197" y="909"/>
                    <a:pt x="197" y="909"/>
                  </a:cubicBezTo>
                  <a:cubicBezTo>
                    <a:pt x="196" y="905"/>
                    <a:pt x="196" y="900"/>
                    <a:pt x="195" y="896"/>
                  </a:cubicBezTo>
                  <a:cubicBezTo>
                    <a:pt x="195" y="893"/>
                    <a:pt x="196" y="887"/>
                    <a:pt x="197" y="879"/>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247">
              <a:extLst>
                <a:ext uri="{FF2B5EF4-FFF2-40B4-BE49-F238E27FC236}">
                  <a16:creationId xmlns:a16="http://schemas.microsoft.com/office/drawing/2014/main" xmlns="" id="{D1ABA9B1-6001-473B-87B4-E4B41DBBC65A}"/>
                </a:ext>
              </a:extLst>
            </p:cNvPr>
            <p:cNvSpPr/>
            <p:nvPr/>
          </p:nvSpPr>
          <p:spPr bwMode="auto">
            <a:xfrm>
              <a:off x="1063567" y="1801791"/>
              <a:ext cx="628604" cy="1394124"/>
            </a:xfrm>
            <a:custGeom>
              <a:avLst/>
              <a:gdLst>
                <a:gd name="T0" fmla="*/ 351 w 351"/>
                <a:gd name="T1" fmla="*/ 701 h 779"/>
                <a:gd name="T2" fmla="*/ 351 w 351"/>
                <a:gd name="T3" fmla="*/ 0 h 779"/>
                <a:gd name="T4" fmla="*/ 238 w 351"/>
                <a:gd name="T5" fmla="*/ 79 h 779"/>
                <a:gd name="T6" fmla="*/ 238 w 351"/>
                <a:gd name="T7" fmla="*/ 137 h 779"/>
                <a:gd name="T8" fmla="*/ 226 w 351"/>
                <a:gd name="T9" fmla="*/ 156 h 779"/>
                <a:gd name="T10" fmla="*/ 259 w 351"/>
                <a:gd name="T11" fmla="*/ 220 h 779"/>
                <a:gd name="T12" fmla="*/ 273 w 351"/>
                <a:gd name="T13" fmla="*/ 343 h 779"/>
                <a:gd name="T14" fmla="*/ 173 w 351"/>
                <a:gd name="T15" fmla="*/ 393 h 779"/>
                <a:gd name="T16" fmla="*/ 68 w 351"/>
                <a:gd name="T17" fmla="*/ 417 h 779"/>
                <a:gd name="T18" fmla="*/ 19 w 351"/>
                <a:gd name="T19" fmla="*/ 602 h 779"/>
                <a:gd name="T20" fmla="*/ 14 w 351"/>
                <a:gd name="T21" fmla="*/ 701 h 779"/>
                <a:gd name="T22" fmla="*/ 230 w 351"/>
                <a:gd name="T23" fmla="*/ 701 h 779"/>
                <a:gd name="T24" fmla="*/ 230 w 351"/>
                <a:gd name="T25" fmla="*/ 724 h 779"/>
                <a:gd name="T26" fmla="*/ 212 w 351"/>
                <a:gd name="T27" fmla="*/ 751 h 779"/>
                <a:gd name="T28" fmla="*/ 241 w 351"/>
                <a:gd name="T29" fmla="*/ 779 h 779"/>
                <a:gd name="T30" fmla="*/ 269 w 351"/>
                <a:gd name="T31" fmla="*/ 751 h 779"/>
                <a:gd name="T32" fmla="*/ 252 w 351"/>
                <a:gd name="T33" fmla="*/ 724 h 779"/>
                <a:gd name="T34" fmla="*/ 252 w 351"/>
                <a:gd name="T35" fmla="*/ 701 h 779"/>
                <a:gd name="T36" fmla="*/ 351 w 351"/>
                <a:gd name="T37" fmla="*/ 701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1" h="779">
                  <a:moveTo>
                    <a:pt x="351" y="701"/>
                  </a:moveTo>
                  <a:cubicBezTo>
                    <a:pt x="351" y="0"/>
                    <a:pt x="351" y="0"/>
                    <a:pt x="351" y="0"/>
                  </a:cubicBezTo>
                  <a:cubicBezTo>
                    <a:pt x="295" y="0"/>
                    <a:pt x="238" y="19"/>
                    <a:pt x="238" y="79"/>
                  </a:cubicBezTo>
                  <a:cubicBezTo>
                    <a:pt x="238" y="137"/>
                    <a:pt x="238" y="137"/>
                    <a:pt x="238" y="137"/>
                  </a:cubicBezTo>
                  <a:cubicBezTo>
                    <a:pt x="238" y="137"/>
                    <a:pt x="225" y="142"/>
                    <a:pt x="226" y="156"/>
                  </a:cubicBezTo>
                  <a:cubicBezTo>
                    <a:pt x="228" y="171"/>
                    <a:pt x="235" y="218"/>
                    <a:pt x="259" y="220"/>
                  </a:cubicBezTo>
                  <a:cubicBezTo>
                    <a:pt x="259" y="220"/>
                    <a:pt x="273" y="246"/>
                    <a:pt x="273" y="343"/>
                  </a:cubicBezTo>
                  <a:cubicBezTo>
                    <a:pt x="273" y="343"/>
                    <a:pt x="210" y="376"/>
                    <a:pt x="173" y="393"/>
                  </a:cubicBezTo>
                  <a:cubicBezTo>
                    <a:pt x="173" y="393"/>
                    <a:pt x="99" y="388"/>
                    <a:pt x="68" y="417"/>
                  </a:cubicBezTo>
                  <a:cubicBezTo>
                    <a:pt x="36" y="447"/>
                    <a:pt x="0" y="502"/>
                    <a:pt x="19" y="602"/>
                  </a:cubicBezTo>
                  <a:cubicBezTo>
                    <a:pt x="19" y="602"/>
                    <a:pt x="15" y="645"/>
                    <a:pt x="14" y="701"/>
                  </a:cubicBezTo>
                  <a:cubicBezTo>
                    <a:pt x="230" y="701"/>
                    <a:pt x="230" y="701"/>
                    <a:pt x="230" y="701"/>
                  </a:cubicBezTo>
                  <a:cubicBezTo>
                    <a:pt x="230" y="724"/>
                    <a:pt x="230" y="724"/>
                    <a:pt x="230" y="724"/>
                  </a:cubicBezTo>
                  <a:cubicBezTo>
                    <a:pt x="220" y="729"/>
                    <a:pt x="212" y="739"/>
                    <a:pt x="212" y="751"/>
                  </a:cubicBezTo>
                  <a:cubicBezTo>
                    <a:pt x="212" y="766"/>
                    <a:pt x="225" y="779"/>
                    <a:pt x="241" y="779"/>
                  </a:cubicBezTo>
                  <a:cubicBezTo>
                    <a:pt x="257" y="779"/>
                    <a:pt x="269" y="766"/>
                    <a:pt x="269" y="751"/>
                  </a:cubicBezTo>
                  <a:cubicBezTo>
                    <a:pt x="269" y="739"/>
                    <a:pt x="262" y="729"/>
                    <a:pt x="252" y="724"/>
                  </a:cubicBezTo>
                  <a:cubicBezTo>
                    <a:pt x="252" y="701"/>
                    <a:pt x="252" y="701"/>
                    <a:pt x="252" y="701"/>
                  </a:cubicBezTo>
                  <a:cubicBezTo>
                    <a:pt x="351" y="701"/>
                    <a:pt x="351" y="701"/>
                    <a:pt x="351" y="70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248">
              <a:extLst>
                <a:ext uri="{FF2B5EF4-FFF2-40B4-BE49-F238E27FC236}">
                  <a16:creationId xmlns:a16="http://schemas.microsoft.com/office/drawing/2014/main" xmlns="" id="{B3F5ACF6-5EC0-495E-BD36-38A05E014D2A}"/>
                </a:ext>
              </a:extLst>
            </p:cNvPr>
            <p:cNvSpPr/>
            <p:nvPr/>
          </p:nvSpPr>
          <p:spPr bwMode="auto">
            <a:xfrm>
              <a:off x="1080965" y="1794983"/>
              <a:ext cx="618014" cy="1407740"/>
            </a:xfrm>
            <a:custGeom>
              <a:avLst/>
              <a:gdLst>
                <a:gd name="T0" fmla="*/ 345 w 345"/>
                <a:gd name="T1" fmla="*/ 705 h 787"/>
                <a:gd name="T2" fmla="*/ 344 w 345"/>
                <a:gd name="T3" fmla="*/ 1 h 787"/>
                <a:gd name="T4" fmla="*/ 262 w 345"/>
                <a:gd name="T5" fmla="*/ 18 h 787"/>
                <a:gd name="T6" fmla="*/ 224 w 345"/>
                <a:gd name="T7" fmla="*/ 83 h 787"/>
                <a:gd name="T8" fmla="*/ 228 w 345"/>
                <a:gd name="T9" fmla="*/ 141 h 787"/>
                <a:gd name="T10" fmla="*/ 219 w 345"/>
                <a:gd name="T11" fmla="*/ 142 h 787"/>
                <a:gd name="T12" fmla="*/ 212 w 345"/>
                <a:gd name="T13" fmla="*/ 158 h 787"/>
                <a:gd name="T14" fmla="*/ 221 w 345"/>
                <a:gd name="T15" fmla="*/ 198 h 787"/>
                <a:gd name="T16" fmla="*/ 239 w 345"/>
                <a:gd name="T17" fmla="*/ 225 h 787"/>
                <a:gd name="T18" fmla="*/ 249 w 345"/>
                <a:gd name="T19" fmla="*/ 224 h 787"/>
                <a:gd name="T20" fmla="*/ 247 w 345"/>
                <a:gd name="T21" fmla="*/ 225 h 787"/>
                <a:gd name="T22" fmla="*/ 245 w 345"/>
                <a:gd name="T23" fmla="*/ 226 h 787"/>
                <a:gd name="T24" fmla="*/ 245 w 345"/>
                <a:gd name="T25" fmla="*/ 226 h 787"/>
                <a:gd name="T26" fmla="*/ 259 w 345"/>
                <a:gd name="T27" fmla="*/ 347 h 787"/>
                <a:gd name="T28" fmla="*/ 261 w 345"/>
                <a:gd name="T29" fmla="*/ 344 h 787"/>
                <a:gd name="T30" fmla="*/ 161 w 345"/>
                <a:gd name="T31" fmla="*/ 393 h 787"/>
                <a:gd name="T32" fmla="*/ 163 w 345"/>
                <a:gd name="T33" fmla="*/ 393 h 787"/>
                <a:gd name="T34" fmla="*/ 103 w 345"/>
                <a:gd name="T35" fmla="*/ 397 h 787"/>
                <a:gd name="T36" fmla="*/ 18 w 345"/>
                <a:gd name="T37" fmla="*/ 469 h 787"/>
                <a:gd name="T38" fmla="*/ 5 w 345"/>
                <a:gd name="T39" fmla="*/ 607 h 787"/>
                <a:gd name="T40" fmla="*/ 5 w 345"/>
                <a:gd name="T41" fmla="*/ 606 h 787"/>
                <a:gd name="T42" fmla="*/ 1 w 345"/>
                <a:gd name="T43" fmla="*/ 708 h 787"/>
                <a:gd name="T44" fmla="*/ 216 w 345"/>
                <a:gd name="T45" fmla="*/ 709 h 787"/>
                <a:gd name="T46" fmla="*/ 220 w 345"/>
                <a:gd name="T47" fmla="*/ 728 h 787"/>
                <a:gd name="T48" fmla="*/ 198 w 345"/>
                <a:gd name="T49" fmla="*/ 755 h 787"/>
                <a:gd name="T50" fmla="*/ 263 w 345"/>
                <a:gd name="T51" fmla="*/ 755 h 787"/>
                <a:gd name="T52" fmla="*/ 242 w 345"/>
                <a:gd name="T53" fmla="*/ 728 h 787"/>
                <a:gd name="T54" fmla="*/ 246 w 345"/>
                <a:gd name="T55" fmla="*/ 709 h 787"/>
                <a:gd name="T56" fmla="*/ 344 w 345"/>
                <a:gd name="T57" fmla="*/ 708 h 787"/>
                <a:gd name="T58" fmla="*/ 341 w 345"/>
                <a:gd name="T59" fmla="*/ 705 h 787"/>
                <a:gd name="T60" fmla="*/ 242 w 345"/>
                <a:gd name="T61" fmla="*/ 701 h 787"/>
                <a:gd name="T62" fmla="*/ 238 w 345"/>
                <a:gd name="T63" fmla="*/ 705 h 787"/>
                <a:gd name="T64" fmla="*/ 240 w 345"/>
                <a:gd name="T65" fmla="*/ 732 h 787"/>
                <a:gd name="T66" fmla="*/ 248 w 345"/>
                <a:gd name="T67" fmla="*/ 772 h 787"/>
                <a:gd name="T68" fmla="*/ 214 w 345"/>
                <a:gd name="T69" fmla="*/ 772 h 787"/>
                <a:gd name="T70" fmla="*/ 221 w 345"/>
                <a:gd name="T71" fmla="*/ 732 h 787"/>
                <a:gd name="T72" fmla="*/ 224 w 345"/>
                <a:gd name="T73" fmla="*/ 705 h 787"/>
                <a:gd name="T74" fmla="*/ 220 w 345"/>
                <a:gd name="T75" fmla="*/ 701 h 787"/>
                <a:gd name="T76" fmla="*/ 4 w 345"/>
                <a:gd name="T77" fmla="*/ 705 h 787"/>
                <a:gd name="T78" fmla="*/ 11 w 345"/>
                <a:gd name="T79" fmla="*/ 635 h 787"/>
                <a:gd name="T80" fmla="*/ 13 w 345"/>
                <a:gd name="T81" fmla="*/ 609 h 787"/>
                <a:gd name="T82" fmla="*/ 13 w 345"/>
                <a:gd name="T83" fmla="*/ 606 h 787"/>
                <a:gd name="T84" fmla="*/ 25 w 345"/>
                <a:gd name="T85" fmla="*/ 472 h 787"/>
                <a:gd name="T86" fmla="*/ 105 w 345"/>
                <a:gd name="T87" fmla="*/ 405 h 787"/>
                <a:gd name="T88" fmla="*/ 159 w 345"/>
                <a:gd name="T89" fmla="*/ 401 h 787"/>
                <a:gd name="T90" fmla="*/ 163 w 345"/>
                <a:gd name="T91" fmla="*/ 401 h 787"/>
                <a:gd name="T92" fmla="*/ 265 w 345"/>
                <a:gd name="T93" fmla="*/ 351 h 787"/>
                <a:gd name="T94" fmla="*/ 252 w 345"/>
                <a:gd name="T95" fmla="*/ 222 h 787"/>
                <a:gd name="T96" fmla="*/ 243 w 345"/>
                <a:gd name="T97" fmla="*/ 218 h 787"/>
                <a:gd name="T98" fmla="*/ 224 w 345"/>
                <a:gd name="T99" fmla="*/ 181 h 787"/>
                <a:gd name="T100" fmla="*/ 220 w 345"/>
                <a:gd name="T101" fmla="*/ 158 h 787"/>
                <a:gd name="T102" fmla="*/ 227 w 345"/>
                <a:gd name="T103" fmla="*/ 146 h 787"/>
                <a:gd name="T104" fmla="*/ 229 w 345"/>
                <a:gd name="T105" fmla="*/ 144 h 787"/>
                <a:gd name="T106" fmla="*/ 230 w 345"/>
                <a:gd name="T107" fmla="*/ 144 h 787"/>
                <a:gd name="T108" fmla="*/ 230 w 345"/>
                <a:gd name="T109" fmla="*/ 144 h 787"/>
                <a:gd name="T110" fmla="*/ 229 w 345"/>
                <a:gd name="T111" fmla="*/ 142 h 787"/>
                <a:gd name="T112" fmla="*/ 232 w 345"/>
                <a:gd name="T113" fmla="*/ 141 h 787"/>
                <a:gd name="T114" fmla="*/ 241 w 345"/>
                <a:gd name="T115" fmla="*/ 48 h 787"/>
                <a:gd name="T116" fmla="*/ 341 w 345"/>
                <a:gd name="T117" fmla="*/ 8 h 787"/>
                <a:gd name="T118" fmla="*/ 337 w 345"/>
                <a:gd name="T119" fmla="*/ 4 h 787"/>
                <a:gd name="T120" fmla="*/ 341 w 345"/>
                <a:gd name="T121" fmla="*/ 705 h 787"/>
                <a:gd name="T122" fmla="*/ 341 w 345"/>
                <a:gd name="T123" fmla="*/ 705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5" h="787">
                  <a:moveTo>
                    <a:pt x="341" y="705"/>
                  </a:moveTo>
                  <a:cubicBezTo>
                    <a:pt x="345" y="705"/>
                    <a:pt x="345" y="705"/>
                    <a:pt x="345" y="705"/>
                  </a:cubicBezTo>
                  <a:cubicBezTo>
                    <a:pt x="345" y="4"/>
                    <a:pt x="345" y="4"/>
                    <a:pt x="345" y="4"/>
                  </a:cubicBezTo>
                  <a:cubicBezTo>
                    <a:pt x="345" y="3"/>
                    <a:pt x="344" y="2"/>
                    <a:pt x="344" y="1"/>
                  </a:cubicBezTo>
                  <a:cubicBezTo>
                    <a:pt x="343" y="0"/>
                    <a:pt x="342" y="0"/>
                    <a:pt x="341" y="0"/>
                  </a:cubicBezTo>
                  <a:cubicBezTo>
                    <a:pt x="313" y="0"/>
                    <a:pt x="284" y="5"/>
                    <a:pt x="262" y="18"/>
                  </a:cubicBezTo>
                  <a:cubicBezTo>
                    <a:pt x="251" y="24"/>
                    <a:pt x="241" y="33"/>
                    <a:pt x="234" y="43"/>
                  </a:cubicBezTo>
                  <a:cubicBezTo>
                    <a:pt x="228" y="54"/>
                    <a:pt x="224" y="68"/>
                    <a:pt x="224" y="83"/>
                  </a:cubicBezTo>
                  <a:cubicBezTo>
                    <a:pt x="224" y="141"/>
                    <a:pt x="224" y="141"/>
                    <a:pt x="224" y="141"/>
                  </a:cubicBezTo>
                  <a:cubicBezTo>
                    <a:pt x="228" y="141"/>
                    <a:pt x="228" y="141"/>
                    <a:pt x="228" y="141"/>
                  </a:cubicBezTo>
                  <a:cubicBezTo>
                    <a:pt x="227" y="137"/>
                    <a:pt x="227" y="137"/>
                    <a:pt x="227" y="137"/>
                  </a:cubicBezTo>
                  <a:cubicBezTo>
                    <a:pt x="226" y="137"/>
                    <a:pt x="223" y="138"/>
                    <a:pt x="219" y="142"/>
                  </a:cubicBezTo>
                  <a:cubicBezTo>
                    <a:pt x="218" y="143"/>
                    <a:pt x="216" y="146"/>
                    <a:pt x="214" y="148"/>
                  </a:cubicBezTo>
                  <a:cubicBezTo>
                    <a:pt x="213" y="151"/>
                    <a:pt x="212" y="154"/>
                    <a:pt x="212" y="158"/>
                  </a:cubicBezTo>
                  <a:cubicBezTo>
                    <a:pt x="212" y="159"/>
                    <a:pt x="212" y="160"/>
                    <a:pt x="212" y="161"/>
                  </a:cubicBezTo>
                  <a:cubicBezTo>
                    <a:pt x="213" y="168"/>
                    <a:pt x="215" y="184"/>
                    <a:pt x="221" y="198"/>
                  </a:cubicBezTo>
                  <a:cubicBezTo>
                    <a:pt x="223" y="205"/>
                    <a:pt x="227" y="212"/>
                    <a:pt x="231" y="218"/>
                  </a:cubicBezTo>
                  <a:cubicBezTo>
                    <a:pt x="233" y="220"/>
                    <a:pt x="236" y="223"/>
                    <a:pt x="239" y="225"/>
                  </a:cubicBezTo>
                  <a:cubicBezTo>
                    <a:pt x="242" y="227"/>
                    <a:pt x="245" y="228"/>
                    <a:pt x="248" y="228"/>
                  </a:cubicBezTo>
                  <a:cubicBezTo>
                    <a:pt x="249" y="224"/>
                    <a:pt x="249" y="224"/>
                    <a:pt x="249" y="224"/>
                  </a:cubicBezTo>
                  <a:cubicBezTo>
                    <a:pt x="245" y="226"/>
                    <a:pt x="245" y="226"/>
                    <a:pt x="245" y="226"/>
                  </a:cubicBezTo>
                  <a:cubicBezTo>
                    <a:pt x="247" y="225"/>
                    <a:pt x="247" y="225"/>
                    <a:pt x="247" y="225"/>
                  </a:cubicBezTo>
                  <a:cubicBezTo>
                    <a:pt x="245" y="226"/>
                    <a:pt x="245" y="226"/>
                    <a:pt x="245" y="226"/>
                  </a:cubicBezTo>
                  <a:cubicBezTo>
                    <a:pt x="245" y="226"/>
                    <a:pt x="245" y="226"/>
                    <a:pt x="245" y="226"/>
                  </a:cubicBezTo>
                  <a:cubicBezTo>
                    <a:pt x="247" y="225"/>
                    <a:pt x="247" y="225"/>
                    <a:pt x="247" y="225"/>
                  </a:cubicBezTo>
                  <a:cubicBezTo>
                    <a:pt x="245" y="226"/>
                    <a:pt x="245" y="226"/>
                    <a:pt x="245" y="226"/>
                  </a:cubicBezTo>
                  <a:cubicBezTo>
                    <a:pt x="245" y="226"/>
                    <a:pt x="246" y="226"/>
                    <a:pt x="246" y="227"/>
                  </a:cubicBezTo>
                  <a:cubicBezTo>
                    <a:pt x="249" y="234"/>
                    <a:pt x="259" y="264"/>
                    <a:pt x="259" y="347"/>
                  </a:cubicBezTo>
                  <a:cubicBezTo>
                    <a:pt x="263" y="347"/>
                    <a:pt x="263" y="347"/>
                    <a:pt x="263" y="347"/>
                  </a:cubicBezTo>
                  <a:cubicBezTo>
                    <a:pt x="261" y="344"/>
                    <a:pt x="261" y="344"/>
                    <a:pt x="261" y="344"/>
                  </a:cubicBezTo>
                  <a:cubicBezTo>
                    <a:pt x="261" y="344"/>
                    <a:pt x="257" y="346"/>
                    <a:pt x="251" y="349"/>
                  </a:cubicBezTo>
                  <a:cubicBezTo>
                    <a:pt x="231" y="359"/>
                    <a:pt x="189" y="381"/>
                    <a:pt x="161" y="393"/>
                  </a:cubicBezTo>
                  <a:cubicBezTo>
                    <a:pt x="163" y="397"/>
                    <a:pt x="163" y="397"/>
                    <a:pt x="163" y="397"/>
                  </a:cubicBezTo>
                  <a:cubicBezTo>
                    <a:pt x="163" y="393"/>
                    <a:pt x="163" y="393"/>
                    <a:pt x="163" y="393"/>
                  </a:cubicBezTo>
                  <a:cubicBezTo>
                    <a:pt x="163" y="393"/>
                    <a:pt x="158" y="392"/>
                    <a:pt x="150" y="392"/>
                  </a:cubicBezTo>
                  <a:cubicBezTo>
                    <a:pt x="138" y="392"/>
                    <a:pt x="121" y="393"/>
                    <a:pt x="103" y="397"/>
                  </a:cubicBezTo>
                  <a:cubicBezTo>
                    <a:pt x="85" y="400"/>
                    <a:pt x="68" y="406"/>
                    <a:pt x="55" y="418"/>
                  </a:cubicBezTo>
                  <a:cubicBezTo>
                    <a:pt x="42" y="430"/>
                    <a:pt x="28" y="447"/>
                    <a:pt x="18" y="469"/>
                  </a:cubicBezTo>
                  <a:cubicBezTo>
                    <a:pt x="7" y="491"/>
                    <a:pt x="0" y="519"/>
                    <a:pt x="0" y="553"/>
                  </a:cubicBezTo>
                  <a:cubicBezTo>
                    <a:pt x="0" y="570"/>
                    <a:pt x="2" y="588"/>
                    <a:pt x="5" y="607"/>
                  </a:cubicBezTo>
                  <a:cubicBezTo>
                    <a:pt x="9" y="606"/>
                    <a:pt x="9" y="606"/>
                    <a:pt x="9" y="606"/>
                  </a:cubicBezTo>
                  <a:cubicBezTo>
                    <a:pt x="5" y="606"/>
                    <a:pt x="5" y="606"/>
                    <a:pt x="5" y="606"/>
                  </a:cubicBezTo>
                  <a:cubicBezTo>
                    <a:pt x="5" y="606"/>
                    <a:pt x="1" y="649"/>
                    <a:pt x="0" y="705"/>
                  </a:cubicBezTo>
                  <a:cubicBezTo>
                    <a:pt x="0" y="706"/>
                    <a:pt x="0" y="707"/>
                    <a:pt x="1" y="708"/>
                  </a:cubicBezTo>
                  <a:cubicBezTo>
                    <a:pt x="2" y="708"/>
                    <a:pt x="3" y="709"/>
                    <a:pt x="4" y="709"/>
                  </a:cubicBezTo>
                  <a:cubicBezTo>
                    <a:pt x="216" y="709"/>
                    <a:pt x="216" y="709"/>
                    <a:pt x="216" y="709"/>
                  </a:cubicBezTo>
                  <a:cubicBezTo>
                    <a:pt x="216" y="728"/>
                    <a:pt x="216" y="728"/>
                    <a:pt x="216" y="728"/>
                  </a:cubicBezTo>
                  <a:cubicBezTo>
                    <a:pt x="220" y="728"/>
                    <a:pt x="220" y="728"/>
                    <a:pt x="220" y="728"/>
                  </a:cubicBezTo>
                  <a:cubicBezTo>
                    <a:pt x="218" y="725"/>
                    <a:pt x="218" y="725"/>
                    <a:pt x="218" y="725"/>
                  </a:cubicBezTo>
                  <a:cubicBezTo>
                    <a:pt x="207" y="730"/>
                    <a:pt x="198" y="741"/>
                    <a:pt x="198" y="755"/>
                  </a:cubicBezTo>
                  <a:cubicBezTo>
                    <a:pt x="198" y="773"/>
                    <a:pt x="213" y="787"/>
                    <a:pt x="231" y="787"/>
                  </a:cubicBezTo>
                  <a:cubicBezTo>
                    <a:pt x="249" y="787"/>
                    <a:pt x="263" y="773"/>
                    <a:pt x="263" y="755"/>
                  </a:cubicBezTo>
                  <a:cubicBezTo>
                    <a:pt x="263" y="741"/>
                    <a:pt x="255" y="730"/>
                    <a:pt x="244" y="725"/>
                  </a:cubicBezTo>
                  <a:cubicBezTo>
                    <a:pt x="242" y="728"/>
                    <a:pt x="242" y="728"/>
                    <a:pt x="242" y="728"/>
                  </a:cubicBezTo>
                  <a:cubicBezTo>
                    <a:pt x="246" y="728"/>
                    <a:pt x="246" y="728"/>
                    <a:pt x="246" y="728"/>
                  </a:cubicBezTo>
                  <a:cubicBezTo>
                    <a:pt x="246" y="709"/>
                    <a:pt x="246" y="709"/>
                    <a:pt x="246" y="709"/>
                  </a:cubicBezTo>
                  <a:cubicBezTo>
                    <a:pt x="341" y="709"/>
                    <a:pt x="341" y="709"/>
                    <a:pt x="341" y="709"/>
                  </a:cubicBezTo>
                  <a:cubicBezTo>
                    <a:pt x="342" y="709"/>
                    <a:pt x="343" y="708"/>
                    <a:pt x="344" y="708"/>
                  </a:cubicBezTo>
                  <a:cubicBezTo>
                    <a:pt x="344" y="707"/>
                    <a:pt x="345" y="706"/>
                    <a:pt x="345" y="705"/>
                  </a:cubicBezTo>
                  <a:cubicBezTo>
                    <a:pt x="341" y="705"/>
                    <a:pt x="341" y="705"/>
                    <a:pt x="341" y="705"/>
                  </a:cubicBezTo>
                  <a:cubicBezTo>
                    <a:pt x="341" y="701"/>
                    <a:pt x="341" y="701"/>
                    <a:pt x="341" y="701"/>
                  </a:cubicBezTo>
                  <a:cubicBezTo>
                    <a:pt x="242" y="701"/>
                    <a:pt x="242" y="701"/>
                    <a:pt x="242" y="701"/>
                  </a:cubicBezTo>
                  <a:cubicBezTo>
                    <a:pt x="241" y="701"/>
                    <a:pt x="240" y="701"/>
                    <a:pt x="239" y="702"/>
                  </a:cubicBezTo>
                  <a:cubicBezTo>
                    <a:pt x="238" y="703"/>
                    <a:pt x="238" y="704"/>
                    <a:pt x="238" y="705"/>
                  </a:cubicBezTo>
                  <a:cubicBezTo>
                    <a:pt x="238" y="728"/>
                    <a:pt x="238" y="728"/>
                    <a:pt x="238" y="728"/>
                  </a:cubicBezTo>
                  <a:cubicBezTo>
                    <a:pt x="238" y="730"/>
                    <a:pt x="239" y="731"/>
                    <a:pt x="240" y="732"/>
                  </a:cubicBezTo>
                  <a:cubicBezTo>
                    <a:pt x="249" y="736"/>
                    <a:pt x="255" y="744"/>
                    <a:pt x="255" y="755"/>
                  </a:cubicBezTo>
                  <a:cubicBezTo>
                    <a:pt x="255" y="761"/>
                    <a:pt x="253" y="768"/>
                    <a:pt x="248" y="772"/>
                  </a:cubicBezTo>
                  <a:cubicBezTo>
                    <a:pt x="244" y="776"/>
                    <a:pt x="238" y="779"/>
                    <a:pt x="231" y="779"/>
                  </a:cubicBezTo>
                  <a:cubicBezTo>
                    <a:pt x="224" y="779"/>
                    <a:pt x="218" y="776"/>
                    <a:pt x="214" y="772"/>
                  </a:cubicBezTo>
                  <a:cubicBezTo>
                    <a:pt x="209" y="768"/>
                    <a:pt x="206" y="761"/>
                    <a:pt x="206" y="755"/>
                  </a:cubicBezTo>
                  <a:cubicBezTo>
                    <a:pt x="206" y="744"/>
                    <a:pt x="213" y="736"/>
                    <a:pt x="221" y="732"/>
                  </a:cubicBezTo>
                  <a:cubicBezTo>
                    <a:pt x="223" y="731"/>
                    <a:pt x="224" y="730"/>
                    <a:pt x="224" y="728"/>
                  </a:cubicBezTo>
                  <a:cubicBezTo>
                    <a:pt x="224" y="705"/>
                    <a:pt x="224" y="705"/>
                    <a:pt x="224" y="705"/>
                  </a:cubicBezTo>
                  <a:cubicBezTo>
                    <a:pt x="224" y="704"/>
                    <a:pt x="223" y="703"/>
                    <a:pt x="223" y="702"/>
                  </a:cubicBezTo>
                  <a:cubicBezTo>
                    <a:pt x="222" y="701"/>
                    <a:pt x="221" y="701"/>
                    <a:pt x="220" y="701"/>
                  </a:cubicBezTo>
                  <a:cubicBezTo>
                    <a:pt x="4" y="701"/>
                    <a:pt x="4" y="701"/>
                    <a:pt x="4" y="701"/>
                  </a:cubicBezTo>
                  <a:cubicBezTo>
                    <a:pt x="4" y="705"/>
                    <a:pt x="4" y="705"/>
                    <a:pt x="4" y="705"/>
                  </a:cubicBezTo>
                  <a:cubicBezTo>
                    <a:pt x="8" y="705"/>
                    <a:pt x="8" y="705"/>
                    <a:pt x="8" y="705"/>
                  </a:cubicBezTo>
                  <a:cubicBezTo>
                    <a:pt x="8" y="677"/>
                    <a:pt x="10" y="652"/>
                    <a:pt x="11" y="635"/>
                  </a:cubicBezTo>
                  <a:cubicBezTo>
                    <a:pt x="11" y="626"/>
                    <a:pt x="12" y="619"/>
                    <a:pt x="13" y="614"/>
                  </a:cubicBezTo>
                  <a:cubicBezTo>
                    <a:pt x="13" y="612"/>
                    <a:pt x="13" y="610"/>
                    <a:pt x="13" y="609"/>
                  </a:cubicBezTo>
                  <a:cubicBezTo>
                    <a:pt x="13" y="607"/>
                    <a:pt x="13" y="607"/>
                    <a:pt x="13" y="607"/>
                  </a:cubicBezTo>
                  <a:cubicBezTo>
                    <a:pt x="13" y="606"/>
                    <a:pt x="13" y="606"/>
                    <a:pt x="13" y="606"/>
                  </a:cubicBezTo>
                  <a:cubicBezTo>
                    <a:pt x="10" y="586"/>
                    <a:pt x="8" y="569"/>
                    <a:pt x="8" y="553"/>
                  </a:cubicBezTo>
                  <a:cubicBezTo>
                    <a:pt x="8" y="520"/>
                    <a:pt x="15" y="494"/>
                    <a:pt x="25" y="472"/>
                  </a:cubicBezTo>
                  <a:cubicBezTo>
                    <a:pt x="35" y="451"/>
                    <a:pt x="48" y="436"/>
                    <a:pt x="60" y="424"/>
                  </a:cubicBezTo>
                  <a:cubicBezTo>
                    <a:pt x="71" y="414"/>
                    <a:pt x="88" y="408"/>
                    <a:pt x="105" y="405"/>
                  </a:cubicBezTo>
                  <a:cubicBezTo>
                    <a:pt x="122" y="401"/>
                    <a:pt x="139" y="400"/>
                    <a:pt x="150" y="400"/>
                  </a:cubicBezTo>
                  <a:cubicBezTo>
                    <a:pt x="154" y="400"/>
                    <a:pt x="157" y="401"/>
                    <a:pt x="159" y="401"/>
                  </a:cubicBezTo>
                  <a:cubicBezTo>
                    <a:pt x="160" y="401"/>
                    <a:pt x="161" y="401"/>
                    <a:pt x="162" y="401"/>
                  </a:cubicBezTo>
                  <a:cubicBezTo>
                    <a:pt x="162" y="401"/>
                    <a:pt x="163" y="401"/>
                    <a:pt x="163" y="401"/>
                  </a:cubicBezTo>
                  <a:cubicBezTo>
                    <a:pt x="163" y="401"/>
                    <a:pt x="164" y="401"/>
                    <a:pt x="165" y="400"/>
                  </a:cubicBezTo>
                  <a:cubicBezTo>
                    <a:pt x="202" y="384"/>
                    <a:pt x="265" y="351"/>
                    <a:pt x="265" y="351"/>
                  </a:cubicBezTo>
                  <a:cubicBezTo>
                    <a:pt x="266" y="350"/>
                    <a:pt x="267" y="349"/>
                    <a:pt x="267" y="347"/>
                  </a:cubicBezTo>
                  <a:cubicBezTo>
                    <a:pt x="267" y="250"/>
                    <a:pt x="253" y="223"/>
                    <a:pt x="252" y="222"/>
                  </a:cubicBezTo>
                  <a:cubicBezTo>
                    <a:pt x="252" y="221"/>
                    <a:pt x="251" y="220"/>
                    <a:pt x="249" y="220"/>
                  </a:cubicBezTo>
                  <a:cubicBezTo>
                    <a:pt x="247" y="220"/>
                    <a:pt x="245" y="219"/>
                    <a:pt x="243" y="218"/>
                  </a:cubicBezTo>
                  <a:cubicBezTo>
                    <a:pt x="239" y="216"/>
                    <a:pt x="236" y="212"/>
                    <a:pt x="233" y="207"/>
                  </a:cubicBezTo>
                  <a:cubicBezTo>
                    <a:pt x="229" y="200"/>
                    <a:pt x="226" y="190"/>
                    <a:pt x="224" y="181"/>
                  </a:cubicBezTo>
                  <a:cubicBezTo>
                    <a:pt x="222" y="173"/>
                    <a:pt x="221" y="164"/>
                    <a:pt x="220" y="160"/>
                  </a:cubicBezTo>
                  <a:cubicBezTo>
                    <a:pt x="220" y="159"/>
                    <a:pt x="220" y="159"/>
                    <a:pt x="220" y="158"/>
                  </a:cubicBezTo>
                  <a:cubicBezTo>
                    <a:pt x="220" y="156"/>
                    <a:pt x="221" y="154"/>
                    <a:pt x="222" y="152"/>
                  </a:cubicBezTo>
                  <a:cubicBezTo>
                    <a:pt x="223" y="149"/>
                    <a:pt x="225" y="147"/>
                    <a:pt x="227" y="146"/>
                  </a:cubicBezTo>
                  <a:cubicBezTo>
                    <a:pt x="228" y="146"/>
                    <a:pt x="228" y="145"/>
                    <a:pt x="229" y="145"/>
                  </a:cubicBezTo>
                  <a:cubicBezTo>
                    <a:pt x="229" y="144"/>
                    <a:pt x="229" y="144"/>
                    <a:pt x="229" y="144"/>
                  </a:cubicBezTo>
                  <a:cubicBezTo>
                    <a:pt x="230" y="144"/>
                    <a:pt x="230" y="144"/>
                    <a:pt x="230" y="144"/>
                  </a:cubicBezTo>
                  <a:cubicBezTo>
                    <a:pt x="230" y="144"/>
                    <a:pt x="230" y="144"/>
                    <a:pt x="230" y="144"/>
                  </a:cubicBezTo>
                  <a:cubicBezTo>
                    <a:pt x="229" y="142"/>
                    <a:pt x="229" y="142"/>
                    <a:pt x="229" y="142"/>
                  </a:cubicBezTo>
                  <a:cubicBezTo>
                    <a:pt x="230" y="144"/>
                    <a:pt x="230" y="144"/>
                    <a:pt x="230" y="144"/>
                  </a:cubicBezTo>
                  <a:cubicBezTo>
                    <a:pt x="230" y="144"/>
                    <a:pt x="230" y="144"/>
                    <a:pt x="230" y="144"/>
                  </a:cubicBezTo>
                  <a:cubicBezTo>
                    <a:pt x="229" y="142"/>
                    <a:pt x="229" y="142"/>
                    <a:pt x="229" y="142"/>
                  </a:cubicBezTo>
                  <a:cubicBezTo>
                    <a:pt x="230" y="144"/>
                    <a:pt x="230" y="144"/>
                    <a:pt x="230" y="144"/>
                  </a:cubicBezTo>
                  <a:cubicBezTo>
                    <a:pt x="231" y="144"/>
                    <a:pt x="232" y="142"/>
                    <a:pt x="232" y="141"/>
                  </a:cubicBezTo>
                  <a:cubicBezTo>
                    <a:pt x="232" y="83"/>
                    <a:pt x="232" y="83"/>
                    <a:pt x="232" y="83"/>
                  </a:cubicBezTo>
                  <a:cubicBezTo>
                    <a:pt x="232" y="69"/>
                    <a:pt x="235" y="57"/>
                    <a:pt x="241" y="48"/>
                  </a:cubicBezTo>
                  <a:cubicBezTo>
                    <a:pt x="250" y="33"/>
                    <a:pt x="265" y="23"/>
                    <a:pt x="282" y="17"/>
                  </a:cubicBezTo>
                  <a:cubicBezTo>
                    <a:pt x="300" y="10"/>
                    <a:pt x="320" y="8"/>
                    <a:pt x="341" y="8"/>
                  </a:cubicBezTo>
                  <a:cubicBezTo>
                    <a:pt x="341" y="4"/>
                    <a:pt x="341" y="4"/>
                    <a:pt x="341" y="4"/>
                  </a:cubicBezTo>
                  <a:cubicBezTo>
                    <a:pt x="337" y="4"/>
                    <a:pt x="337" y="4"/>
                    <a:pt x="337" y="4"/>
                  </a:cubicBezTo>
                  <a:cubicBezTo>
                    <a:pt x="337" y="705"/>
                    <a:pt x="337" y="705"/>
                    <a:pt x="337" y="705"/>
                  </a:cubicBezTo>
                  <a:cubicBezTo>
                    <a:pt x="341" y="705"/>
                    <a:pt x="341" y="705"/>
                    <a:pt x="341" y="705"/>
                  </a:cubicBezTo>
                  <a:cubicBezTo>
                    <a:pt x="341" y="701"/>
                    <a:pt x="341" y="701"/>
                    <a:pt x="341" y="701"/>
                  </a:cubicBezTo>
                  <a:cubicBezTo>
                    <a:pt x="341" y="705"/>
                    <a:pt x="341" y="705"/>
                    <a:pt x="341" y="70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249">
              <a:extLst>
                <a:ext uri="{FF2B5EF4-FFF2-40B4-BE49-F238E27FC236}">
                  <a16:creationId xmlns:a16="http://schemas.microsoft.com/office/drawing/2014/main" xmlns="" id="{5600EAE0-3571-4614-9A07-87542CDD3D69}"/>
                </a:ext>
              </a:extLst>
            </p:cNvPr>
            <p:cNvSpPr/>
            <p:nvPr/>
          </p:nvSpPr>
          <p:spPr bwMode="auto">
            <a:xfrm>
              <a:off x="1546934" y="1801791"/>
              <a:ext cx="772328" cy="1254182"/>
            </a:xfrm>
            <a:custGeom>
              <a:avLst/>
              <a:gdLst>
                <a:gd name="T0" fmla="*/ 418 w 431"/>
                <a:gd name="T1" fmla="*/ 701 h 701"/>
                <a:gd name="T2" fmla="*/ 412 w 431"/>
                <a:gd name="T3" fmla="*/ 603 h 701"/>
                <a:gd name="T4" fmla="*/ 364 w 431"/>
                <a:gd name="T5" fmla="*/ 417 h 701"/>
                <a:gd name="T6" fmla="*/ 259 w 431"/>
                <a:gd name="T7" fmla="*/ 393 h 701"/>
                <a:gd name="T8" fmla="*/ 159 w 431"/>
                <a:gd name="T9" fmla="*/ 344 h 701"/>
                <a:gd name="T10" fmla="*/ 173 w 431"/>
                <a:gd name="T11" fmla="*/ 221 h 701"/>
                <a:gd name="T12" fmla="*/ 205 w 431"/>
                <a:gd name="T13" fmla="*/ 157 h 701"/>
                <a:gd name="T14" fmla="*/ 194 w 431"/>
                <a:gd name="T15" fmla="*/ 137 h 701"/>
                <a:gd name="T16" fmla="*/ 194 w 431"/>
                <a:gd name="T17" fmla="*/ 80 h 701"/>
                <a:gd name="T18" fmla="*/ 81 w 431"/>
                <a:gd name="T19" fmla="*/ 0 h 701"/>
                <a:gd name="T20" fmla="*/ 81 w 431"/>
                <a:gd name="T21" fmla="*/ 578 h 701"/>
                <a:gd name="T22" fmla="*/ 55 w 431"/>
                <a:gd name="T23" fmla="*/ 578 h 701"/>
                <a:gd name="T24" fmla="*/ 28 w 431"/>
                <a:gd name="T25" fmla="*/ 560 h 701"/>
                <a:gd name="T26" fmla="*/ 0 w 431"/>
                <a:gd name="T27" fmla="*/ 589 h 701"/>
                <a:gd name="T28" fmla="*/ 28 w 431"/>
                <a:gd name="T29" fmla="*/ 617 h 701"/>
                <a:gd name="T30" fmla="*/ 55 w 431"/>
                <a:gd name="T31" fmla="*/ 600 h 701"/>
                <a:gd name="T32" fmla="*/ 81 w 431"/>
                <a:gd name="T33" fmla="*/ 600 h 701"/>
                <a:gd name="T34" fmla="*/ 81 w 431"/>
                <a:gd name="T35" fmla="*/ 701 h 701"/>
                <a:gd name="T36" fmla="*/ 418 w 431"/>
                <a:gd name="T37" fmla="*/ 701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701">
                  <a:moveTo>
                    <a:pt x="418" y="701"/>
                  </a:moveTo>
                  <a:cubicBezTo>
                    <a:pt x="417" y="645"/>
                    <a:pt x="412" y="603"/>
                    <a:pt x="412" y="603"/>
                  </a:cubicBezTo>
                  <a:cubicBezTo>
                    <a:pt x="431" y="503"/>
                    <a:pt x="396" y="447"/>
                    <a:pt x="364" y="417"/>
                  </a:cubicBezTo>
                  <a:cubicBezTo>
                    <a:pt x="332" y="388"/>
                    <a:pt x="259" y="393"/>
                    <a:pt x="259" y="393"/>
                  </a:cubicBezTo>
                  <a:cubicBezTo>
                    <a:pt x="222" y="376"/>
                    <a:pt x="159" y="344"/>
                    <a:pt x="159" y="344"/>
                  </a:cubicBezTo>
                  <a:cubicBezTo>
                    <a:pt x="159" y="246"/>
                    <a:pt x="173" y="221"/>
                    <a:pt x="173" y="221"/>
                  </a:cubicBezTo>
                  <a:cubicBezTo>
                    <a:pt x="196" y="218"/>
                    <a:pt x="204" y="171"/>
                    <a:pt x="205" y="157"/>
                  </a:cubicBezTo>
                  <a:cubicBezTo>
                    <a:pt x="207" y="142"/>
                    <a:pt x="194" y="137"/>
                    <a:pt x="194" y="137"/>
                  </a:cubicBezTo>
                  <a:cubicBezTo>
                    <a:pt x="194" y="80"/>
                    <a:pt x="194" y="80"/>
                    <a:pt x="194" y="80"/>
                  </a:cubicBezTo>
                  <a:cubicBezTo>
                    <a:pt x="194" y="20"/>
                    <a:pt x="136" y="0"/>
                    <a:pt x="81" y="0"/>
                  </a:cubicBezTo>
                  <a:cubicBezTo>
                    <a:pt x="81" y="578"/>
                    <a:pt x="81" y="578"/>
                    <a:pt x="81" y="578"/>
                  </a:cubicBezTo>
                  <a:cubicBezTo>
                    <a:pt x="55" y="578"/>
                    <a:pt x="55" y="578"/>
                    <a:pt x="55" y="578"/>
                  </a:cubicBezTo>
                  <a:cubicBezTo>
                    <a:pt x="50" y="567"/>
                    <a:pt x="40" y="560"/>
                    <a:pt x="28" y="560"/>
                  </a:cubicBezTo>
                  <a:cubicBezTo>
                    <a:pt x="13" y="560"/>
                    <a:pt x="0" y="573"/>
                    <a:pt x="0" y="589"/>
                  </a:cubicBezTo>
                  <a:cubicBezTo>
                    <a:pt x="0" y="604"/>
                    <a:pt x="13" y="617"/>
                    <a:pt x="28" y="617"/>
                  </a:cubicBezTo>
                  <a:cubicBezTo>
                    <a:pt x="40" y="617"/>
                    <a:pt x="50" y="610"/>
                    <a:pt x="55" y="600"/>
                  </a:cubicBezTo>
                  <a:cubicBezTo>
                    <a:pt x="81" y="600"/>
                    <a:pt x="81" y="600"/>
                    <a:pt x="81" y="600"/>
                  </a:cubicBezTo>
                  <a:cubicBezTo>
                    <a:pt x="81" y="701"/>
                    <a:pt x="81" y="701"/>
                    <a:pt x="81" y="701"/>
                  </a:cubicBezTo>
                  <a:cubicBezTo>
                    <a:pt x="418" y="701"/>
                    <a:pt x="418" y="701"/>
                    <a:pt x="418" y="701"/>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250">
              <a:extLst>
                <a:ext uri="{FF2B5EF4-FFF2-40B4-BE49-F238E27FC236}">
                  <a16:creationId xmlns:a16="http://schemas.microsoft.com/office/drawing/2014/main" xmlns="" id="{2AFAD08F-2318-4665-9C9B-34EC60ED8EBB}"/>
                </a:ext>
              </a:extLst>
            </p:cNvPr>
            <p:cNvSpPr/>
            <p:nvPr/>
          </p:nvSpPr>
          <p:spPr bwMode="auto">
            <a:xfrm>
              <a:off x="1540126" y="1794983"/>
              <a:ext cx="762494" cy="1268555"/>
            </a:xfrm>
            <a:custGeom>
              <a:avLst/>
              <a:gdLst>
                <a:gd name="T0" fmla="*/ 426 w 426"/>
                <a:gd name="T1" fmla="*/ 705 h 709"/>
                <a:gd name="T2" fmla="*/ 416 w 426"/>
                <a:gd name="T3" fmla="*/ 607 h 709"/>
                <a:gd name="T4" fmla="*/ 426 w 426"/>
                <a:gd name="T5" fmla="*/ 554 h 709"/>
                <a:gd name="T6" fmla="*/ 371 w 426"/>
                <a:gd name="T7" fmla="*/ 419 h 709"/>
                <a:gd name="T8" fmla="*/ 276 w 426"/>
                <a:gd name="T9" fmla="*/ 393 h 709"/>
                <a:gd name="T10" fmla="*/ 263 w 426"/>
                <a:gd name="T11" fmla="*/ 397 h 709"/>
                <a:gd name="T12" fmla="*/ 201 w 426"/>
                <a:gd name="T13" fmla="*/ 363 h 709"/>
                <a:gd name="T14" fmla="*/ 165 w 426"/>
                <a:gd name="T15" fmla="*/ 344 h 709"/>
                <a:gd name="T16" fmla="*/ 167 w 426"/>
                <a:gd name="T17" fmla="*/ 348 h 709"/>
                <a:gd name="T18" fmla="*/ 178 w 426"/>
                <a:gd name="T19" fmla="*/ 231 h 709"/>
                <a:gd name="T20" fmla="*/ 180 w 426"/>
                <a:gd name="T21" fmla="*/ 227 h 709"/>
                <a:gd name="T22" fmla="*/ 180 w 426"/>
                <a:gd name="T23" fmla="*/ 227 h 709"/>
                <a:gd name="T24" fmla="*/ 180 w 426"/>
                <a:gd name="T25" fmla="*/ 227 h 709"/>
                <a:gd name="T26" fmla="*/ 178 w 426"/>
                <a:gd name="T27" fmla="*/ 225 h 709"/>
                <a:gd name="T28" fmla="*/ 177 w 426"/>
                <a:gd name="T29" fmla="*/ 225 h 709"/>
                <a:gd name="T30" fmla="*/ 187 w 426"/>
                <a:gd name="T31" fmla="*/ 225 h 709"/>
                <a:gd name="T32" fmla="*/ 209 w 426"/>
                <a:gd name="T33" fmla="*/ 184 h 709"/>
                <a:gd name="T34" fmla="*/ 213 w 426"/>
                <a:gd name="T35" fmla="*/ 159 h 709"/>
                <a:gd name="T36" fmla="*/ 204 w 426"/>
                <a:gd name="T37" fmla="*/ 140 h 709"/>
                <a:gd name="T38" fmla="*/ 198 w 426"/>
                <a:gd name="T39" fmla="*/ 141 h 709"/>
                <a:gd name="T40" fmla="*/ 202 w 426"/>
                <a:gd name="T41" fmla="*/ 84 h 709"/>
                <a:gd name="T42" fmla="*/ 146 w 426"/>
                <a:gd name="T43" fmla="*/ 10 h 709"/>
                <a:gd name="T44" fmla="*/ 82 w 426"/>
                <a:gd name="T45" fmla="*/ 1 h 709"/>
                <a:gd name="T46" fmla="*/ 81 w 426"/>
                <a:gd name="T47" fmla="*/ 578 h 709"/>
                <a:gd name="T48" fmla="*/ 59 w 426"/>
                <a:gd name="T49" fmla="*/ 582 h 709"/>
                <a:gd name="T50" fmla="*/ 32 w 426"/>
                <a:gd name="T51" fmla="*/ 560 h 709"/>
                <a:gd name="T52" fmla="*/ 32 w 426"/>
                <a:gd name="T53" fmla="*/ 625 h 709"/>
                <a:gd name="T54" fmla="*/ 59 w 426"/>
                <a:gd name="T55" fmla="*/ 604 h 709"/>
                <a:gd name="T56" fmla="*/ 81 w 426"/>
                <a:gd name="T57" fmla="*/ 608 h 709"/>
                <a:gd name="T58" fmla="*/ 82 w 426"/>
                <a:gd name="T59" fmla="*/ 708 h 709"/>
                <a:gd name="T60" fmla="*/ 422 w 426"/>
                <a:gd name="T61" fmla="*/ 709 h 709"/>
                <a:gd name="T62" fmla="*/ 426 w 426"/>
                <a:gd name="T63" fmla="*/ 705 h 709"/>
                <a:gd name="T64" fmla="*/ 422 w 426"/>
                <a:gd name="T65" fmla="*/ 701 h 709"/>
                <a:gd name="T66" fmla="*/ 89 w 426"/>
                <a:gd name="T67" fmla="*/ 604 h 709"/>
                <a:gd name="T68" fmla="*/ 85 w 426"/>
                <a:gd name="T69" fmla="*/ 600 h 709"/>
                <a:gd name="T70" fmla="*/ 55 w 426"/>
                <a:gd name="T71" fmla="*/ 602 h 709"/>
                <a:gd name="T72" fmla="*/ 15 w 426"/>
                <a:gd name="T73" fmla="*/ 610 h 709"/>
                <a:gd name="T74" fmla="*/ 15 w 426"/>
                <a:gd name="T75" fmla="*/ 575 h 709"/>
                <a:gd name="T76" fmla="*/ 55 w 426"/>
                <a:gd name="T77" fmla="*/ 583 h 709"/>
                <a:gd name="T78" fmla="*/ 85 w 426"/>
                <a:gd name="T79" fmla="*/ 586 h 709"/>
                <a:gd name="T80" fmla="*/ 89 w 426"/>
                <a:gd name="T81" fmla="*/ 582 h 709"/>
                <a:gd name="T82" fmla="*/ 85 w 426"/>
                <a:gd name="T83" fmla="*/ 4 h 709"/>
                <a:gd name="T84" fmla="*/ 160 w 426"/>
                <a:gd name="T85" fmla="*/ 25 h 709"/>
                <a:gd name="T86" fmla="*/ 194 w 426"/>
                <a:gd name="T87" fmla="*/ 84 h 709"/>
                <a:gd name="T88" fmla="*/ 196 w 426"/>
                <a:gd name="T89" fmla="*/ 145 h 709"/>
                <a:gd name="T90" fmla="*/ 196 w 426"/>
                <a:gd name="T91" fmla="*/ 145 h 709"/>
                <a:gd name="T92" fmla="*/ 197 w 426"/>
                <a:gd name="T93" fmla="*/ 143 h 709"/>
                <a:gd name="T94" fmla="*/ 201 w 426"/>
                <a:gd name="T95" fmla="*/ 148 h 709"/>
                <a:gd name="T96" fmla="*/ 205 w 426"/>
                <a:gd name="T97" fmla="*/ 160 h 709"/>
                <a:gd name="T98" fmla="*/ 188 w 426"/>
                <a:gd name="T99" fmla="*/ 213 h 709"/>
                <a:gd name="T100" fmla="*/ 176 w 426"/>
                <a:gd name="T101" fmla="*/ 221 h 709"/>
                <a:gd name="T102" fmla="*/ 159 w 426"/>
                <a:gd name="T103" fmla="*/ 348 h 709"/>
                <a:gd name="T104" fmla="*/ 261 w 426"/>
                <a:gd name="T105" fmla="*/ 401 h 709"/>
                <a:gd name="T106" fmla="*/ 264 w 426"/>
                <a:gd name="T107" fmla="*/ 401 h 709"/>
                <a:gd name="T108" fmla="*/ 321 w 426"/>
                <a:gd name="T109" fmla="*/ 405 h 709"/>
                <a:gd name="T110" fmla="*/ 401 w 426"/>
                <a:gd name="T111" fmla="*/ 473 h 709"/>
                <a:gd name="T112" fmla="*/ 412 w 426"/>
                <a:gd name="T113" fmla="*/ 606 h 709"/>
                <a:gd name="T114" fmla="*/ 413 w 426"/>
                <a:gd name="T115" fmla="*/ 609 h 709"/>
                <a:gd name="T116" fmla="*/ 422 w 426"/>
                <a:gd name="T117" fmla="*/ 705 h 709"/>
                <a:gd name="T118" fmla="*/ 422 w 426"/>
                <a:gd name="T119" fmla="*/ 705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6" h="709">
                  <a:moveTo>
                    <a:pt x="422" y="705"/>
                  </a:moveTo>
                  <a:cubicBezTo>
                    <a:pt x="426" y="705"/>
                    <a:pt x="426" y="705"/>
                    <a:pt x="426" y="705"/>
                  </a:cubicBezTo>
                  <a:cubicBezTo>
                    <a:pt x="425" y="649"/>
                    <a:pt x="420" y="606"/>
                    <a:pt x="420" y="606"/>
                  </a:cubicBezTo>
                  <a:cubicBezTo>
                    <a:pt x="416" y="607"/>
                    <a:pt x="416" y="607"/>
                    <a:pt x="416" y="607"/>
                  </a:cubicBezTo>
                  <a:cubicBezTo>
                    <a:pt x="420" y="607"/>
                    <a:pt x="420" y="607"/>
                    <a:pt x="420" y="607"/>
                  </a:cubicBezTo>
                  <a:cubicBezTo>
                    <a:pt x="424" y="588"/>
                    <a:pt x="426" y="570"/>
                    <a:pt x="426" y="554"/>
                  </a:cubicBezTo>
                  <a:cubicBezTo>
                    <a:pt x="426" y="519"/>
                    <a:pt x="418" y="492"/>
                    <a:pt x="408" y="469"/>
                  </a:cubicBezTo>
                  <a:cubicBezTo>
                    <a:pt x="397" y="447"/>
                    <a:pt x="384" y="431"/>
                    <a:pt x="371" y="419"/>
                  </a:cubicBezTo>
                  <a:cubicBezTo>
                    <a:pt x="358" y="407"/>
                    <a:pt x="340" y="401"/>
                    <a:pt x="322" y="397"/>
                  </a:cubicBezTo>
                  <a:cubicBezTo>
                    <a:pt x="305" y="394"/>
                    <a:pt x="287" y="393"/>
                    <a:pt x="276" y="393"/>
                  </a:cubicBezTo>
                  <a:cubicBezTo>
                    <a:pt x="268" y="393"/>
                    <a:pt x="262" y="393"/>
                    <a:pt x="262" y="393"/>
                  </a:cubicBezTo>
                  <a:cubicBezTo>
                    <a:pt x="263" y="397"/>
                    <a:pt x="263" y="397"/>
                    <a:pt x="263" y="397"/>
                  </a:cubicBezTo>
                  <a:cubicBezTo>
                    <a:pt x="264" y="394"/>
                    <a:pt x="264" y="394"/>
                    <a:pt x="264" y="394"/>
                  </a:cubicBezTo>
                  <a:cubicBezTo>
                    <a:pt x="246" y="385"/>
                    <a:pt x="221" y="373"/>
                    <a:pt x="201" y="363"/>
                  </a:cubicBezTo>
                  <a:cubicBezTo>
                    <a:pt x="190" y="358"/>
                    <a:pt x="181" y="353"/>
                    <a:pt x="175" y="350"/>
                  </a:cubicBezTo>
                  <a:cubicBezTo>
                    <a:pt x="168" y="346"/>
                    <a:pt x="165" y="344"/>
                    <a:pt x="165" y="344"/>
                  </a:cubicBezTo>
                  <a:cubicBezTo>
                    <a:pt x="163" y="348"/>
                    <a:pt x="163" y="348"/>
                    <a:pt x="163" y="348"/>
                  </a:cubicBezTo>
                  <a:cubicBezTo>
                    <a:pt x="167" y="348"/>
                    <a:pt x="167" y="348"/>
                    <a:pt x="167" y="348"/>
                  </a:cubicBezTo>
                  <a:cubicBezTo>
                    <a:pt x="167" y="299"/>
                    <a:pt x="170" y="269"/>
                    <a:pt x="174" y="250"/>
                  </a:cubicBezTo>
                  <a:cubicBezTo>
                    <a:pt x="175" y="241"/>
                    <a:pt x="177" y="235"/>
                    <a:pt x="178" y="231"/>
                  </a:cubicBezTo>
                  <a:cubicBezTo>
                    <a:pt x="179" y="230"/>
                    <a:pt x="179" y="228"/>
                    <a:pt x="180" y="228"/>
                  </a:cubicBezTo>
                  <a:cubicBezTo>
                    <a:pt x="180" y="227"/>
                    <a:pt x="180" y="227"/>
                    <a:pt x="180" y="227"/>
                  </a:cubicBezTo>
                  <a:cubicBezTo>
                    <a:pt x="180" y="227"/>
                    <a:pt x="180" y="227"/>
                    <a:pt x="180" y="227"/>
                  </a:cubicBezTo>
                  <a:cubicBezTo>
                    <a:pt x="180" y="227"/>
                    <a:pt x="180" y="227"/>
                    <a:pt x="180" y="227"/>
                  </a:cubicBezTo>
                  <a:cubicBezTo>
                    <a:pt x="178" y="225"/>
                    <a:pt x="178" y="225"/>
                    <a:pt x="178" y="225"/>
                  </a:cubicBezTo>
                  <a:cubicBezTo>
                    <a:pt x="180" y="227"/>
                    <a:pt x="180" y="227"/>
                    <a:pt x="180" y="227"/>
                  </a:cubicBezTo>
                  <a:cubicBezTo>
                    <a:pt x="180" y="227"/>
                    <a:pt x="180" y="227"/>
                    <a:pt x="180" y="227"/>
                  </a:cubicBezTo>
                  <a:cubicBezTo>
                    <a:pt x="178" y="225"/>
                    <a:pt x="178" y="225"/>
                    <a:pt x="178" y="225"/>
                  </a:cubicBezTo>
                  <a:cubicBezTo>
                    <a:pt x="180" y="227"/>
                    <a:pt x="180" y="227"/>
                    <a:pt x="180" y="227"/>
                  </a:cubicBezTo>
                  <a:cubicBezTo>
                    <a:pt x="177" y="225"/>
                    <a:pt x="177" y="225"/>
                    <a:pt x="177" y="225"/>
                  </a:cubicBezTo>
                  <a:cubicBezTo>
                    <a:pt x="177" y="229"/>
                    <a:pt x="177" y="229"/>
                    <a:pt x="177" y="229"/>
                  </a:cubicBezTo>
                  <a:cubicBezTo>
                    <a:pt x="181" y="228"/>
                    <a:pt x="184" y="227"/>
                    <a:pt x="187" y="225"/>
                  </a:cubicBezTo>
                  <a:cubicBezTo>
                    <a:pt x="192" y="222"/>
                    <a:pt x="196" y="217"/>
                    <a:pt x="199" y="211"/>
                  </a:cubicBezTo>
                  <a:cubicBezTo>
                    <a:pt x="204" y="203"/>
                    <a:pt x="207" y="193"/>
                    <a:pt x="209" y="184"/>
                  </a:cubicBezTo>
                  <a:cubicBezTo>
                    <a:pt x="212" y="174"/>
                    <a:pt x="213" y="166"/>
                    <a:pt x="213" y="161"/>
                  </a:cubicBezTo>
                  <a:cubicBezTo>
                    <a:pt x="213" y="160"/>
                    <a:pt x="213" y="159"/>
                    <a:pt x="213" y="159"/>
                  </a:cubicBezTo>
                  <a:cubicBezTo>
                    <a:pt x="213" y="155"/>
                    <a:pt x="212" y="152"/>
                    <a:pt x="211" y="149"/>
                  </a:cubicBezTo>
                  <a:cubicBezTo>
                    <a:pt x="209" y="145"/>
                    <a:pt x="206" y="142"/>
                    <a:pt x="204" y="140"/>
                  </a:cubicBezTo>
                  <a:cubicBezTo>
                    <a:pt x="201" y="138"/>
                    <a:pt x="199" y="138"/>
                    <a:pt x="199" y="137"/>
                  </a:cubicBezTo>
                  <a:cubicBezTo>
                    <a:pt x="198" y="141"/>
                    <a:pt x="198" y="141"/>
                    <a:pt x="198" y="141"/>
                  </a:cubicBezTo>
                  <a:cubicBezTo>
                    <a:pt x="202" y="141"/>
                    <a:pt x="202" y="141"/>
                    <a:pt x="202" y="141"/>
                  </a:cubicBezTo>
                  <a:cubicBezTo>
                    <a:pt x="202" y="84"/>
                    <a:pt x="202" y="84"/>
                    <a:pt x="202" y="84"/>
                  </a:cubicBezTo>
                  <a:cubicBezTo>
                    <a:pt x="202" y="68"/>
                    <a:pt x="198" y="55"/>
                    <a:pt x="191" y="44"/>
                  </a:cubicBezTo>
                  <a:cubicBezTo>
                    <a:pt x="181" y="27"/>
                    <a:pt x="165" y="17"/>
                    <a:pt x="146" y="10"/>
                  </a:cubicBezTo>
                  <a:cubicBezTo>
                    <a:pt x="127" y="3"/>
                    <a:pt x="106" y="0"/>
                    <a:pt x="85" y="0"/>
                  </a:cubicBezTo>
                  <a:cubicBezTo>
                    <a:pt x="84" y="0"/>
                    <a:pt x="83" y="1"/>
                    <a:pt x="82" y="1"/>
                  </a:cubicBezTo>
                  <a:cubicBezTo>
                    <a:pt x="81" y="2"/>
                    <a:pt x="81" y="3"/>
                    <a:pt x="81" y="4"/>
                  </a:cubicBezTo>
                  <a:cubicBezTo>
                    <a:pt x="81" y="578"/>
                    <a:pt x="81" y="578"/>
                    <a:pt x="81" y="578"/>
                  </a:cubicBezTo>
                  <a:cubicBezTo>
                    <a:pt x="59" y="578"/>
                    <a:pt x="59" y="578"/>
                    <a:pt x="59" y="578"/>
                  </a:cubicBezTo>
                  <a:cubicBezTo>
                    <a:pt x="59" y="582"/>
                    <a:pt x="59" y="582"/>
                    <a:pt x="59" y="582"/>
                  </a:cubicBezTo>
                  <a:cubicBezTo>
                    <a:pt x="62" y="580"/>
                    <a:pt x="62" y="580"/>
                    <a:pt x="62" y="580"/>
                  </a:cubicBezTo>
                  <a:cubicBezTo>
                    <a:pt x="57" y="568"/>
                    <a:pt x="46" y="560"/>
                    <a:pt x="32" y="560"/>
                  </a:cubicBezTo>
                  <a:cubicBezTo>
                    <a:pt x="14" y="560"/>
                    <a:pt x="0" y="575"/>
                    <a:pt x="0" y="593"/>
                  </a:cubicBezTo>
                  <a:cubicBezTo>
                    <a:pt x="0" y="611"/>
                    <a:pt x="14" y="625"/>
                    <a:pt x="32" y="625"/>
                  </a:cubicBezTo>
                  <a:cubicBezTo>
                    <a:pt x="46" y="625"/>
                    <a:pt x="57" y="617"/>
                    <a:pt x="62" y="605"/>
                  </a:cubicBezTo>
                  <a:cubicBezTo>
                    <a:pt x="59" y="604"/>
                    <a:pt x="59" y="604"/>
                    <a:pt x="59" y="604"/>
                  </a:cubicBezTo>
                  <a:cubicBezTo>
                    <a:pt x="59" y="608"/>
                    <a:pt x="59" y="608"/>
                    <a:pt x="59" y="608"/>
                  </a:cubicBezTo>
                  <a:cubicBezTo>
                    <a:pt x="81" y="608"/>
                    <a:pt x="81" y="608"/>
                    <a:pt x="81" y="608"/>
                  </a:cubicBezTo>
                  <a:cubicBezTo>
                    <a:pt x="81" y="705"/>
                    <a:pt x="81" y="705"/>
                    <a:pt x="81" y="705"/>
                  </a:cubicBezTo>
                  <a:cubicBezTo>
                    <a:pt x="81" y="706"/>
                    <a:pt x="81" y="707"/>
                    <a:pt x="82" y="708"/>
                  </a:cubicBezTo>
                  <a:cubicBezTo>
                    <a:pt x="83" y="709"/>
                    <a:pt x="84" y="709"/>
                    <a:pt x="85" y="709"/>
                  </a:cubicBezTo>
                  <a:cubicBezTo>
                    <a:pt x="422" y="709"/>
                    <a:pt x="422" y="709"/>
                    <a:pt x="422" y="709"/>
                  </a:cubicBezTo>
                  <a:cubicBezTo>
                    <a:pt x="423" y="709"/>
                    <a:pt x="424" y="709"/>
                    <a:pt x="425" y="708"/>
                  </a:cubicBezTo>
                  <a:cubicBezTo>
                    <a:pt x="426" y="707"/>
                    <a:pt x="426" y="706"/>
                    <a:pt x="426" y="705"/>
                  </a:cubicBezTo>
                  <a:cubicBezTo>
                    <a:pt x="422" y="705"/>
                    <a:pt x="422" y="705"/>
                    <a:pt x="422" y="705"/>
                  </a:cubicBezTo>
                  <a:cubicBezTo>
                    <a:pt x="422" y="701"/>
                    <a:pt x="422" y="701"/>
                    <a:pt x="422" y="701"/>
                  </a:cubicBezTo>
                  <a:cubicBezTo>
                    <a:pt x="89" y="701"/>
                    <a:pt x="89" y="701"/>
                    <a:pt x="89" y="701"/>
                  </a:cubicBezTo>
                  <a:cubicBezTo>
                    <a:pt x="89" y="604"/>
                    <a:pt x="89" y="604"/>
                    <a:pt x="89" y="604"/>
                  </a:cubicBezTo>
                  <a:cubicBezTo>
                    <a:pt x="89" y="603"/>
                    <a:pt x="88" y="602"/>
                    <a:pt x="88" y="601"/>
                  </a:cubicBezTo>
                  <a:cubicBezTo>
                    <a:pt x="87" y="600"/>
                    <a:pt x="86" y="600"/>
                    <a:pt x="85" y="600"/>
                  </a:cubicBezTo>
                  <a:cubicBezTo>
                    <a:pt x="59" y="600"/>
                    <a:pt x="59" y="600"/>
                    <a:pt x="59" y="600"/>
                  </a:cubicBezTo>
                  <a:cubicBezTo>
                    <a:pt x="57" y="600"/>
                    <a:pt x="55" y="601"/>
                    <a:pt x="55" y="602"/>
                  </a:cubicBezTo>
                  <a:cubicBezTo>
                    <a:pt x="51" y="611"/>
                    <a:pt x="42" y="617"/>
                    <a:pt x="32" y="617"/>
                  </a:cubicBezTo>
                  <a:cubicBezTo>
                    <a:pt x="26" y="617"/>
                    <a:pt x="19" y="614"/>
                    <a:pt x="15" y="610"/>
                  </a:cubicBezTo>
                  <a:cubicBezTo>
                    <a:pt x="11" y="606"/>
                    <a:pt x="8" y="599"/>
                    <a:pt x="8" y="593"/>
                  </a:cubicBezTo>
                  <a:cubicBezTo>
                    <a:pt x="8" y="586"/>
                    <a:pt x="11" y="580"/>
                    <a:pt x="15" y="575"/>
                  </a:cubicBezTo>
                  <a:cubicBezTo>
                    <a:pt x="19" y="571"/>
                    <a:pt x="26" y="568"/>
                    <a:pt x="32" y="568"/>
                  </a:cubicBezTo>
                  <a:cubicBezTo>
                    <a:pt x="42" y="568"/>
                    <a:pt x="51" y="574"/>
                    <a:pt x="55" y="583"/>
                  </a:cubicBezTo>
                  <a:cubicBezTo>
                    <a:pt x="55" y="585"/>
                    <a:pt x="57" y="586"/>
                    <a:pt x="59" y="586"/>
                  </a:cubicBezTo>
                  <a:cubicBezTo>
                    <a:pt x="85" y="586"/>
                    <a:pt x="85" y="586"/>
                    <a:pt x="85" y="586"/>
                  </a:cubicBezTo>
                  <a:cubicBezTo>
                    <a:pt x="86" y="586"/>
                    <a:pt x="87" y="585"/>
                    <a:pt x="88" y="584"/>
                  </a:cubicBezTo>
                  <a:cubicBezTo>
                    <a:pt x="88" y="584"/>
                    <a:pt x="89" y="583"/>
                    <a:pt x="89" y="582"/>
                  </a:cubicBezTo>
                  <a:cubicBezTo>
                    <a:pt x="89" y="4"/>
                    <a:pt x="89" y="4"/>
                    <a:pt x="89" y="4"/>
                  </a:cubicBezTo>
                  <a:cubicBezTo>
                    <a:pt x="85" y="4"/>
                    <a:pt x="85" y="4"/>
                    <a:pt x="85" y="4"/>
                  </a:cubicBezTo>
                  <a:cubicBezTo>
                    <a:pt x="85" y="8"/>
                    <a:pt x="85" y="8"/>
                    <a:pt x="85" y="8"/>
                  </a:cubicBezTo>
                  <a:cubicBezTo>
                    <a:pt x="112" y="8"/>
                    <a:pt x="140" y="13"/>
                    <a:pt x="160" y="25"/>
                  </a:cubicBezTo>
                  <a:cubicBezTo>
                    <a:pt x="170" y="31"/>
                    <a:pt x="178" y="38"/>
                    <a:pt x="184" y="48"/>
                  </a:cubicBezTo>
                  <a:cubicBezTo>
                    <a:pt x="190" y="58"/>
                    <a:pt x="194" y="69"/>
                    <a:pt x="194" y="84"/>
                  </a:cubicBezTo>
                  <a:cubicBezTo>
                    <a:pt x="194" y="141"/>
                    <a:pt x="194" y="141"/>
                    <a:pt x="194" y="141"/>
                  </a:cubicBezTo>
                  <a:cubicBezTo>
                    <a:pt x="194" y="143"/>
                    <a:pt x="195" y="144"/>
                    <a:pt x="196" y="145"/>
                  </a:cubicBezTo>
                  <a:cubicBezTo>
                    <a:pt x="197" y="143"/>
                    <a:pt x="197" y="143"/>
                    <a:pt x="197" y="143"/>
                  </a:cubicBezTo>
                  <a:cubicBezTo>
                    <a:pt x="196" y="145"/>
                    <a:pt x="196" y="145"/>
                    <a:pt x="196" y="145"/>
                  </a:cubicBezTo>
                  <a:cubicBezTo>
                    <a:pt x="196" y="145"/>
                    <a:pt x="196" y="145"/>
                    <a:pt x="196" y="145"/>
                  </a:cubicBezTo>
                  <a:cubicBezTo>
                    <a:pt x="197" y="143"/>
                    <a:pt x="197" y="143"/>
                    <a:pt x="197" y="143"/>
                  </a:cubicBezTo>
                  <a:cubicBezTo>
                    <a:pt x="196" y="145"/>
                    <a:pt x="196" y="145"/>
                    <a:pt x="196" y="145"/>
                  </a:cubicBezTo>
                  <a:cubicBezTo>
                    <a:pt x="196" y="145"/>
                    <a:pt x="199" y="146"/>
                    <a:pt x="201" y="148"/>
                  </a:cubicBezTo>
                  <a:cubicBezTo>
                    <a:pt x="203" y="151"/>
                    <a:pt x="205" y="154"/>
                    <a:pt x="205" y="159"/>
                  </a:cubicBezTo>
                  <a:cubicBezTo>
                    <a:pt x="205" y="159"/>
                    <a:pt x="205" y="160"/>
                    <a:pt x="205" y="160"/>
                  </a:cubicBezTo>
                  <a:cubicBezTo>
                    <a:pt x="205" y="167"/>
                    <a:pt x="202" y="182"/>
                    <a:pt x="198" y="196"/>
                  </a:cubicBezTo>
                  <a:cubicBezTo>
                    <a:pt x="195" y="202"/>
                    <a:pt x="192" y="209"/>
                    <a:pt x="188" y="213"/>
                  </a:cubicBezTo>
                  <a:cubicBezTo>
                    <a:pt x="187" y="215"/>
                    <a:pt x="185" y="217"/>
                    <a:pt x="183" y="218"/>
                  </a:cubicBezTo>
                  <a:cubicBezTo>
                    <a:pt x="181" y="220"/>
                    <a:pt x="179" y="220"/>
                    <a:pt x="176" y="221"/>
                  </a:cubicBezTo>
                  <a:cubicBezTo>
                    <a:pt x="175" y="221"/>
                    <a:pt x="174" y="222"/>
                    <a:pt x="173" y="223"/>
                  </a:cubicBezTo>
                  <a:cubicBezTo>
                    <a:pt x="173" y="224"/>
                    <a:pt x="159" y="250"/>
                    <a:pt x="159" y="348"/>
                  </a:cubicBezTo>
                  <a:cubicBezTo>
                    <a:pt x="159" y="349"/>
                    <a:pt x="160" y="351"/>
                    <a:pt x="161" y="351"/>
                  </a:cubicBezTo>
                  <a:cubicBezTo>
                    <a:pt x="161" y="351"/>
                    <a:pt x="224" y="384"/>
                    <a:pt x="261" y="401"/>
                  </a:cubicBezTo>
                  <a:cubicBezTo>
                    <a:pt x="262" y="401"/>
                    <a:pt x="262" y="401"/>
                    <a:pt x="263" y="401"/>
                  </a:cubicBezTo>
                  <a:cubicBezTo>
                    <a:pt x="263" y="401"/>
                    <a:pt x="263" y="401"/>
                    <a:pt x="264" y="401"/>
                  </a:cubicBezTo>
                  <a:cubicBezTo>
                    <a:pt x="266" y="401"/>
                    <a:pt x="270" y="401"/>
                    <a:pt x="276" y="401"/>
                  </a:cubicBezTo>
                  <a:cubicBezTo>
                    <a:pt x="287" y="401"/>
                    <a:pt x="304" y="402"/>
                    <a:pt x="321" y="405"/>
                  </a:cubicBezTo>
                  <a:cubicBezTo>
                    <a:pt x="338" y="408"/>
                    <a:pt x="355" y="414"/>
                    <a:pt x="365" y="424"/>
                  </a:cubicBezTo>
                  <a:cubicBezTo>
                    <a:pt x="378" y="436"/>
                    <a:pt x="391" y="452"/>
                    <a:pt x="401" y="473"/>
                  </a:cubicBezTo>
                  <a:cubicBezTo>
                    <a:pt x="411" y="494"/>
                    <a:pt x="418" y="520"/>
                    <a:pt x="418" y="554"/>
                  </a:cubicBezTo>
                  <a:cubicBezTo>
                    <a:pt x="418" y="569"/>
                    <a:pt x="416" y="587"/>
                    <a:pt x="412" y="606"/>
                  </a:cubicBezTo>
                  <a:cubicBezTo>
                    <a:pt x="412" y="606"/>
                    <a:pt x="412" y="607"/>
                    <a:pt x="412" y="607"/>
                  </a:cubicBezTo>
                  <a:cubicBezTo>
                    <a:pt x="412" y="607"/>
                    <a:pt x="412" y="608"/>
                    <a:pt x="413" y="609"/>
                  </a:cubicBezTo>
                  <a:cubicBezTo>
                    <a:pt x="413" y="618"/>
                    <a:pt x="417" y="657"/>
                    <a:pt x="418" y="705"/>
                  </a:cubicBezTo>
                  <a:cubicBezTo>
                    <a:pt x="422" y="705"/>
                    <a:pt x="422" y="705"/>
                    <a:pt x="422" y="705"/>
                  </a:cubicBezTo>
                  <a:cubicBezTo>
                    <a:pt x="422" y="701"/>
                    <a:pt x="422" y="701"/>
                    <a:pt x="422" y="701"/>
                  </a:cubicBezTo>
                  <a:cubicBezTo>
                    <a:pt x="422" y="705"/>
                    <a:pt x="422" y="705"/>
                    <a:pt x="422" y="70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251">
              <a:extLst>
                <a:ext uri="{FF2B5EF4-FFF2-40B4-BE49-F238E27FC236}">
                  <a16:creationId xmlns:a16="http://schemas.microsoft.com/office/drawing/2014/main" xmlns="" id="{9A82E4EF-BE1A-494C-8257-C48C27F14BCD}"/>
                </a:ext>
              </a:extLst>
            </p:cNvPr>
            <p:cNvSpPr/>
            <p:nvPr/>
          </p:nvSpPr>
          <p:spPr bwMode="auto">
            <a:xfrm>
              <a:off x="1688389" y="2906198"/>
              <a:ext cx="664913" cy="3025771"/>
            </a:xfrm>
            <a:custGeom>
              <a:avLst/>
              <a:gdLst>
                <a:gd name="T0" fmla="*/ 332 w 371"/>
                <a:gd name="T1" fmla="*/ 217 h 1691"/>
                <a:gd name="T2" fmla="*/ 339 w 371"/>
                <a:gd name="T3" fmla="*/ 84 h 1691"/>
                <a:gd name="T4" fmla="*/ 123 w 371"/>
                <a:gd name="T5" fmla="*/ 84 h 1691"/>
                <a:gd name="T6" fmla="*/ 123 w 371"/>
                <a:gd name="T7" fmla="*/ 55 h 1691"/>
                <a:gd name="T8" fmla="*/ 140 w 371"/>
                <a:gd name="T9" fmla="*/ 29 h 1691"/>
                <a:gd name="T10" fmla="*/ 112 w 371"/>
                <a:gd name="T11" fmla="*/ 0 h 1691"/>
                <a:gd name="T12" fmla="*/ 83 w 371"/>
                <a:gd name="T13" fmla="*/ 29 h 1691"/>
                <a:gd name="T14" fmla="*/ 101 w 371"/>
                <a:gd name="T15" fmla="*/ 55 h 1691"/>
                <a:gd name="T16" fmla="*/ 101 w 371"/>
                <a:gd name="T17" fmla="*/ 84 h 1691"/>
                <a:gd name="T18" fmla="*/ 2 w 371"/>
                <a:gd name="T19" fmla="*/ 84 h 1691"/>
                <a:gd name="T20" fmla="*/ 2 w 371"/>
                <a:gd name="T21" fmla="*/ 789 h 1691"/>
                <a:gd name="T22" fmla="*/ 13 w 371"/>
                <a:gd name="T23" fmla="*/ 892 h 1691"/>
                <a:gd name="T24" fmla="*/ 3 w 371"/>
                <a:gd name="T25" fmla="*/ 1157 h 1691"/>
                <a:gd name="T26" fmla="*/ 12 w 371"/>
                <a:gd name="T27" fmla="*/ 1385 h 1691"/>
                <a:gd name="T28" fmla="*/ 21 w 371"/>
                <a:gd name="T29" fmla="*/ 1542 h 1691"/>
                <a:gd name="T30" fmla="*/ 11 w 371"/>
                <a:gd name="T31" fmla="*/ 1607 h 1691"/>
                <a:gd name="T32" fmla="*/ 20 w 371"/>
                <a:gd name="T33" fmla="*/ 1640 h 1691"/>
                <a:gd name="T34" fmla="*/ 11 w 371"/>
                <a:gd name="T35" fmla="*/ 1673 h 1691"/>
                <a:gd name="T36" fmla="*/ 29 w 371"/>
                <a:gd name="T37" fmla="*/ 1691 h 1691"/>
                <a:gd name="T38" fmla="*/ 128 w 371"/>
                <a:gd name="T39" fmla="*/ 1691 h 1691"/>
                <a:gd name="T40" fmla="*/ 140 w 371"/>
                <a:gd name="T41" fmla="*/ 1673 h 1691"/>
                <a:gd name="T42" fmla="*/ 92 w 371"/>
                <a:gd name="T43" fmla="*/ 1626 h 1691"/>
                <a:gd name="T44" fmla="*/ 92 w 371"/>
                <a:gd name="T45" fmla="*/ 1602 h 1691"/>
                <a:gd name="T46" fmla="*/ 82 w 371"/>
                <a:gd name="T47" fmla="*/ 1585 h 1691"/>
                <a:gd name="T48" fmla="*/ 135 w 371"/>
                <a:gd name="T49" fmla="*/ 1386 h 1691"/>
                <a:gd name="T50" fmla="*/ 155 w 371"/>
                <a:gd name="T51" fmla="*/ 1154 h 1691"/>
                <a:gd name="T52" fmla="*/ 143 w 371"/>
                <a:gd name="T53" fmla="*/ 1037 h 1691"/>
                <a:gd name="T54" fmla="*/ 214 w 371"/>
                <a:gd name="T55" fmla="*/ 651 h 1691"/>
                <a:gd name="T56" fmla="*/ 173 w 371"/>
                <a:gd name="T57" fmla="*/ 329 h 1691"/>
                <a:gd name="T58" fmla="*/ 173 w 371"/>
                <a:gd name="T59" fmla="*/ 193 h 1691"/>
                <a:gd name="T60" fmla="*/ 212 w 371"/>
                <a:gd name="T61" fmla="*/ 117 h 1691"/>
                <a:gd name="T62" fmla="*/ 226 w 371"/>
                <a:gd name="T63" fmla="*/ 256 h 1691"/>
                <a:gd name="T64" fmla="*/ 244 w 371"/>
                <a:gd name="T65" fmla="*/ 457 h 1691"/>
                <a:gd name="T66" fmla="*/ 262 w 371"/>
                <a:gd name="T67" fmla="*/ 568 h 1691"/>
                <a:gd name="T68" fmla="*/ 228 w 371"/>
                <a:gd name="T69" fmla="*/ 654 h 1691"/>
                <a:gd name="T70" fmla="*/ 232 w 371"/>
                <a:gd name="T71" fmla="*/ 743 h 1691"/>
                <a:gd name="T72" fmla="*/ 258 w 371"/>
                <a:gd name="T73" fmla="*/ 772 h 1691"/>
                <a:gd name="T74" fmla="*/ 286 w 371"/>
                <a:gd name="T75" fmla="*/ 774 h 1691"/>
                <a:gd name="T76" fmla="*/ 351 w 371"/>
                <a:gd name="T77" fmla="*/ 732 h 1691"/>
                <a:gd name="T78" fmla="*/ 342 w 371"/>
                <a:gd name="T79" fmla="*/ 575 h 1691"/>
                <a:gd name="T80" fmla="*/ 364 w 371"/>
                <a:gd name="T81" fmla="*/ 351 h 1691"/>
                <a:gd name="T82" fmla="*/ 332 w 371"/>
                <a:gd name="T83" fmla="*/ 217 h 1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1" h="1691">
                  <a:moveTo>
                    <a:pt x="332" y="217"/>
                  </a:moveTo>
                  <a:cubicBezTo>
                    <a:pt x="339" y="173"/>
                    <a:pt x="340" y="125"/>
                    <a:pt x="339" y="84"/>
                  </a:cubicBezTo>
                  <a:cubicBezTo>
                    <a:pt x="123" y="84"/>
                    <a:pt x="123" y="84"/>
                    <a:pt x="123" y="84"/>
                  </a:cubicBezTo>
                  <a:cubicBezTo>
                    <a:pt x="123" y="55"/>
                    <a:pt x="123" y="55"/>
                    <a:pt x="123" y="55"/>
                  </a:cubicBezTo>
                  <a:cubicBezTo>
                    <a:pt x="133" y="51"/>
                    <a:pt x="140" y="40"/>
                    <a:pt x="140" y="29"/>
                  </a:cubicBezTo>
                  <a:cubicBezTo>
                    <a:pt x="140" y="13"/>
                    <a:pt x="127" y="0"/>
                    <a:pt x="112" y="0"/>
                  </a:cubicBezTo>
                  <a:cubicBezTo>
                    <a:pt x="96" y="0"/>
                    <a:pt x="83" y="13"/>
                    <a:pt x="83" y="29"/>
                  </a:cubicBezTo>
                  <a:cubicBezTo>
                    <a:pt x="83" y="40"/>
                    <a:pt x="90" y="51"/>
                    <a:pt x="101" y="55"/>
                  </a:cubicBezTo>
                  <a:cubicBezTo>
                    <a:pt x="101" y="84"/>
                    <a:pt x="101" y="84"/>
                    <a:pt x="101" y="84"/>
                  </a:cubicBezTo>
                  <a:cubicBezTo>
                    <a:pt x="2" y="84"/>
                    <a:pt x="2" y="84"/>
                    <a:pt x="2" y="84"/>
                  </a:cubicBezTo>
                  <a:cubicBezTo>
                    <a:pt x="2" y="789"/>
                    <a:pt x="2" y="789"/>
                    <a:pt x="2" y="789"/>
                  </a:cubicBezTo>
                  <a:cubicBezTo>
                    <a:pt x="2" y="789"/>
                    <a:pt x="10" y="843"/>
                    <a:pt x="13" y="892"/>
                  </a:cubicBezTo>
                  <a:cubicBezTo>
                    <a:pt x="17" y="940"/>
                    <a:pt x="6" y="1084"/>
                    <a:pt x="3" y="1157"/>
                  </a:cubicBezTo>
                  <a:cubicBezTo>
                    <a:pt x="0" y="1229"/>
                    <a:pt x="6" y="1325"/>
                    <a:pt x="12" y="1385"/>
                  </a:cubicBezTo>
                  <a:cubicBezTo>
                    <a:pt x="19" y="1445"/>
                    <a:pt x="22" y="1489"/>
                    <a:pt x="21" y="1542"/>
                  </a:cubicBezTo>
                  <a:cubicBezTo>
                    <a:pt x="20" y="1595"/>
                    <a:pt x="13" y="1596"/>
                    <a:pt x="11" y="1607"/>
                  </a:cubicBezTo>
                  <a:cubicBezTo>
                    <a:pt x="9" y="1619"/>
                    <a:pt x="20" y="1635"/>
                    <a:pt x="20" y="1640"/>
                  </a:cubicBezTo>
                  <a:cubicBezTo>
                    <a:pt x="20" y="1645"/>
                    <a:pt x="11" y="1661"/>
                    <a:pt x="11" y="1673"/>
                  </a:cubicBezTo>
                  <a:cubicBezTo>
                    <a:pt x="11" y="1685"/>
                    <a:pt x="12" y="1691"/>
                    <a:pt x="29" y="1691"/>
                  </a:cubicBezTo>
                  <a:cubicBezTo>
                    <a:pt x="46" y="1691"/>
                    <a:pt x="117" y="1691"/>
                    <a:pt x="128" y="1691"/>
                  </a:cubicBezTo>
                  <a:cubicBezTo>
                    <a:pt x="140" y="1691"/>
                    <a:pt x="140" y="1681"/>
                    <a:pt x="140" y="1673"/>
                  </a:cubicBezTo>
                  <a:cubicBezTo>
                    <a:pt x="140" y="1664"/>
                    <a:pt x="94" y="1630"/>
                    <a:pt x="92" y="1626"/>
                  </a:cubicBezTo>
                  <a:cubicBezTo>
                    <a:pt x="90" y="1622"/>
                    <a:pt x="93" y="1608"/>
                    <a:pt x="92" y="1602"/>
                  </a:cubicBezTo>
                  <a:cubicBezTo>
                    <a:pt x="91" y="1596"/>
                    <a:pt x="81" y="1597"/>
                    <a:pt x="82" y="1585"/>
                  </a:cubicBezTo>
                  <a:cubicBezTo>
                    <a:pt x="83" y="1574"/>
                    <a:pt x="99" y="1490"/>
                    <a:pt x="135" y="1386"/>
                  </a:cubicBezTo>
                  <a:cubicBezTo>
                    <a:pt x="172" y="1282"/>
                    <a:pt x="170" y="1185"/>
                    <a:pt x="155" y="1154"/>
                  </a:cubicBezTo>
                  <a:cubicBezTo>
                    <a:pt x="141" y="1122"/>
                    <a:pt x="138" y="1065"/>
                    <a:pt x="143" y="1037"/>
                  </a:cubicBezTo>
                  <a:cubicBezTo>
                    <a:pt x="148" y="1008"/>
                    <a:pt x="202" y="826"/>
                    <a:pt x="214" y="651"/>
                  </a:cubicBezTo>
                  <a:cubicBezTo>
                    <a:pt x="227" y="475"/>
                    <a:pt x="173" y="329"/>
                    <a:pt x="173" y="329"/>
                  </a:cubicBezTo>
                  <a:cubicBezTo>
                    <a:pt x="173" y="193"/>
                    <a:pt x="173" y="193"/>
                    <a:pt x="173" y="193"/>
                  </a:cubicBezTo>
                  <a:cubicBezTo>
                    <a:pt x="200" y="151"/>
                    <a:pt x="212" y="117"/>
                    <a:pt x="212" y="117"/>
                  </a:cubicBezTo>
                  <a:cubicBezTo>
                    <a:pt x="210" y="155"/>
                    <a:pt x="228" y="239"/>
                    <a:pt x="226" y="256"/>
                  </a:cubicBezTo>
                  <a:cubicBezTo>
                    <a:pt x="216" y="333"/>
                    <a:pt x="226" y="416"/>
                    <a:pt x="244" y="457"/>
                  </a:cubicBezTo>
                  <a:cubicBezTo>
                    <a:pt x="262" y="498"/>
                    <a:pt x="265" y="545"/>
                    <a:pt x="262" y="568"/>
                  </a:cubicBezTo>
                  <a:cubicBezTo>
                    <a:pt x="257" y="605"/>
                    <a:pt x="234" y="638"/>
                    <a:pt x="228" y="654"/>
                  </a:cubicBezTo>
                  <a:cubicBezTo>
                    <a:pt x="226" y="660"/>
                    <a:pt x="232" y="743"/>
                    <a:pt x="232" y="743"/>
                  </a:cubicBezTo>
                  <a:cubicBezTo>
                    <a:pt x="237" y="749"/>
                    <a:pt x="252" y="767"/>
                    <a:pt x="258" y="772"/>
                  </a:cubicBezTo>
                  <a:cubicBezTo>
                    <a:pt x="265" y="777"/>
                    <a:pt x="277" y="779"/>
                    <a:pt x="286" y="774"/>
                  </a:cubicBezTo>
                  <a:cubicBezTo>
                    <a:pt x="295" y="769"/>
                    <a:pt x="347" y="740"/>
                    <a:pt x="351" y="732"/>
                  </a:cubicBezTo>
                  <a:cubicBezTo>
                    <a:pt x="355" y="723"/>
                    <a:pt x="342" y="662"/>
                    <a:pt x="342" y="575"/>
                  </a:cubicBezTo>
                  <a:cubicBezTo>
                    <a:pt x="342" y="487"/>
                    <a:pt x="357" y="424"/>
                    <a:pt x="364" y="351"/>
                  </a:cubicBezTo>
                  <a:cubicBezTo>
                    <a:pt x="371" y="277"/>
                    <a:pt x="332" y="217"/>
                    <a:pt x="332" y="217"/>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252">
              <a:extLst>
                <a:ext uri="{FF2B5EF4-FFF2-40B4-BE49-F238E27FC236}">
                  <a16:creationId xmlns:a16="http://schemas.microsoft.com/office/drawing/2014/main" xmlns="" id="{8FEAA86C-8099-4DCF-979C-9BBEE63904B2}"/>
                </a:ext>
              </a:extLst>
            </p:cNvPr>
            <p:cNvSpPr/>
            <p:nvPr/>
          </p:nvSpPr>
          <p:spPr bwMode="auto">
            <a:xfrm>
              <a:off x="1684607" y="2898633"/>
              <a:ext cx="664913" cy="3040144"/>
            </a:xfrm>
            <a:custGeom>
              <a:avLst/>
              <a:gdLst>
                <a:gd name="T0" fmla="*/ 341 w 371"/>
                <a:gd name="T1" fmla="*/ 84 h 1699"/>
                <a:gd name="T2" fmla="*/ 146 w 371"/>
                <a:gd name="T3" fmla="*/ 33 h 1699"/>
                <a:gd name="T4" fmla="*/ 99 w 371"/>
                <a:gd name="T5" fmla="*/ 59 h 1699"/>
                <a:gd name="T6" fmla="*/ 0 w 371"/>
                <a:gd name="T7" fmla="*/ 793 h 1699"/>
                <a:gd name="T8" fmla="*/ 1 w 371"/>
                <a:gd name="T9" fmla="*/ 1161 h 1699"/>
                <a:gd name="T10" fmla="*/ 15 w 371"/>
                <a:gd name="T11" fmla="*/ 1593 h 1699"/>
                <a:gd name="T12" fmla="*/ 17 w 371"/>
                <a:gd name="T13" fmla="*/ 1640 h 1699"/>
                <a:gd name="T14" fmla="*/ 9 w 371"/>
                <a:gd name="T15" fmla="*/ 1677 h 1699"/>
                <a:gd name="T16" fmla="*/ 130 w 371"/>
                <a:gd name="T17" fmla="*/ 1699 h 1699"/>
                <a:gd name="T18" fmla="*/ 145 w 371"/>
                <a:gd name="T19" fmla="*/ 1673 h 1699"/>
                <a:gd name="T20" fmla="*/ 98 w 371"/>
                <a:gd name="T21" fmla="*/ 1629 h 1699"/>
                <a:gd name="T22" fmla="*/ 98 w 371"/>
                <a:gd name="T23" fmla="*/ 1628 h 1699"/>
                <a:gd name="T24" fmla="*/ 98 w 371"/>
                <a:gd name="T25" fmla="*/ 1618 h 1699"/>
                <a:gd name="T26" fmla="*/ 88 w 371"/>
                <a:gd name="T27" fmla="*/ 1594 h 1699"/>
                <a:gd name="T28" fmla="*/ 171 w 371"/>
                <a:gd name="T29" fmla="*/ 1225 h 1699"/>
                <a:gd name="T30" fmla="*/ 149 w 371"/>
                <a:gd name="T31" fmla="*/ 1042 h 1699"/>
                <a:gd name="T32" fmla="*/ 175 w 371"/>
                <a:gd name="T33" fmla="*/ 333 h 1699"/>
                <a:gd name="T34" fmla="*/ 218 w 371"/>
                <a:gd name="T35" fmla="*/ 122 h 1699"/>
                <a:gd name="T36" fmla="*/ 222 w 371"/>
                <a:gd name="T37" fmla="*/ 233 h 1699"/>
                <a:gd name="T38" fmla="*/ 242 w 371"/>
                <a:gd name="T39" fmla="*/ 462 h 1699"/>
                <a:gd name="T40" fmla="*/ 227 w 371"/>
                <a:gd name="T41" fmla="*/ 656 h 1699"/>
                <a:gd name="T42" fmla="*/ 231 w 371"/>
                <a:gd name="T43" fmla="*/ 749 h 1699"/>
                <a:gd name="T44" fmla="*/ 290 w 371"/>
                <a:gd name="T45" fmla="*/ 782 h 1699"/>
                <a:gd name="T46" fmla="*/ 357 w 371"/>
                <a:gd name="T47" fmla="*/ 737 h 1699"/>
                <a:gd name="T48" fmla="*/ 370 w 371"/>
                <a:gd name="T49" fmla="*/ 355 h 1699"/>
                <a:gd name="T50" fmla="*/ 334 w 371"/>
                <a:gd name="T51" fmla="*/ 221 h 1699"/>
                <a:gd name="T52" fmla="*/ 340 w 371"/>
                <a:gd name="T53" fmla="*/ 579 h 1699"/>
                <a:gd name="T54" fmla="*/ 350 w 371"/>
                <a:gd name="T55" fmla="*/ 734 h 1699"/>
                <a:gd name="T56" fmla="*/ 350 w 371"/>
                <a:gd name="T57" fmla="*/ 734 h 1699"/>
                <a:gd name="T58" fmla="*/ 313 w 371"/>
                <a:gd name="T59" fmla="*/ 759 h 1699"/>
                <a:gd name="T60" fmla="*/ 246 w 371"/>
                <a:gd name="T61" fmla="*/ 755 h 1699"/>
                <a:gd name="T62" fmla="*/ 234 w 371"/>
                <a:gd name="T63" fmla="*/ 666 h 1699"/>
                <a:gd name="T64" fmla="*/ 234 w 371"/>
                <a:gd name="T65" fmla="*/ 659 h 1699"/>
                <a:gd name="T66" fmla="*/ 234 w 371"/>
                <a:gd name="T67" fmla="*/ 659 h 1699"/>
                <a:gd name="T68" fmla="*/ 268 w 371"/>
                <a:gd name="T69" fmla="*/ 573 h 1699"/>
                <a:gd name="T70" fmla="*/ 232 w 371"/>
                <a:gd name="T71" fmla="*/ 260 h 1699"/>
                <a:gd name="T72" fmla="*/ 218 w 371"/>
                <a:gd name="T73" fmla="*/ 121 h 1699"/>
                <a:gd name="T74" fmla="*/ 171 w 371"/>
                <a:gd name="T75" fmla="*/ 197 h 1699"/>
                <a:gd name="T76" fmla="*/ 212 w 371"/>
                <a:gd name="T77" fmla="*/ 654 h 1699"/>
                <a:gd name="T78" fmla="*/ 138 w 371"/>
                <a:gd name="T79" fmla="*/ 1072 h 1699"/>
                <a:gd name="T80" fmla="*/ 134 w 371"/>
                <a:gd name="T81" fmla="*/ 1389 h 1699"/>
                <a:gd name="T82" fmla="*/ 82 w 371"/>
                <a:gd name="T83" fmla="*/ 1599 h 1699"/>
                <a:gd name="T84" fmla="*/ 90 w 371"/>
                <a:gd name="T85" fmla="*/ 1617 h 1699"/>
                <a:gd name="T86" fmla="*/ 96 w 371"/>
                <a:gd name="T87" fmla="*/ 1638 h 1699"/>
                <a:gd name="T88" fmla="*/ 138 w 371"/>
                <a:gd name="T89" fmla="*/ 1677 h 1699"/>
                <a:gd name="T90" fmla="*/ 138 w 371"/>
                <a:gd name="T91" fmla="*/ 1677 h 1699"/>
                <a:gd name="T92" fmla="*/ 22 w 371"/>
                <a:gd name="T93" fmla="*/ 1690 h 1699"/>
                <a:gd name="T94" fmla="*/ 24 w 371"/>
                <a:gd name="T95" fmla="*/ 1651 h 1699"/>
                <a:gd name="T96" fmla="*/ 17 w 371"/>
                <a:gd name="T97" fmla="*/ 1615 h 1699"/>
                <a:gd name="T98" fmla="*/ 27 w 371"/>
                <a:gd name="T99" fmla="*/ 1526 h 1699"/>
                <a:gd name="T100" fmla="*/ 19 w 371"/>
                <a:gd name="T101" fmla="*/ 895 h 1699"/>
                <a:gd name="T102" fmla="*/ 103 w 371"/>
                <a:gd name="T103" fmla="*/ 92 h 1699"/>
                <a:gd name="T104" fmla="*/ 89 w 371"/>
                <a:gd name="T105" fmla="*/ 33 h 1699"/>
                <a:gd name="T106" fmla="*/ 123 w 371"/>
                <a:gd name="T107" fmla="*/ 55 h 1699"/>
                <a:gd name="T108" fmla="*/ 341 w 371"/>
                <a:gd name="T109" fmla="*/ 92 h 1699"/>
                <a:gd name="T110" fmla="*/ 331 w 371"/>
                <a:gd name="T111" fmla="*/ 223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1" h="1699">
                  <a:moveTo>
                    <a:pt x="334" y="221"/>
                  </a:moveTo>
                  <a:cubicBezTo>
                    <a:pt x="338" y="221"/>
                    <a:pt x="338" y="221"/>
                    <a:pt x="338" y="221"/>
                  </a:cubicBezTo>
                  <a:cubicBezTo>
                    <a:pt x="343" y="185"/>
                    <a:pt x="345" y="146"/>
                    <a:pt x="345" y="110"/>
                  </a:cubicBezTo>
                  <a:cubicBezTo>
                    <a:pt x="345" y="103"/>
                    <a:pt x="345" y="95"/>
                    <a:pt x="345" y="88"/>
                  </a:cubicBezTo>
                  <a:cubicBezTo>
                    <a:pt x="345" y="85"/>
                    <a:pt x="343" y="84"/>
                    <a:pt x="341" y="84"/>
                  </a:cubicBezTo>
                  <a:cubicBezTo>
                    <a:pt x="129" y="84"/>
                    <a:pt x="129" y="84"/>
                    <a:pt x="129" y="84"/>
                  </a:cubicBezTo>
                  <a:cubicBezTo>
                    <a:pt x="129" y="59"/>
                    <a:pt x="129" y="59"/>
                    <a:pt x="129" y="59"/>
                  </a:cubicBezTo>
                  <a:cubicBezTo>
                    <a:pt x="125" y="59"/>
                    <a:pt x="125" y="59"/>
                    <a:pt x="125" y="59"/>
                  </a:cubicBezTo>
                  <a:cubicBezTo>
                    <a:pt x="126" y="63"/>
                    <a:pt x="126" y="63"/>
                    <a:pt x="126" y="63"/>
                  </a:cubicBezTo>
                  <a:cubicBezTo>
                    <a:pt x="138" y="58"/>
                    <a:pt x="146" y="46"/>
                    <a:pt x="146" y="33"/>
                  </a:cubicBezTo>
                  <a:cubicBezTo>
                    <a:pt x="146" y="15"/>
                    <a:pt x="132" y="0"/>
                    <a:pt x="114" y="0"/>
                  </a:cubicBezTo>
                  <a:cubicBezTo>
                    <a:pt x="96" y="0"/>
                    <a:pt x="81" y="15"/>
                    <a:pt x="81" y="33"/>
                  </a:cubicBezTo>
                  <a:cubicBezTo>
                    <a:pt x="81" y="46"/>
                    <a:pt x="89" y="58"/>
                    <a:pt x="101" y="63"/>
                  </a:cubicBezTo>
                  <a:cubicBezTo>
                    <a:pt x="103" y="59"/>
                    <a:pt x="103" y="59"/>
                    <a:pt x="103" y="59"/>
                  </a:cubicBezTo>
                  <a:cubicBezTo>
                    <a:pt x="99" y="59"/>
                    <a:pt x="99" y="59"/>
                    <a:pt x="99" y="59"/>
                  </a:cubicBezTo>
                  <a:cubicBezTo>
                    <a:pt x="99" y="84"/>
                    <a:pt x="99" y="84"/>
                    <a:pt x="99" y="84"/>
                  </a:cubicBezTo>
                  <a:cubicBezTo>
                    <a:pt x="4" y="84"/>
                    <a:pt x="4" y="84"/>
                    <a:pt x="4" y="84"/>
                  </a:cubicBezTo>
                  <a:cubicBezTo>
                    <a:pt x="3" y="84"/>
                    <a:pt x="2" y="84"/>
                    <a:pt x="1" y="85"/>
                  </a:cubicBezTo>
                  <a:cubicBezTo>
                    <a:pt x="0" y="86"/>
                    <a:pt x="0" y="87"/>
                    <a:pt x="0" y="88"/>
                  </a:cubicBezTo>
                  <a:cubicBezTo>
                    <a:pt x="0" y="793"/>
                    <a:pt x="0" y="793"/>
                    <a:pt x="0" y="793"/>
                  </a:cubicBezTo>
                  <a:cubicBezTo>
                    <a:pt x="0" y="794"/>
                    <a:pt x="0" y="794"/>
                    <a:pt x="0" y="794"/>
                  </a:cubicBezTo>
                  <a:cubicBezTo>
                    <a:pt x="0" y="794"/>
                    <a:pt x="0" y="797"/>
                    <a:pt x="1" y="803"/>
                  </a:cubicBezTo>
                  <a:cubicBezTo>
                    <a:pt x="4" y="820"/>
                    <a:pt x="9" y="860"/>
                    <a:pt x="11" y="896"/>
                  </a:cubicBezTo>
                  <a:cubicBezTo>
                    <a:pt x="12" y="902"/>
                    <a:pt x="12" y="910"/>
                    <a:pt x="12" y="918"/>
                  </a:cubicBezTo>
                  <a:cubicBezTo>
                    <a:pt x="12" y="979"/>
                    <a:pt x="4" y="1097"/>
                    <a:pt x="1" y="1161"/>
                  </a:cubicBezTo>
                  <a:cubicBezTo>
                    <a:pt x="0" y="1174"/>
                    <a:pt x="0" y="1188"/>
                    <a:pt x="0" y="1203"/>
                  </a:cubicBezTo>
                  <a:cubicBezTo>
                    <a:pt x="0" y="1268"/>
                    <a:pt x="5" y="1340"/>
                    <a:pt x="10" y="1390"/>
                  </a:cubicBezTo>
                  <a:cubicBezTo>
                    <a:pt x="16" y="1442"/>
                    <a:pt x="19" y="1482"/>
                    <a:pt x="19" y="1526"/>
                  </a:cubicBezTo>
                  <a:cubicBezTo>
                    <a:pt x="19" y="1533"/>
                    <a:pt x="19" y="1539"/>
                    <a:pt x="19" y="1546"/>
                  </a:cubicBezTo>
                  <a:cubicBezTo>
                    <a:pt x="18" y="1572"/>
                    <a:pt x="16" y="1585"/>
                    <a:pt x="15" y="1593"/>
                  </a:cubicBezTo>
                  <a:cubicBezTo>
                    <a:pt x="14" y="1597"/>
                    <a:pt x="13" y="1600"/>
                    <a:pt x="12" y="1602"/>
                  </a:cubicBezTo>
                  <a:cubicBezTo>
                    <a:pt x="11" y="1605"/>
                    <a:pt x="10" y="1607"/>
                    <a:pt x="9" y="1611"/>
                  </a:cubicBezTo>
                  <a:cubicBezTo>
                    <a:pt x="9" y="1612"/>
                    <a:pt x="9" y="1613"/>
                    <a:pt x="9" y="1615"/>
                  </a:cubicBezTo>
                  <a:cubicBezTo>
                    <a:pt x="9" y="1621"/>
                    <a:pt x="11" y="1628"/>
                    <a:pt x="14" y="1633"/>
                  </a:cubicBezTo>
                  <a:cubicBezTo>
                    <a:pt x="15" y="1636"/>
                    <a:pt x="16" y="1638"/>
                    <a:pt x="17" y="1640"/>
                  </a:cubicBezTo>
                  <a:cubicBezTo>
                    <a:pt x="17" y="1641"/>
                    <a:pt x="17" y="1642"/>
                    <a:pt x="17" y="1643"/>
                  </a:cubicBezTo>
                  <a:cubicBezTo>
                    <a:pt x="18" y="1643"/>
                    <a:pt x="18" y="1644"/>
                    <a:pt x="18" y="1644"/>
                  </a:cubicBezTo>
                  <a:cubicBezTo>
                    <a:pt x="18" y="1644"/>
                    <a:pt x="18" y="1645"/>
                    <a:pt x="17" y="1645"/>
                  </a:cubicBezTo>
                  <a:cubicBezTo>
                    <a:pt x="17" y="1648"/>
                    <a:pt x="15" y="1653"/>
                    <a:pt x="13" y="1659"/>
                  </a:cubicBezTo>
                  <a:cubicBezTo>
                    <a:pt x="11" y="1665"/>
                    <a:pt x="9" y="1671"/>
                    <a:pt x="9" y="1677"/>
                  </a:cubicBezTo>
                  <a:cubicBezTo>
                    <a:pt x="9" y="1680"/>
                    <a:pt x="9" y="1683"/>
                    <a:pt x="9" y="1686"/>
                  </a:cubicBezTo>
                  <a:cubicBezTo>
                    <a:pt x="10" y="1688"/>
                    <a:pt x="10" y="1690"/>
                    <a:pt x="11" y="1692"/>
                  </a:cubicBezTo>
                  <a:cubicBezTo>
                    <a:pt x="13" y="1694"/>
                    <a:pt x="16" y="1697"/>
                    <a:pt x="19" y="1698"/>
                  </a:cubicBezTo>
                  <a:cubicBezTo>
                    <a:pt x="22" y="1699"/>
                    <a:pt x="26" y="1699"/>
                    <a:pt x="31" y="1699"/>
                  </a:cubicBezTo>
                  <a:cubicBezTo>
                    <a:pt x="48" y="1699"/>
                    <a:pt x="119" y="1699"/>
                    <a:pt x="130" y="1699"/>
                  </a:cubicBezTo>
                  <a:cubicBezTo>
                    <a:pt x="134" y="1699"/>
                    <a:pt x="137" y="1699"/>
                    <a:pt x="139" y="1697"/>
                  </a:cubicBezTo>
                  <a:cubicBezTo>
                    <a:pt x="141" y="1696"/>
                    <a:pt x="142" y="1694"/>
                    <a:pt x="143" y="1692"/>
                  </a:cubicBezTo>
                  <a:cubicBezTo>
                    <a:pt x="145" y="1690"/>
                    <a:pt x="145" y="1687"/>
                    <a:pt x="145" y="1684"/>
                  </a:cubicBezTo>
                  <a:cubicBezTo>
                    <a:pt x="146" y="1682"/>
                    <a:pt x="146" y="1679"/>
                    <a:pt x="146" y="1677"/>
                  </a:cubicBezTo>
                  <a:cubicBezTo>
                    <a:pt x="146" y="1675"/>
                    <a:pt x="145" y="1674"/>
                    <a:pt x="145" y="1673"/>
                  </a:cubicBezTo>
                  <a:cubicBezTo>
                    <a:pt x="144" y="1671"/>
                    <a:pt x="143" y="1669"/>
                    <a:pt x="141" y="1667"/>
                  </a:cubicBezTo>
                  <a:cubicBezTo>
                    <a:pt x="138" y="1664"/>
                    <a:pt x="134" y="1660"/>
                    <a:pt x="129" y="1656"/>
                  </a:cubicBezTo>
                  <a:cubicBezTo>
                    <a:pt x="123" y="1650"/>
                    <a:pt x="115" y="1643"/>
                    <a:pt x="109" y="1638"/>
                  </a:cubicBezTo>
                  <a:cubicBezTo>
                    <a:pt x="105" y="1635"/>
                    <a:pt x="103" y="1633"/>
                    <a:pt x="101" y="1631"/>
                  </a:cubicBezTo>
                  <a:cubicBezTo>
                    <a:pt x="100" y="1630"/>
                    <a:pt x="99" y="1629"/>
                    <a:pt x="98" y="1629"/>
                  </a:cubicBezTo>
                  <a:cubicBezTo>
                    <a:pt x="98" y="1628"/>
                    <a:pt x="98" y="1628"/>
                    <a:pt x="98" y="1628"/>
                  </a:cubicBezTo>
                  <a:cubicBezTo>
                    <a:pt x="98" y="1628"/>
                    <a:pt x="98" y="1628"/>
                    <a:pt x="98" y="1628"/>
                  </a:cubicBezTo>
                  <a:cubicBezTo>
                    <a:pt x="96" y="1629"/>
                    <a:pt x="96" y="1629"/>
                    <a:pt x="96" y="1629"/>
                  </a:cubicBezTo>
                  <a:cubicBezTo>
                    <a:pt x="98" y="1628"/>
                    <a:pt x="98" y="1628"/>
                    <a:pt x="98" y="1628"/>
                  </a:cubicBezTo>
                  <a:cubicBezTo>
                    <a:pt x="98" y="1628"/>
                    <a:pt x="98" y="1628"/>
                    <a:pt x="98" y="1628"/>
                  </a:cubicBezTo>
                  <a:cubicBezTo>
                    <a:pt x="96" y="1629"/>
                    <a:pt x="96" y="1629"/>
                    <a:pt x="96" y="1629"/>
                  </a:cubicBezTo>
                  <a:cubicBezTo>
                    <a:pt x="98" y="1628"/>
                    <a:pt x="98" y="1628"/>
                    <a:pt x="98" y="1628"/>
                  </a:cubicBezTo>
                  <a:cubicBezTo>
                    <a:pt x="98" y="1628"/>
                    <a:pt x="98" y="1628"/>
                    <a:pt x="98" y="1628"/>
                  </a:cubicBezTo>
                  <a:cubicBezTo>
                    <a:pt x="98" y="1628"/>
                    <a:pt x="98" y="1627"/>
                    <a:pt x="98" y="1625"/>
                  </a:cubicBezTo>
                  <a:cubicBezTo>
                    <a:pt x="98" y="1623"/>
                    <a:pt x="98" y="1620"/>
                    <a:pt x="98" y="1618"/>
                  </a:cubicBezTo>
                  <a:cubicBezTo>
                    <a:pt x="98" y="1615"/>
                    <a:pt x="99" y="1612"/>
                    <a:pt x="99" y="1609"/>
                  </a:cubicBezTo>
                  <a:cubicBezTo>
                    <a:pt x="99" y="1608"/>
                    <a:pt x="98" y="1607"/>
                    <a:pt x="98" y="1605"/>
                  </a:cubicBezTo>
                  <a:cubicBezTo>
                    <a:pt x="98" y="1603"/>
                    <a:pt x="96" y="1601"/>
                    <a:pt x="95" y="1600"/>
                  </a:cubicBezTo>
                  <a:cubicBezTo>
                    <a:pt x="93" y="1598"/>
                    <a:pt x="91" y="1597"/>
                    <a:pt x="90" y="1595"/>
                  </a:cubicBezTo>
                  <a:cubicBezTo>
                    <a:pt x="89" y="1595"/>
                    <a:pt x="89" y="1594"/>
                    <a:pt x="88" y="1594"/>
                  </a:cubicBezTo>
                  <a:cubicBezTo>
                    <a:pt x="88" y="1593"/>
                    <a:pt x="88" y="1592"/>
                    <a:pt x="88" y="1591"/>
                  </a:cubicBezTo>
                  <a:cubicBezTo>
                    <a:pt x="88" y="1590"/>
                    <a:pt x="88" y="1590"/>
                    <a:pt x="88" y="1590"/>
                  </a:cubicBezTo>
                  <a:cubicBezTo>
                    <a:pt x="88" y="1587"/>
                    <a:pt x="89" y="1580"/>
                    <a:pt x="91" y="1569"/>
                  </a:cubicBezTo>
                  <a:cubicBezTo>
                    <a:pt x="98" y="1536"/>
                    <a:pt x="114" y="1470"/>
                    <a:pt x="141" y="1392"/>
                  </a:cubicBezTo>
                  <a:cubicBezTo>
                    <a:pt x="163" y="1330"/>
                    <a:pt x="171" y="1270"/>
                    <a:pt x="171" y="1225"/>
                  </a:cubicBezTo>
                  <a:cubicBezTo>
                    <a:pt x="171" y="1210"/>
                    <a:pt x="170" y="1196"/>
                    <a:pt x="169" y="1184"/>
                  </a:cubicBezTo>
                  <a:cubicBezTo>
                    <a:pt x="167" y="1172"/>
                    <a:pt x="164" y="1163"/>
                    <a:pt x="161" y="1156"/>
                  </a:cubicBezTo>
                  <a:cubicBezTo>
                    <a:pt x="156" y="1145"/>
                    <a:pt x="152" y="1131"/>
                    <a:pt x="150" y="1117"/>
                  </a:cubicBezTo>
                  <a:cubicBezTo>
                    <a:pt x="148" y="1102"/>
                    <a:pt x="146" y="1086"/>
                    <a:pt x="146" y="1072"/>
                  </a:cubicBezTo>
                  <a:cubicBezTo>
                    <a:pt x="146" y="1060"/>
                    <a:pt x="147" y="1050"/>
                    <a:pt x="149" y="1042"/>
                  </a:cubicBezTo>
                  <a:cubicBezTo>
                    <a:pt x="149" y="1038"/>
                    <a:pt x="151" y="1032"/>
                    <a:pt x="153" y="1024"/>
                  </a:cubicBezTo>
                  <a:cubicBezTo>
                    <a:pt x="167" y="968"/>
                    <a:pt x="209" y="809"/>
                    <a:pt x="220" y="655"/>
                  </a:cubicBezTo>
                  <a:cubicBezTo>
                    <a:pt x="222" y="636"/>
                    <a:pt x="222" y="618"/>
                    <a:pt x="222" y="600"/>
                  </a:cubicBezTo>
                  <a:cubicBezTo>
                    <a:pt x="222" y="449"/>
                    <a:pt x="179" y="332"/>
                    <a:pt x="179" y="332"/>
                  </a:cubicBezTo>
                  <a:cubicBezTo>
                    <a:pt x="175" y="333"/>
                    <a:pt x="175" y="333"/>
                    <a:pt x="175" y="333"/>
                  </a:cubicBezTo>
                  <a:cubicBezTo>
                    <a:pt x="179" y="333"/>
                    <a:pt x="179" y="333"/>
                    <a:pt x="179" y="333"/>
                  </a:cubicBezTo>
                  <a:cubicBezTo>
                    <a:pt x="179" y="197"/>
                    <a:pt x="179" y="197"/>
                    <a:pt x="179" y="197"/>
                  </a:cubicBezTo>
                  <a:cubicBezTo>
                    <a:pt x="175" y="197"/>
                    <a:pt x="175" y="197"/>
                    <a:pt x="175" y="197"/>
                  </a:cubicBezTo>
                  <a:cubicBezTo>
                    <a:pt x="179" y="199"/>
                    <a:pt x="179" y="199"/>
                    <a:pt x="179" y="199"/>
                  </a:cubicBezTo>
                  <a:cubicBezTo>
                    <a:pt x="205" y="156"/>
                    <a:pt x="218" y="122"/>
                    <a:pt x="218" y="122"/>
                  </a:cubicBezTo>
                  <a:cubicBezTo>
                    <a:pt x="214" y="121"/>
                    <a:pt x="214" y="121"/>
                    <a:pt x="214" y="121"/>
                  </a:cubicBezTo>
                  <a:cubicBezTo>
                    <a:pt x="210" y="121"/>
                    <a:pt x="210" y="121"/>
                    <a:pt x="210" y="121"/>
                  </a:cubicBezTo>
                  <a:cubicBezTo>
                    <a:pt x="210" y="123"/>
                    <a:pt x="210" y="125"/>
                    <a:pt x="210" y="128"/>
                  </a:cubicBezTo>
                  <a:cubicBezTo>
                    <a:pt x="210" y="147"/>
                    <a:pt x="214" y="174"/>
                    <a:pt x="217" y="199"/>
                  </a:cubicBezTo>
                  <a:cubicBezTo>
                    <a:pt x="219" y="211"/>
                    <a:pt x="221" y="223"/>
                    <a:pt x="222" y="233"/>
                  </a:cubicBezTo>
                  <a:cubicBezTo>
                    <a:pt x="223" y="243"/>
                    <a:pt x="224" y="251"/>
                    <a:pt x="224" y="256"/>
                  </a:cubicBezTo>
                  <a:cubicBezTo>
                    <a:pt x="224" y="258"/>
                    <a:pt x="224" y="259"/>
                    <a:pt x="224" y="259"/>
                  </a:cubicBezTo>
                  <a:cubicBezTo>
                    <a:pt x="221" y="280"/>
                    <a:pt x="220" y="302"/>
                    <a:pt x="220" y="323"/>
                  </a:cubicBezTo>
                  <a:cubicBezTo>
                    <a:pt x="220" y="351"/>
                    <a:pt x="222" y="378"/>
                    <a:pt x="226" y="402"/>
                  </a:cubicBezTo>
                  <a:cubicBezTo>
                    <a:pt x="230" y="426"/>
                    <a:pt x="235" y="447"/>
                    <a:pt x="242" y="462"/>
                  </a:cubicBezTo>
                  <a:cubicBezTo>
                    <a:pt x="256" y="494"/>
                    <a:pt x="261" y="529"/>
                    <a:pt x="261" y="554"/>
                  </a:cubicBezTo>
                  <a:cubicBezTo>
                    <a:pt x="261" y="561"/>
                    <a:pt x="260" y="567"/>
                    <a:pt x="260" y="572"/>
                  </a:cubicBezTo>
                  <a:cubicBezTo>
                    <a:pt x="258" y="590"/>
                    <a:pt x="251" y="607"/>
                    <a:pt x="244" y="621"/>
                  </a:cubicBezTo>
                  <a:cubicBezTo>
                    <a:pt x="240" y="629"/>
                    <a:pt x="237" y="635"/>
                    <a:pt x="234" y="641"/>
                  </a:cubicBezTo>
                  <a:cubicBezTo>
                    <a:pt x="231" y="647"/>
                    <a:pt x="228" y="652"/>
                    <a:pt x="227" y="656"/>
                  </a:cubicBezTo>
                  <a:cubicBezTo>
                    <a:pt x="226" y="657"/>
                    <a:pt x="226" y="658"/>
                    <a:pt x="226" y="658"/>
                  </a:cubicBezTo>
                  <a:cubicBezTo>
                    <a:pt x="226" y="660"/>
                    <a:pt x="226" y="662"/>
                    <a:pt x="226" y="666"/>
                  </a:cubicBezTo>
                  <a:cubicBezTo>
                    <a:pt x="226" y="677"/>
                    <a:pt x="227" y="697"/>
                    <a:pt x="228" y="715"/>
                  </a:cubicBezTo>
                  <a:cubicBezTo>
                    <a:pt x="229" y="732"/>
                    <a:pt x="230" y="747"/>
                    <a:pt x="230" y="747"/>
                  </a:cubicBezTo>
                  <a:cubicBezTo>
                    <a:pt x="230" y="748"/>
                    <a:pt x="231" y="749"/>
                    <a:pt x="231" y="749"/>
                  </a:cubicBezTo>
                  <a:cubicBezTo>
                    <a:pt x="232" y="751"/>
                    <a:pt x="234" y="753"/>
                    <a:pt x="236" y="756"/>
                  </a:cubicBezTo>
                  <a:cubicBezTo>
                    <a:pt x="239" y="760"/>
                    <a:pt x="244" y="765"/>
                    <a:pt x="248" y="769"/>
                  </a:cubicBezTo>
                  <a:cubicBezTo>
                    <a:pt x="252" y="773"/>
                    <a:pt x="255" y="777"/>
                    <a:pt x="258" y="779"/>
                  </a:cubicBezTo>
                  <a:cubicBezTo>
                    <a:pt x="263" y="783"/>
                    <a:pt x="269" y="785"/>
                    <a:pt x="276" y="785"/>
                  </a:cubicBezTo>
                  <a:cubicBezTo>
                    <a:pt x="281" y="785"/>
                    <a:pt x="285" y="784"/>
                    <a:pt x="290" y="782"/>
                  </a:cubicBezTo>
                  <a:cubicBezTo>
                    <a:pt x="295" y="779"/>
                    <a:pt x="310" y="770"/>
                    <a:pt x="325" y="761"/>
                  </a:cubicBezTo>
                  <a:cubicBezTo>
                    <a:pt x="332" y="757"/>
                    <a:pt x="339" y="752"/>
                    <a:pt x="345" y="748"/>
                  </a:cubicBezTo>
                  <a:cubicBezTo>
                    <a:pt x="348" y="746"/>
                    <a:pt x="350" y="744"/>
                    <a:pt x="352" y="743"/>
                  </a:cubicBezTo>
                  <a:cubicBezTo>
                    <a:pt x="353" y="742"/>
                    <a:pt x="354" y="741"/>
                    <a:pt x="355" y="740"/>
                  </a:cubicBezTo>
                  <a:cubicBezTo>
                    <a:pt x="356" y="739"/>
                    <a:pt x="356" y="738"/>
                    <a:pt x="357" y="737"/>
                  </a:cubicBezTo>
                  <a:cubicBezTo>
                    <a:pt x="357" y="736"/>
                    <a:pt x="358" y="735"/>
                    <a:pt x="358" y="734"/>
                  </a:cubicBezTo>
                  <a:cubicBezTo>
                    <a:pt x="358" y="732"/>
                    <a:pt x="358" y="731"/>
                    <a:pt x="358" y="729"/>
                  </a:cubicBezTo>
                  <a:cubicBezTo>
                    <a:pt x="358" y="724"/>
                    <a:pt x="357" y="717"/>
                    <a:pt x="356" y="708"/>
                  </a:cubicBezTo>
                  <a:cubicBezTo>
                    <a:pt x="354" y="681"/>
                    <a:pt x="348" y="635"/>
                    <a:pt x="348" y="579"/>
                  </a:cubicBezTo>
                  <a:cubicBezTo>
                    <a:pt x="348" y="492"/>
                    <a:pt x="362" y="429"/>
                    <a:pt x="370" y="355"/>
                  </a:cubicBezTo>
                  <a:cubicBezTo>
                    <a:pt x="371" y="348"/>
                    <a:pt x="371" y="342"/>
                    <a:pt x="371" y="336"/>
                  </a:cubicBezTo>
                  <a:cubicBezTo>
                    <a:pt x="371" y="270"/>
                    <a:pt x="338" y="219"/>
                    <a:pt x="338" y="219"/>
                  </a:cubicBezTo>
                  <a:cubicBezTo>
                    <a:pt x="334" y="221"/>
                    <a:pt x="334" y="221"/>
                    <a:pt x="334" y="221"/>
                  </a:cubicBezTo>
                  <a:cubicBezTo>
                    <a:pt x="338" y="221"/>
                    <a:pt x="338" y="221"/>
                    <a:pt x="338" y="221"/>
                  </a:cubicBezTo>
                  <a:cubicBezTo>
                    <a:pt x="334" y="221"/>
                    <a:pt x="334" y="221"/>
                    <a:pt x="334" y="221"/>
                  </a:cubicBezTo>
                  <a:cubicBezTo>
                    <a:pt x="331" y="223"/>
                    <a:pt x="331" y="223"/>
                    <a:pt x="331" y="223"/>
                  </a:cubicBezTo>
                  <a:cubicBezTo>
                    <a:pt x="331" y="223"/>
                    <a:pt x="331" y="223"/>
                    <a:pt x="331" y="223"/>
                  </a:cubicBezTo>
                  <a:cubicBezTo>
                    <a:pt x="333" y="226"/>
                    <a:pt x="363" y="274"/>
                    <a:pt x="363" y="336"/>
                  </a:cubicBezTo>
                  <a:cubicBezTo>
                    <a:pt x="363" y="342"/>
                    <a:pt x="363" y="348"/>
                    <a:pt x="362" y="354"/>
                  </a:cubicBezTo>
                  <a:cubicBezTo>
                    <a:pt x="355" y="427"/>
                    <a:pt x="340" y="491"/>
                    <a:pt x="340" y="579"/>
                  </a:cubicBezTo>
                  <a:cubicBezTo>
                    <a:pt x="340" y="617"/>
                    <a:pt x="342" y="650"/>
                    <a:pt x="345" y="676"/>
                  </a:cubicBezTo>
                  <a:cubicBezTo>
                    <a:pt x="346" y="689"/>
                    <a:pt x="348" y="700"/>
                    <a:pt x="348" y="709"/>
                  </a:cubicBezTo>
                  <a:cubicBezTo>
                    <a:pt x="349" y="718"/>
                    <a:pt x="350" y="725"/>
                    <a:pt x="350" y="729"/>
                  </a:cubicBezTo>
                  <a:cubicBezTo>
                    <a:pt x="350" y="731"/>
                    <a:pt x="350" y="732"/>
                    <a:pt x="350" y="733"/>
                  </a:cubicBezTo>
                  <a:cubicBezTo>
                    <a:pt x="350" y="733"/>
                    <a:pt x="350" y="733"/>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49" y="734"/>
                    <a:pt x="349" y="735"/>
                  </a:cubicBezTo>
                  <a:cubicBezTo>
                    <a:pt x="348" y="736"/>
                    <a:pt x="346" y="737"/>
                    <a:pt x="344" y="739"/>
                  </a:cubicBezTo>
                  <a:cubicBezTo>
                    <a:pt x="337" y="744"/>
                    <a:pt x="324" y="752"/>
                    <a:pt x="313" y="759"/>
                  </a:cubicBezTo>
                  <a:cubicBezTo>
                    <a:pt x="301" y="766"/>
                    <a:pt x="290" y="772"/>
                    <a:pt x="286" y="775"/>
                  </a:cubicBezTo>
                  <a:cubicBezTo>
                    <a:pt x="283" y="776"/>
                    <a:pt x="279" y="777"/>
                    <a:pt x="276" y="777"/>
                  </a:cubicBezTo>
                  <a:cubicBezTo>
                    <a:pt x="271" y="777"/>
                    <a:pt x="266" y="775"/>
                    <a:pt x="263" y="773"/>
                  </a:cubicBezTo>
                  <a:cubicBezTo>
                    <a:pt x="262" y="772"/>
                    <a:pt x="259" y="770"/>
                    <a:pt x="257" y="767"/>
                  </a:cubicBezTo>
                  <a:cubicBezTo>
                    <a:pt x="254" y="764"/>
                    <a:pt x="249" y="759"/>
                    <a:pt x="246" y="755"/>
                  </a:cubicBezTo>
                  <a:cubicBezTo>
                    <a:pt x="242" y="751"/>
                    <a:pt x="239" y="747"/>
                    <a:pt x="238" y="745"/>
                  </a:cubicBezTo>
                  <a:cubicBezTo>
                    <a:pt x="234" y="747"/>
                    <a:pt x="234" y="747"/>
                    <a:pt x="234" y="747"/>
                  </a:cubicBezTo>
                  <a:cubicBezTo>
                    <a:pt x="238" y="747"/>
                    <a:pt x="238" y="747"/>
                    <a:pt x="238" y="747"/>
                  </a:cubicBezTo>
                  <a:cubicBezTo>
                    <a:pt x="238" y="747"/>
                    <a:pt x="238" y="743"/>
                    <a:pt x="238" y="737"/>
                  </a:cubicBezTo>
                  <a:cubicBezTo>
                    <a:pt x="236" y="719"/>
                    <a:pt x="234" y="682"/>
                    <a:pt x="234" y="666"/>
                  </a:cubicBezTo>
                  <a:cubicBezTo>
                    <a:pt x="234" y="664"/>
                    <a:pt x="234" y="662"/>
                    <a:pt x="234" y="661"/>
                  </a:cubicBezTo>
                  <a:cubicBezTo>
                    <a:pt x="234" y="660"/>
                    <a:pt x="234" y="660"/>
                    <a:pt x="234" y="659"/>
                  </a:cubicBezTo>
                  <a:cubicBezTo>
                    <a:pt x="234" y="659"/>
                    <a:pt x="234" y="659"/>
                    <a:pt x="234" y="659"/>
                  </a:cubicBezTo>
                  <a:cubicBezTo>
                    <a:pt x="234" y="659"/>
                    <a:pt x="234" y="659"/>
                    <a:pt x="234" y="659"/>
                  </a:cubicBezTo>
                  <a:cubicBezTo>
                    <a:pt x="234" y="659"/>
                    <a:pt x="234" y="659"/>
                    <a:pt x="234" y="659"/>
                  </a:cubicBezTo>
                  <a:cubicBezTo>
                    <a:pt x="234" y="659"/>
                    <a:pt x="234" y="659"/>
                    <a:pt x="234" y="659"/>
                  </a:cubicBezTo>
                  <a:cubicBezTo>
                    <a:pt x="234" y="659"/>
                    <a:pt x="234" y="659"/>
                    <a:pt x="234" y="659"/>
                  </a:cubicBezTo>
                  <a:cubicBezTo>
                    <a:pt x="234" y="659"/>
                    <a:pt x="234" y="659"/>
                    <a:pt x="234" y="659"/>
                  </a:cubicBezTo>
                  <a:cubicBezTo>
                    <a:pt x="232" y="659"/>
                    <a:pt x="232" y="659"/>
                    <a:pt x="232" y="659"/>
                  </a:cubicBezTo>
                  <a:cubicBezTo>
                    <a:pt x="234" y="659"/>
                    <a:pt x="234" y="659"/>
                    <a:pt x="234" y="659"/>
                  </a:cubicBezTo>
                  <a:cubicBezTo>
                    <a:pt x="234" y="659"/>
                    <a:pt x="234" y="659"/>
                    <a:pt x="234" y="659"/>
                  </a:cubicBezTo>
                  <a:cubicBezTo>
                    <a:pt x="232" y="659"/>
                    <a:pt x="232" y="659"/>
                    <a:pt x="232" y="659"/>
                  </a:cubicBezTo>
                  <a:cubicBezTo>
                    <a:pt x="234" y="659"/>
                    <a:pt x="234" y="659"/>
                    <a:pt x="234" y="659"/>
                  </a:cubicBezTo>
                  <a:cubicBezTo>
                    <a:pt x="235" y="656"/>
                    <a:pt x="238" y="651"/>
                    <a:pt x="241" y="645"/>
                  </a:cubicBezTo>
                  <a:cubicBezTo>
                    <a:pt x="250" y="627"/>
                    <a:pt x="264" y="601"/>
                    <a:pt x="268" y="573"/>
                  </a:cubicBezTo>
                  <a:cubicBezTo>
                    <a:pt x="268" y="568"/>
                    <a:pt x="269" y="561"/>
                    <a:pt x="269" y="554"/>
                  </a:cubicBezTo>
                  <a:cubicBezTo>
                    <a:pt x="269" y="528"/>
                    <a:pt x="264" y="492"/>
                    <a:pt x="250" y="459"/>
                  </a:cubicBezTo>
                  <a:cubicBezTo>
                    <a:pt x="243" y="445"/>
                    <a:pt x="238" y="424"/>
                    <a:pt x="234" y="401"/>
                  </a:cubicBezTo>
                  <a:cubicBezTo>
                    <a:pt x="230" y="377"/>
                    <a:pt x="228" y="351"/>
                    <a:pt x="228" y="323"/>
                  </a:cubicBezTo>
                  <a:cubicBezTo>
                    <a:pt x="228" y="302"/>
                    <a:pt x="229" y="281"/>
                    <a:pt x="232" y="260"/>
                  </a:cubicBezTo>
                  <a:cubicBezTo>
                    <a:pt x="232" y="259"/>
                    <a:pt x="232" y="258"/>
                    <a:pt x="232" y="256"/>
                  </a:cubicBezTo>
                  <a:cubicBezTo>
                    <a:pt x="232" y="251"/>
                    <a:pt x="231" y="242"/>
                    <a:pt x="230" y="232"/>
                  </a:cubicBezTo>
                  <a:cubicBezTo>
                    <a:pt x="228" y="217"/>
                    <a:pt x="225" y="198"/>
                    <a:pt x="223" y="179"/>
                  </a:cubicBezTo>
                  <a:cubicBezTo>
                    <a:pt x="220" y="160"/>
                    <a:pt x="218" y="141"/>
                    <a:pt x="218" y="128"/>
                  </a:cubicBezTo>
                  <a:cubicBezTo>
                    <a:pt x="218" y="125"/>
                    <a:pt x="218" y="123"/>
                    <a:pt x="218" y="121"/>
                  </a:cubicBezTo>
                  <a:cubicBezTo>
                    <a:pt x="218" y="119"/>
                    <a:pt x="217" y="117"/>
                    <a:pt x="215" y="117"/>
                  </a:cubicBezTo>
                  <a:cubicBezTo>
                    <a:pt x="213" y="117"/>
                    <a:pt x="211" y="118"/>
                    <a:pt x="211" y="119"/>
                  </a:cubicBezTo>
                  <a:cubicBezTo>
                    <a:pt x="210" y="120"/>
                    <a:pt x="210" y="120"/>
                    <a:pt x="210" y="120"/>
                  </a:cubicBezTo>
                  <a:cubicBezTo>
                    <a:pt x="209" y="124"/>
                    <a:pt x="196" y="155"/>
                    <a:pt x="172" y="195"/>
                  </a:cubicBezTo>
                  <a:cubicBezTo>
                    <a:pt x="172" y="195"/>
                    <a:pt x="171" y="196"/>
                    <a:pt x="171" y="197"/>
                  </a:cubicBezTo>
                  <a:cubicBezTo>
                    <a:pt x="171" y="333"/>
                    <a:pt x="171" y="333"/>
                    <a:pt x="171" y="333"/>
                  </a:cubicBezTo>
                  <a:cubicBezTo>
                    <a:pt x="171" y="334"/>
                    <a:pt x="171" y="334"/>
                    <a:pt x="172" y="335"/>
                  </a:cubicBezTo>
                  <a:cubicBezTo>
                    <a:pt x="172" y="335"/>
                    <a:pt x="172" y="335"/>
                    <a:pt x="172" y="336"/>
                  </a:cubicBezTo>
                  <a:cubicBezTo>
                    <a:pt x="177" y="349"/>
                    <a:pt x="214" y="460"/>
                    <a:pt x="214" y="600"/>
                  </a:cubicBezTo>
                  <a:cubicBezTo>
                    <a:pt x="214" y="618"/>
                    <a:pt x="214" y="636"/>
                    <a:pt x="212" y="654"/>
                  </a:cubicBezTo>
                  <a:cubicBezTo>
                    <a:pt x="206" y="742"/>
                    <a:pt x="190" y="831"/>
                    <a:pt x="174" y="902"/>
                  </a:cubicBezTo>
                  <a:cubicBezTo>
                    <a:pt x="166" y="938"/>
                    <a:pt x="159" y="968"/>
                    <a:pt x="153" y="992"/>
                  </a:cubicBezTo>
                  <a:cubicBezTo>
                    <a:pt x="150" y="1004"/>
                    <a:pt x="147" y="1014"/>
                    <a:pt x="145" y="1022"/>
                  </a:cubicBezTo>
                  <a:cubicBezTo>
                    <a:pt x="143" y="1030"/>
                    <a:pt x="142" y="1036"/>
                    <a:pt x="141" y="1040"/>
                  </a:cubicBezTo>
                  <a:cubicBezTo>
                    <a:pt x="139" y="1049"/>
                    <a:pt x="138" y="1060"/>
                    <a:pt x="138" y="1072"/>
                  </a:cubicBezTo>
                  <a:cubicBezTo>
                    <a:pt x="138" y="1087"/>
                    <a:pt x="140" y="1103"/>
                    <a:pt x="142" y="1118"/>
                  </a:cubicBezTo>
                  <a:cubicBezTo>
                    <a:pt x="145" y="1133"/>
                    <a:pt x="148" y="1148"/>
                    <a:pt x="154" y="1159"/>
                  </a:cubicBezTo>
                  <a:cubicBezTo>
                    <a:pt x="157" y="1165"/>
                    <a:pt x="159" y="1174"/>
                    <a:pt x="161" y="1185"/>
                  </a:cubicBezTo>
                  <a:cubicBezTo>
                    <a:pt x="162" y="1196"/>
                    <a:pt x="163" y="1210"/>
                    <a:pt x="163" y="1225"/>
                  </a:cubicBezTo>
                  <a:cubicBezTo>
                    <a:pt x="163" y="1269"/>
                    <a:pt x="155" y="1328"/>
                    <a:pt x="134" y="1389"/>
                  </a:cubicBezTo>
                  <a:cubicBezTo>
                    <a:pt x="115" y="1441"/>
                    <a:pt x="102" y="1488"/>
                    <a:pt x="93" y="1523"/>
                  </a:cubicBezTo>
                  <a:cubicBezTo>
                    <a:pt x="89" y="1541"/>
                    <a:pt x="86" y="1556"/>
                    <a:pt x="84" y="1567"/>
                  </a:cubicBezTo>
                  <a:cubicBezTo>
                    <a:pt x="81" y="1578"/>
                    <a:pt x="80" y="1586"/>
                    <a:pt x="80" y="1589"/>
                  </a:cubicBezTo>
                  <a:cubicBezTo>
                    <a:pt x="80" y="1589"/>
                    <a:pt x="80" y="1590"/>
                    <a:pt x="80" y="1591"/>
                  </a:cubicBezTo>
                  <a:cubicBezTo>
                    <a:pt x="80" y="1594"/>
                    <a:pt x="81" y="1597"/>
                    <a:pt x="82" y="1599"/>
                  </a:cubicBezTo>
                  <a:cubicBezTo>
                    <a:pt x="84" y="1602"/>
                    <a:pt x="87" y="1603"/>
                    <a:pt x="88" y="1604"/>
                  </a:cubicBezTo>
                  <a:cubicBezTo>
                    <a:pt x="89" y="1605"/>
                    <a:pt x="90" y="1606"/>
                    <a:pt x="90" y="1606"/>
                  </a:cubicBezTo>
                  <a:cubicBezTo>
                    <a:pt x="90" y="1606"/>
                    <a:pt x="90" y="1606"/>
                    <a:pt x="90" y="1607"/>
                  </a:cubicBezTo>
                  <a:cubicBezTo>
                    <a:pt x="90" y="1607"/>
                    <a:pt x="91" y="1608"/>
                    <a:pt x="91" y="1609"/>
                  </a:cubicBezTo>
                  <a:cubicBezTo>
                    <a:pt x="91" y="1611"/>
                    <a:pt x="90" y="1614"/>
                    <a:pt x="90" y="1617"/>
                  </a:cubicBezTo>
                  <a:cubicBezTo>
                    <a:pt x="90" y="1620"/>
                    <a:pt x="90" y="1623"/>
                    <a:pt x="90" y="1625"/>
                  </a:cubicBezTo>
                  <a:cubicBezTo>
                    <a:pt x="90" y="1626"/>
                    <a:pt x="90" y="1628"/>
                    <a:pt x="90" y="1629"/>
                  </a:cubicBezTo>
                  <a:cubicBezTo>
                    <a:pt x="90" y="1630"/>
                    <a:pt x="90" y="1631"/>
                    <a:pt x="91" y="1632"/>
                  </a:cubicBezTo>
                  <a:cubicBezTo>
                    <a:pt x="91" y="1633"/>
                    <a:pt x="92" y="1633"/>
                    <a:pt x="92" y="1634"/>
                  </a:cubicBezTo>
                  <a:cubicBezTo>
                    <a:pt x="93" y="1635"/>
                    <a:pt x="95" y="1636"/>
                    <a:pt x="96" y="1638"/>
                  </a:cubicBezTo>
                  <a:cubicBezTo>
                    <a:pt x="103" y="1643"/>
                    <a:pt x="113" y="1652"/>
                    <a:pt x="122" y="1660"/>
                  </a:cubicBezTo>
                  <a:cubicBezTo>
                    <a:pt x="127" y="1664"/>
                    <a:pt x="131" y="1668"/>
                    <a:pt x="134" y="1671"/>
                  </a:cubicBezTo>
                  <a:cubicBezTo>
                    <a:pt x="135" y="1673"/>
                    <a:pt x="136" y="1674"/>
                    <a:pt x="137" y="1675"/>
                  </a:cubicBezTo>
                  <a:cubicBezTo>
                    <a:pt x="137" y="1676"/>
                    <a:pt x="138" y="1676"/>
                    <a:pt x="138" y="1677"/>
                  </a:cubicBezTo>
                  <a:cubicBezTo>
                    <a:pt x="138" y="1677"/>
                    <a:pt x="138" y="1677"/>
                    <a:pt x="138" y="1677"/>
                  </a:cubicBezTo>
                  <a:cubicBezTo>
                    <a:pt x="139" y="1677"/>
                    <a:pt x="139" y="1677"/>
                    <a:pt x="139" y="1677"/>
                  </a:cubicBezTo>
                  <a:cubicBezTo>
                    <a:pt x="138" y="1677"/>
                    <a:pt x="138" y="1677"/>
                    <a:pt x="138" y="1677"/>
                  </a:cubicBezTo>
                  <a:cubicBezTo>
                    <a:pt x="138" y="1677"/>
                    <a:pt x="138" y="1677"/>
                    <a:pt x="138" y="1677"/>
                  </a:cubicBezTo>
                  <a:cubicBezTo>
                    <a:pt x="139" y="1677"/>
                    <a:pt x="139" y="1677"/>
                    <a:pt x="139" y="1677"/>
                  </a:cubicBezTo>
                  <a:cubicBezTo>
                    <a:pt x="138" y="1677"/>
                    <a:pt x="138" y="1677"/>
                    <a:pt x="138" y="1677"/>
                  </a:cubicBezTo>
                  <a:cubicBezTo>
                    <a:pt x="138" y="1681"/>
                    <a:pt x="138" y="1685"/>
                    <a:pt x="137" y="1688"/>
                  </a:cubicBezTo>
                  <a:cubicBezTo>
                    <a:pt x="136" y="1689"/>
                    <a:pt x="135" y="1690"/>
                    <a:pt x="135" y="1690"/>
                  </a:cubicBezTo>
                  <a:cubicBezTo>
                    <a:pt x="134" y="1691"/>
                    <a:pt x="132" y="1691"/>
                    <a:pt x="130" y="1691"/>
                  </a:cubicBezTo>
                  <a:cubicBezTo>
                    <a:pt x="119" y="1691"/>
                    <a:pt x="48" y="1691"/>
                    <a:pt x="31" y="1691"/>
                  </a:cubicBezTo>
                  <a:cubicBezTo>
                    <a:pt x="27" y="1691"/>
                    <a:pt x="24" y="1691"/>
                    <a:pt x="22" y="1690"/>
                  </a:cubicBezTo>
                  <a:cubicBezTo>
                    <a:pt x="21" y="1690"/>
                    <a:pt x="20" y="1689"/>
                    <a:pt x="19" y="1689"/>
                  </a:cubicBezTo>
                  <a:cubicBezTo>
                    <a:pt x="18" y="1688"/>
                    <a:pt x="18" y="1687"/>
                    <a:pt x="17" y="1685"/>
                  </a:cubicBezTo>
                  <a:cubicBezTo>
                    <a:pt x="17" y="1683"/>
                    <a:pt x="17" y="1680"/>
                    <a:pt x="17" y="1677"/>
                  </a:cubicBezTo>
                  <a:cubicBezTo>
                    <a:pt x="17" y="1672"/>
                    <a:pt x="19" y="1665"/>
                    <a:pt x="21" y="1659"/>
                  </a:cubicBezTo>
                  <a:cubicBezTo>
                    <a:pt x="22" y="1656"/>
                    <a:pt x="23" y="1653"/>
                    <a:pt x="24" y="1651"/>
                  </a:cubicBezTo>
                  <a:cubicBezTo>
                    <a:pt x="25" y="1650"/>
                    <a:pt x="25" y="1648"/>
                    <a:pt x="25" y="1647"/>
                  </a:cubicBezTo>
                  <a:cubicBezTo>
                    <a:pt x="25" y="1646"/>
                    <a:pt x="26" y="1645"/>
                    <a:pt x="26" y="1644"/>
                  </a:cubicBezTo>
                  <a:cubicBezTo>
                    <a:pt x="26" y="1643"/>
                    <a:pt x="25" y="1642"/>
                    <a:pt x="25" y="1641"/>
                  </a:cubicBezTo>
                  <a:cubicBezTo>
                    <a:pt x="24" y="1637"/>
                    <a:pt x="22" y="1633"/>
                    <a:pt x="20" y="1628"/>
                  </a:cubicBezTo>
                  <a:cubicBezTo>
                    <a:pt x="18" y="1623"/>
                    <a:pt x="17" y="1618"/>
                    <a:pt x="17" y="1615"/>
                  </a:cubicBezTo>
                  <a:cubicBezTo>
                    <a:pt x="17" y="1614"/>
                    <a:pt x="17" y="1613"/>
                    <a:pt x="17" y="1612"/>
                  </a:cubicBezTo>
                  <a:cubicBezTo>
                    <a:pt x="18" y="1609"/>
                    <a:pt x="18" y="1607"/>
                    <a:pt x="19" y="1605"/>
                  </a:cubicBezTo>
                  <a:cubicBezTo>
                    <a:pt x="21" y="1601"/>
                    <a:pt x="22" y="1596"/>
                    <a:pt x="24" y="1587"/>
                  </a:cubicBezTo>
                  <a:cubicBezTo>
                    <a:pt x="25" y="1579"/>
                    <a:pt x="26" y="1566"/>
                    <a:pt x="27" y="1546"/>
                  </a:cubicBezTo>
                  <a:cubicBezTo>
                    <a:pt x="27" y="1539"/>
                    <a:pt x="27" y="1533"/>
                    <a:pt x="27" y="1526"/>
                  </a:cubicBezTo>
                  <a:cubicBezTo>
                    <a:pt x="27" y="1482"/>
                    <a:pt x="24" y="1441"/>
                    <a:pt x="18" y="1389"/>
                  </a:cubicBezTo>
                  <a:cubicBezTo>
                    <a:pt x="13" y="1340"/>
                    <a:pt x="8" y="1267"/>
                    <a:pt x="8" y="1203"/>
                  </a:cubicBezTo>
                  <a:cubicBezTo>
                    <a:pt x="8" y="1188"/>
                    <a:pt x="8" y="1174"/>
                    <a:pt x="9" y="1161"/>
                  </a:cubicBezTo>
                  <a:cubicBezTo>
                    <a:pt x="12" y="1098"/>
                    <a:pt x="20" y="980"/>
                    <a:pt x="20" y="918"/>
                  </a:cubicBezTo>
                  <a:cubicBezTo>
                    <a:pt x="20" y="909"/>
                    <a:pt x="20" y="902"/>
                    <a:pt x="19" y="895"/>
                  </a:cubicBezTo>
                  <a:cubicBezTo>
                    <a:pt x="16" y="847"/>
                    <a:pt x="8" y="793"/>
                    <a:pt x="8" y="793"/>
                  </a:cubicBezTo>
                  <a:cubicBezTo>
                    <a:pt x="4" y="793"/>
                    <a:pt x="4" y="793"/>
                    <a:pt x="4" y="793"/>
                  </a:cubicBezTo>
                  <a:cubicBezTo>
                    <a:pt x="8" y="793"/>
                    <a:pt x="8" y="793"/>
                    <a:pt x="8" y="793"/>
                  </a:cubicBezTo>
                  <a:cubicBezTo>
                    <a:pt x="8" y="92"/>
                    <a:pt x="8" y="92"/>
                    <a:pt x="8" y="92"/>
                  </a:cubicBezTo>
                  <a:cubicBezTo>
                    <a:pt x="103" y="92"/>
                    <a:pt x="103" y="92"/>
                    <a:pt x="103" y="92"/>
                  </a:cubicBezTo>
                  <a:cubicBezTo>
                    <a:pt x="104" y="92"/>
                    <a:pt x="105" y="91"/>
                    <a:pt x="105" y="91"/>
                  </a:cubicBezTo>
                  <a:cubicBezTo>
                    <a:pt x="106" y="90"/>
                    <a:pt x="107" y="89"/>
                    <a:pt x="107" y="88"/>
                  </a:cubicBezTo>
                  <a:cubicBezTo>
                    <a:pt x="107" y="59"/>
                    <a:pt x="107" y="59"/>
                    <a:pt x="107" y="59"/>
                  </a:cubicBezTo>
                  <a:cubicBezTo>
                    <a:pt x="107" y="57"/>
                    <a:pt x="106" y="56"/>
                    <a:pt x="104" y="55"/>
                  </a:cubicBezTo>
                  <a:cubicBezTo>
                    <a:pt x="95" y="51"/>
                    <a:pt x="89" y="43"/>
                    <a:pt x="89" y="33"/>
                  </a:cubicBezTo>
                  <a:cubicBezTo>
                    <a:pt x="89" y="26"/>
                    <a:pt x="92" y="20"/>
                    <a:pt x="96" y="15"/>
                  </a:cubicBezTo>
                  <a:cubicBezTo>
                    <a:pt x="101" y="11"/>
                    <a:pt x="107" y="8"/>
                    <a:pt x="114" y="8"/>
                  </a:cubicBezTo>
                  <a:cubicBezTo>
                    <a:pt x="120" y="8"/>
                    <a:pt x="127" y="11"/>
                    <a:pt x="131" y="15"/>
                  </a:cubicBezTo>
                  <a:cubicBezTo>
                    <a:pt x="135" y="20"/>
                    <a:pt x="138" y="26"/>
                    <a:pt x="138" y="33"/>
                  </a:cubicBezTo>
                  <a:cubicBezTo>
                    <a:pt x="138" y="43"/>
                    <a:pt x="132" y="51"/>
                    <a:pt x="123" y="55"/>
                  </a:cubicBezTo>
                  <a:cubicBezTo>
                    <a:pt x="122" y="56"/>
                    <a:pt x="121" y="57"/>
                    <a:pt x="121" y="59"/>
                  </a:cubicBezTo>
                  <a:cubicBezTo>
                    <a:pt x="121" y="88"/>
                    <a:pt x="121" y="88"/>
                    <a:pt x="121" y="88"/>
                  </a:cubicBezTo>
                  <a:cubicBezTo>
                    <a:pt x="121" y="89"/>
                    <a:pt x="121" y="90"/>
                    <a:pt x="122" y="91"/>
                  </a:cubicBezTo>
                  <a:cubicBezTo>
                    <a:pt x="123" y="91"/>
                    <a:pt x="124" y="92"/>
                    <a:pt x="125" y="92"/>
                  </a:cubicBezTo>
                  <a:cubicBezTo>
                    <a:pt x="341" y="92"/>
                    <a:pt x="341" y="92"/>
                    <a:pt x="341" y="92"/>
                  </a:cubicBezTo>
                  <a:cubicBezTo>
                    <a:pt x="341" y="88"/>
                    <a:pt x="341" y="88"/>
                    <a:pt x="341" y="88"/>
                  </a:cubicBezTo>
                  <a:cubicBezTo>
                    <a:pt x="337" y="88"/>
                    <a:pt x="337" y="88"/>
                    <a:pt x="337" y="88"/>
                  </a:cubicBezTo>
                  <a:cubicBezTo>
                    <a:pt x="337" y="95"/>
                    <a:pt x="337" y="103"/>
                    <a:pt x="337" y="110"/>
                  </a:cubicBezTo>
                  <a:cubicBezTo>
                    <a:pt x="337" y="146"/>
                    <a:pt x="335" y="185"/>
                    <a:pt x="330" y="220"/>
                  </a:cubicBezTo>
                  <a:cubicBezTo>
                    <a:pt x="330" y="221"/>
                    <a:pt x="330" y="222"/>
                    <a:pt x="331" y="223"/>
                  </a:cubicBezTo>
                  <a:cubicBezTo>
                    <a:pt x="334" y="221"/>
                    <a:pt x="334" y="221"/>
                    <a:pt x="334" y="2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253">
              <a:extLst>
                <a:ext uri="{FF2B5EF4-FFF2-40B4-BE49-F238E27FC236}">
                  <a16:creationId xmlns:a16="http://schemas.microsoft.com/office/drawing/2014/main" xmlns="" id="{F4CAB4E8-EE8A-4C57-8BAB-21247D3FF4E3}"/>
                </a:ext>
              </a:extLst>
            </p:cNvPr>
            <p:cNvSpPr/>
            <p:nvPr/>
          </p:nvSpPr>
          <p:spPr bwMode="auto">
            <a:xfrm>
              <a:off x="1029527" y="3055973"/>
              <a:ext cx="807881" cy="2875996"/>
            </a:xfrm>
            <a:custGeom>
              <a:avLst/>
              <a:gdLst>
                <a:gd name="T0" fmla="*/ 422 w 451"/>
                <a:gd name="T1" fmla="*/ 79 h 1607"/>
                <a:gd name="T2" fmla="*/ 396 w 451"/>
                <a:gd name="T3" fmla="*/ 96 h 1607"/>
                <a:gd name="T4" fmla="*/ 370 w 451"/>
                <a:gd name="T5" fmla="*/ 96 h 1607"/>
                <a:gd name="T6" fmla="*/ 370 w 451"/>
                <a:gd name="T7" fmla="*/ 0 h 1607"/>
                <a:gd name="T8" fmla="*/ 271 w 451"/>
                <a:gd name="T9" fmla="*/ 0 h 1607"/>
                <a:gd name="T10" fmla="*/ 271 w 451"/>
                <a:gd name="T11" fmla="*/ 23 h 1607"/>
                <a:gd name="T12" fmla="*/ 288 w 451"/>
                <a:gd name="T13" fmla="*/ 50 h 1607"/>
                <a:gd name="T14" fmla="*/ 260 w 451"/>
                <a:gd name="T15" fmla="*/ 78 h 1607"/>
                <a:gd name="T16" fmla="*/ 231 w 451"/>
                <a:gd name="T17" fmla="*/ 50 h 1607"/>
                <a:gd name="T18" fmla="*/ 249 w 451"/>
                <a:gd name="T19" fmla="*/ 23 h 1607"/>
                <a:gd name="T20" fmla="*/ 249 w 451"/>
                <a:gd name="T21" fmla="*/ 0 h 1607"/>
                <a:gd name="T22" fmla="*/ 33 w 451"/>
                <a:gd name="T23" fmla="*/ 0 h 1607"/>
                <a:gd name="T24" fmla="*/ 39 w 451"/>
                <a:gd name="T25" fmla="*/ 133 h 1607"/>
                <a:gd name="T26" fmla="*/ 8 w 451"/>
                <a:gd name="T27" fmla="*/ 267 h 1607"/>
                <a:gd name="T28" fmla="*/ 30 w 451"/>
                <a:gd name="T29" fmla="*/ 491 h 1607"/>
                <a:gd name="T30" fmla="*/ 20 w 451"/>
                <a:gd name="T31" fmla="*/ 648 h 1607"/>
                <a:gd name="T32" fmla="*/ 86 w 451"/>
                <a:gd name="T33" fmla="*/ 690 h 1607"/>
                <a:gd name="T34" fmla="*/ 113 w 451"/>
                <a:gd name="T35" fmla="*/ 688 h 1607"/>
                <a:gd name="T36" fmla="*/ 139 w 451"/>
                <a:gd name="T37" fmla="*/ 659 h 1607"/>
                <a:gd name="T38" fmla="*/ 143 w 451"/>
                <a:gd name="T39" fmla="*/ 570 h 1607"/>
                <a:gd name="T40" fmla="*/ 110 w 451"/>
                <a:gd name="T41" fmla="*/ 484 h 1607"/>
                <a:gd name="T42" fmla="*/ 128 w 451"/>
                <a:gd name="T43" fmla="*/ 373 h 1607"/>
                <a:gd name="T44" fmla="*/ 146 w 451"/>
                <a:gd name="T45" fmla="*/ 172 h 1607"/>
                <a:gd name="T46" fmla="*/ 159 w 451"/>
                <a:gd name="T47" fmla="*/ 33 h 1607"/>
                <a:gd name="T48" fmla="*/ 198 w 451"/>
                <a:gd name="T49" fmla="*/ 109 h 1607"/>
                <a:gd name="T50" fmla="*/ 198 w 451"/>
                <a:gd name="T51" fmla="*/ 245 h 1607"/>
                <a:gd name="T52" fmla="*/ 157 w 451"/>
                <a:gd name="T53" fmla="*/ 567 h 1607"/>
                <a:gd name="T54" fmla="*/ 229 w 451"/>
                <a:gd name="T55" fmla="*/ 953 h 1607"/>
                <a:gd name="T56" fmla="*/ 216 w 451"/>
                <a:gd name="T57" fmla="*/ 1070 h 1607"/>
                <a:gd name="T58" fmla="*/ 236 w 451"/>
                <a:gd name="T59" fmla="*/ 1302 h 1607"/>
                <a:gd name="T60" fmla="*/ 290 w 451"/>
                <a:gd name="T61" fmla="*/ 1501 h 1607"/>
                <a:gd name="T62" fmla="*/ 279 w 451"/>
                <a:gd name="T63" fmla="*/ 1518 h 1607"/>
                <a:gd name="T64" fmla="*/ 279 w 451"/>
                <a:gd name="T65" fmla="*/ 1542 h 1607"/>
                <a:gd name="T66" fmla="*/ 232 w 451"/>
                <a:gd name="T67" fmla="*/ 1589 h 1607"/>
                <a:gd name="T68" fmla="*/ 243 w 451"/>
                <a:gd name="T69" fmla="*/ 1607 h 1607"/>
                <a:gd name="T70" fmla="*/ 342 w 451"/>
                <a:gd name="T71" fmla="*/ 1607 h 1607"/>
                <a:gd name="T72" fmla="*/ 361 w 451"/>
                <a:gd name="T73" fmla="*/ 1589 h 1607"/>
                <a:gd name="T74" fmla="*/ 352 w 451"/>
                <a:gd name="T75" fmla="*/ 1556 h 1607"/>
                <a:gd name="T76" fmla="*/ 360 w 451"/>
                <a:gd name="T77" fmla="*/ 1523 h 1607"/>
                <a:gd name="T78" fmla="*/ 351 w 451"/>
                <a:gd name="T79" fmla="*/ 1458 h 1607"/>
                <a:gd name="T80" fmla="*/ 359 w 451"/>
                <a:gd name="T81" fmla="*/ 1301 h 1607"/>
                <a:gd name="T82" fmla="*/ 369 w 451"/>
                <a:gd name="T83" fmla="*/ 1073 h 1607"/>
                <a:gd name="T84" fmla="*/ 358 w 451"/>
                <a:gd name="T85" fmla="*/ 808 h 1607"/>
                <a:gd name="T86" fmla="*/ 370 w 451"/>
                <a:gd name="T87" fmla="*/ 705 h 1607"/>
                <a:gd name="T88" fmla="*/ 370 w 451"/>
                <a:gd name="T89" fmla="*/ 118 h 1607"/>
                <a:gd name="T90" fmla="*/ 396 w 451"/>
                <a:gd name="T91" fmla="*/ 118 h 1607"/>
                <a:gd name="T92" fmla="*/ 422 w 451"/>
                <a:gd name="T93" fmla="*/ 136 h 1607"/>
                <a:gd name="T94" fmla="*/ 451 w 451"/>
                <a:gd name="T95" fmla="*/ 107 h 1607"/>
                <a:gd name="T96" fmla="*/ 422 w 451"/>
                <a:gd name="T97" fmla="*/ 79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1" h="1607">
                  <a:moveTo>
                    <a:pt x="422" y="79"/>
                  </a:moveTo>
                  <a:cubicBezTo>
                    <a:pt x="411" y="79"/>
                    <a:pt x="400" y="86"/>
                    <a:pt x="396" y="96"/>
                  </a:cubicBezTo>
                  <a:cubicBezTo>
                    <a:pt x="370" y="96"/>
                    <a:pt x="370" y="96"/>
                    <a:pt x="370" y="96"/>
                  </a:cubicBezTo>
                  <a:cubicBezTo>
                    <a:pt x="370" y="0"/>
                    <a:pt x="370" y="0"/>
                    <a:pt x="370" y="0"/>
                  </a:cubicBezTo>
                  <a:cubicBezTo>
                    <a:pt x="271" y="0"/>
                    <a:pt x="271" y="0"/>
                    <a:pt x="271" y="0"/>
                  </a:cubicBezTo>
                  <a:cubicBezTo>
                    <a:pt x="271" y="23"/>
                    <a:pt x="271" y="23"/>
                    <a:pt x="271" y="23"/>
                  </a:cubicBezTo>
                  <a:cubicBezTo>
                    <a:pt x="281" y="28"/>
                    <a:pt x="288" y="38"/>
                    <a:pt x="288" y="50"/>
                  </a:cubicBezTo>
                  <a:cubicBezTo>
                    <a:pt x="288" y="65"/>
                    <a:pt x="276" y="78"/>
                    <a:pt x="260" y="78"/>
                  </a:cubicBezTo>
                  <a:cubicBezTo>
                    <a:pt x="244" y="78"/>
                    <a:pt x="231" y="65"/>
                    <a:pt x="231" y="50"/>
                  </a:cubicBezTo>
                  <a:cubicBezTo>
                    <a:pt x="231" y="38"/>
                    <a:pt x="239" y="28"/>
                    <a:pt x="249" y="23"/>
                  </a:cubicBezTo>
                  <a:cubicBezTo>
                    <a:pt x="249" y="0"/>
                    <a:pt x="249" y="0"/>
                    <a:pt x="249" y="0"/>
                  </a:cubicBezTo>
                  <a:cubicBezTo>
                    <a:pt x="33" y="0"/>
                    <a:pt x="33" y="0"/>
                    <a:pt x="33" y="0"/>
                  </a:cubicBezTo>
                  <a:cubicBezTo>
                    <a:pt x="32" y="41"/>
                    <a:pt x="33" y="89"/>
                    <a:pt x="39" y="133"/>
                  </a:cubicBezTo>
                  <a:cubicBezTo>
                    <a:pt x="39" y="133"/>
                    <a:pt x="0" y="193"/>
                    <a:pt x="8" y="267"/>
                  </a:cubicBezTo>
                  <a:cubicBezTo>
                    <a:pt x="15" y="340"/>
                    <a:pt x="30" y="403"/>
                    <a:pt x="30" y="491"/>
                  </a:cubicBezTo>
                  <a:cubicBezTo>
                    <a:pt x="30" y="578"/>
                    <a:pt x="16" y="639"/>
                    <a:pt x="20" y="648"/>
                  </a:cubicBezTo>
                  <a:cubicBezTo>
                    <a:pt x="25" y="656"/>
                    <a:pt x="76" y="685"/>
                    <a:pt x="86" y="690"/>
                  </a:cubicBezTo>
                  <a:cubicBezTo>
                    <a:pt x="95" y="695"/>
                    <a:pt x="107" y="693"/>
                    <a:pt x="113" y="688"/>
                  </a:cubicBezTo>
                  <a:cubicBezTo>
                    <a:pt x="119" y="683"/>
                    <a:pt x="135" y="665"/>
                    <a:pt x="139" y="659"/>
                  </a:cubicBezTo>
                  <a:cubicBezTo>
                    <a:pt x="139" y="659"/>
                    <a:pt x="146" y="576"/>
                    <a:pt x="143" y="570"/>
                  </a:cubicBezTo>
                  <a:cubicBezTo>
                    <a:pt x="137" y="554"/>
                    <a:pt x="115" y="521"/>
                    <a:pt x="110" y="484"/>
                  </a:cubicBezTo>
                  <a:cubicBezTo>
                    <a:pt x="107" y="461"/>
                    <a:pt x="110" y="414"/>
                    <a:pt x="128" y="373"/>
                  </a:cubicBezTo>
                  <a:cubicBezTo>
                    <a:pt x="146" y="332"/>
                    <a:pt x="155" y="249"/>
                    <a:pt x="146" y="172"/>
                  </a:cubicBezTo>
                  <a:cubicBezTo>
                    <a:pt x="144" y="155"/>
                    <a:pt x="161" y="71"/>
                    <a:pt x="159" y="33"/>
                  </a:cubicBezTo>
                  <a:cubicBezTo>
                    <a:pt x="159" y="33"/>
                    <a:pt x="172" y="67"/>
                    <a:pt x="198" y="109"/>
                  </a:cubicBezTo>
                  <a:cubicBezTo>
                    <a:pt x="198" y="245"/>
                    <a:pt x="198" y="245"/>
                    <a:pt x="198" y="245"/>
                  </a:cubicBezTo>
                  <a:cubicBezTo>
                    <a:pt x="198" y="245"/>
                    <a:pt x="145" y="391"/>
                    <a:pt x="157" y="567"/>
                  </a:cubicBezTo>
                  <a:cubicBezTo>
                    <a:pt x="170" y="742"/>
                    <a:pt x="223" y="924"/>
                    <a:pt x="229" y="953"/>
                  </a:cubicBezTo>
                  <a:cubicBezTo>
                    <a:pt x="234" y="981"/>
                    <a:pt x="231" y="1038"/>
                    <a:pt x="216" y="1070"/>
                  </a:cubicBezTo>
                  <a:cubicBezTo>
                    <a:pt x="201" y="1101"/>
                    <a:pt x="199" y="1198"/>
                    <a:pt x="236" y="1302"/>
                  </a:cubicBezTo>
                  <a:cubicBezTo>
                    <a:pt x="273" y="1406"/>
                    <a:pt x="289" y="1490"/>
                    <a:pt x="290" y="1501"/>
                  </a:cubicBezTo>
                  <a:cubicBezTo>
                    <a:pt x="291" y="1513"/>
                    <a:pt x="280" y="1512"/>
                    <a:pt x="279" y="1518"/>
                  </a:cubicBezTo>
                  <a:cubicBezTo>
                    <a:pt x="278" y="1524"/>
                    <a:pt x="281" y="1538"/>
                    <a:pt x="279" y="1542"/>
                  </a:cubicBezTo>
                  <a:cubicBezTo>
                    <a:pt x="277" y="1546"/>
                    <a:pt x="232" y="1580"/>
                    <a:pt x="232" y="1589"/>
                  </a:cubicBezTo>
                  <a:cubicBezTo>
                    <a:pt x="232" y="1597"/>
                    <a:pt x="232" y="1607"/>
                    <a:pt x="243" y="1607"/>
                  </a:cubicBezTo>
                  <a:cubicBezTo>
                    <a:pt x="255" y="1607"/>
                    <a:pt x="326" y="1607"/>
                    <a:pt x="342" y="1607"/>
                  </a:cubicBezTo>
                  <a:cubicBezTo>
                    <a:pt x="359" y="1607"/>
                    <a:pt x="361" y="1601"/>
                    <a:pt x="361" y="1589"/>
                  </a:cubicBezTo>
                  <a:cubicBezTo>
                    <a:pt x="361" y="1577"/>
                    <a:pt x="352" y="1561"/>
                    <a:pt x="352" y="1556"/>
                  </a:cubicBezTo>
                  <a:cubicBezTo>
                    <a:pt x="352" y="1551"/>
                    <a:pt x="362" y="1535"/>
                    <a:pt x="360" y="1523"/>
                  </a:cubicBezTo>
                  <a:cubicBezTo>
                    <a:pt x="358" y="1512"/>
                    <a:pt x="352" y="1511"/>
                    <a:pt x="351" y="1458"/>
                  </a:cubicBezTo>
                  <a:cubicBezTo>
                    <a:pt x="350" y="1405"/>
                    <a:pt x="353" y="1361"/>
                    <a:pt x="359" y="1301"/>
                  </a:cubicBezTo>
                  <a:cubicBezTo>
                    <a:pt x="366" y="1241"/>
                    <a:pt x="372" y="1145"/>
                    <a:pt x="369" y="1073"/>
                  </a:cubicBezTo>
                  <a:cubicBezTo>
                    <a:pt x="366" y="1000"/>
                    <a:pt x="355" y="856"/>
                    <a:pt x="358" y="808"/>
                  </a:cubicBezTo>
                  <a:cubicBezTo>
                    <a:pt x="361" y="759"/>
                    <a:pt x="370" y="705"/>
                    <a:pt x="370" y="705"/>
                  </a:cubicBezTo>
                  <a:cubicBezTo>
                    <a:pt x="370" y="118"/>
                    <a:pt x="370" y="118"/>
                    <a:pt x="370" y="118"/>
                  </a:cubicBezTo>
                  <a:cubicBezTo>
                    <a:pt x="396" y="118"/>
                    <a:pt x="396" y="118"/>
                    <a:pt x="396" y="118"/>
                  </a:cubicBezTo>
                  <a:cubicBezTo>
                    <a:pt x="400" y="128"/>
                    <a:pt x="411" y="136"/>
                    <a:pt x="422" y="136"/>
                  </a:cubicBezTo>
                  <a:cubicBezTo>
                    <a:pt x="438" y="136"/>
                    <a:pt x="451" y="123"/>
                    <a:pt x="451" y="107"/>
                  </a:cubicBezTo>
                  <a:cubicBezTo>
                    <a:pt x="451" y="91"/>
                    <a:pt x="438" y="79"/>
                    <a:pt x="422" y="79"/>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254">
              <a:extLst>
                <a:ext uri="{FF2B5EF4-FFF2-40B4-BE49-F238E27FC236}">
                  <a16:creationId xmlns:a16="http://schemas.microsoft.com/office/drawing/2014/main" xmlns="" id="{54FA6E02-09DA-4971-8A01-863A3901A4C6}"/>
                </a:ext>
              </a:extLst>
            </p:cNvPr>
            <p:cNvSpPr/>
            <p:nvPr/>
          </p:nvSpPr>
          <p:spPr bwMode="auto">
            <a:xfrm>
              <a:off x="1034822" y="3049165"/>
              <a:ext cx="809394" cy="2889612"/>
            </a:xfrm>
            <a:custGeom>
              <a:avLst/>
              <a:gdLst>
                <a:gd name="T0" fmla="*/ 371 w 452"/>
                <a:gd name="T1" fmla="*/ 96 h 1615"/>
                <a:gd name="T2" fmla="*/ 264 w 452"/>
                <a:gd name="T3" fmla="*/ 4 h 1615"/>
                <a:gd name="T4" fmla="*/ 240 w 452"/>
                <a:gd name="T5" fmla="*/ 71 h 1615"/>
                <a:gd name="T6" fmla="*/ 246 w 452"/>
                <a:gd name="T7" fmla="*/ 0 h 1615"/>
                <a:gd name="T8" fmla="*/ 33 w 452"/>
                <a:gd name="T9" fmla="*/ 135 h 1615"/>
                <a:gd name="T10" fmla="*/ 13 w 452"/>
                <a:gd name="T11" fmla="*/ 645 h 1615"/>
                <a:gd name="T12" fmla="*/ 81 w 452"/>
                <a:gd name="T13" fmla="*/ 698 h 1615"/>
                <a:gd name="T14" fmla="*/ 140 w 452"/>
                <a:gd name="T15" fmla="*/ 663 h 1615"/>
                <a:gd name="T16" fmla="*/ 137 w 452"/>
                <a:gd name="T17" fmla="*/ 557 h 1615"/>
                <a:gd name="T18" fmla="*/ 147 w 452"/>
                <a:gd name="T19" fmla="*/ 175 h 1615"/>
                <a:gd name="T20" fmla="*/ 156 w 452"/>
                <a:gd name="T21" fmla="*/ 37 h 1615"/>
                <a:gd name="T22" fmla="*/ 195 w 452"/>
                <a:gd name="T23" fmla="*/ 249 h 1615"/>
                <a:gd name="T24" fmla="*/ 218 w 452"/>
                <a:gd name="T25" fmla="*/ 940 h 1615"/>
                <a:gd name="T26" fmla="*/ 199 w 452"/>
                <a:gd name="T27" fmla="*/ 1141 h 1615"/>
                <a:gd name="T28" fmla="*/ 282 w 452"/>
                <a:gd name="T29" fmla="*/ 1510 h 1615"/>
                <a:gd name="T30" fmla="*/ 273 w 452"/>
                <a:gd name="T31" fmla="*/ 1541 h 1615"/>
                <a:gd name="T32" fmla="*/ 273 w 452"/>
                <a:gd name="T33" fmla="*/ 1544 h 1615"/>
                <a:gd name="T34" fmla="*/ 273 w 452"/>
                <a:gd name="T35" fmla="*/ 1544 h 1615"/>
                <a:gd name="T36" fmla="*/ 229 w 452"/>
                <a:gd name="T37" fmla="*/ 1584 h 1615"/>
                <a:gd name="T38" fmla="*/ 339 w 452"/>
                <a:gd name="T39" fmla="*/ 1615 h 1615"/>
                <a:gd name="T40" fmla="*/ 354 w 452"/>
                <a:gd name="T41" fmla="*/ 1564 h 1615"/>
                <a:gd name="T42" fmla="*/ 361 w 452"/>
                <a:gd name="T43" fmla="*/ 1527 h 1615"/>
                <a:gd name="T44" fmla="*/ 371 w 452"/>
                <a:gd name="T45" fmla="*/ 1119 h 1615"/>
                <a:gd name="T46" fmla="*/ 371 w 452"/>
                <a:gd name="T47" fmla="*/ 710 h 1615"/>
                <a:gd name="T48" fmla="*/ 419 w 452"/>
                <a:gd name="T49" fmla="*/ 144 h 1615"/>
                <a:gd name="T50" fmla="*/ 444 w 452"/>
                <a:gd name="T51" fmla="*/ 111 h 1615"/>
                <a:gd name="T52" fmla="*/ 364 w 452"/>
                <a:gd name="T53" fmla="*/ 119 h 1615"/>
                <a:gd name="T54" fmla="*/ 351 w 452"/>
                <a:gd name="T55" fmla="*/ 835 h 1615"/>
                <a:gd name="T56" fmla="*/ 348 w 452"/>
                <a:gd name="T57" fmla="*/ 1511 h 1615"/>
                <a:gd name="T58" fmla="*/ 345 w 452"/>
                <a:gd name="T59" fmla="*/ 1557 h 1615"/>
                <a:gd name="T60" fmla="*/ 352 w 452"/>
                <a:gd name="T61" fmla="*/ 1604 h 1615"/>
                <a:gd name="T62" fmla="*/ 233 w 452"/>
                <a:gd name="T63" fmla="*/ 1599 h 1615"/>
                <a:gd name="T64" fmla="*/ 233 w 452"/>
                <a:gd name="T65" fmla="*/ 1593 h 1615"/>
                <a:gd name="T66" fmla="*/ 233 w 452"/>
                <a:gd name="T67" fmla="*/ 1593 h 1615"/>
                <a:gd name="T68" fmla="*/ 279 w 452"/>
                <a:gd name="T69" fmla="*/ 1549 h 1615"/>
                <a:gd name="T70" fmla="*/ 280 w 452"/>
                <a:gd name="T71" fmla="*/ 1523 h 1615"/>
                <a:gd name="T72" fmla="*/ 287 w 452"/>
                <a:gd name="T73" fmla="*/ 1483 h 1615"/>
                <a:gd name="T74" fmla="*/ 232 w 452"/>
                <a:gd name="T75" fmla="*/ 988 h 1615"/>
                <a:gd name="T76" fmla="*/ 192 w 452"/>
                <a:gd name="T77" fmla="*/ 271 h 1615"/>
                <a:gd name="T78" fmla="*/ 199 w 452"/>
                <a:gd name="T79" fmla="*/ 111 h 1615"/>
                <a:gd name="T80" fmla="*/ 155 w 452"/>
                <a:gd name="T81" fmla="*/ 33 h 1615"/>
                <a:gd name="T82" fmla="*/ 139 w 452"/>
                <a:gd name="T83" fmla="*/ 176 h 1615"/>
                <a:gd name="T84" fmla="*/ 119 w 452"/>
                <a:gd name="T85" fmla="*/ 541 h 1615"/>
                <a:gd name="T86" fmla="*/ 138 w 452"/>
                <a:gd name="T87" fmla="*/ 575 h 1615"/>
                <a:gd name="T88" fmla="*/ 137 w 452"/>
                <a:gd name="T89" fmla="*/ 575 h 1615"/>
                <a:gd name="T90" fmla="*/ 136 w 452"/>
                <a:gd name="T91" fmla="*/ 663 h 1615"/>
                <a:gd name="T92" fmla="*/ 85 w 452"/>
                <a:gd name="T93" fmla="*/ 691 h 1615"/>
                <a:gd name="T94" fmla="*/ 21 w 452"/>
                <a:gd name="T95" fmla="*/ 650 h 1615"/>
                <a:gd name="T96" fmla="*/ 21 w 452"/>
                <a:gd name="T97" fmla="*/ 645 h 1615"/>
                <a:gd name="T98" fmla="*/ 35 w 452"/>
                <a:gd name="T99" fmla="*/ 148 h 1615"/>
                <a:gd name="T100" fmla="*/ 33 w 452"/>
                <a:gd name="T101" fmla="*/ 26 h 1615"/>
                <a:gd name="T102" fmla="*/ 246 w 452"/>
                <a:gd name="T103" fmla="*/ 27 h 1615"/>
                <a:gd name="T104" fmla="*/ 268 w 452"/>
                <a:gd name="T105" fmla="*/ 27 h 1615"/>
                <a:gd name="T106" fmla="*/ 367 w 452"/>
                <a:gd name="T107" fmla="*/ 104 h 1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2" h="1615">
                  <a:moveTo>
                    <a:pt x="419" y="83"/>
                  </a:moveTo>
                  <a:cubicBezTo>
                    <a:pt x="419" y="79"/>
                    <a:pt x="419" y="79"/>
                    <a:pt x="419" y="79"/>
                  </a:cubicBezTo>
                  <a:cubicBezTo>
                    <a:pt x="406" y="79"/>
                    <a:pt x="394" y="87"/>
                    <a:pt x="389" y="98"/>
                  </a:cubicBezTo>
                  <a:cubicBezTo>
                    <a:pt x="393" y="100"/>
                    <a:pt x="393" y="100"/>
                    <a:pt x="393" y="100"/>
                  </a:cubicBezTo>
                  <a:cubicBezTo>
                    <a:pt x="393" y="96"/>
                    <a:pt x="393" y="96"/>
                    <a:pt x="393" y="96"/>
                  </a:cubicBezTo>
                  <a:cubicBezTo>
                    <a:pt x="371" y="96"/>
                    <a:pt x="371" y="96"/>
                    <a:pt x="371" y="96"/>
                  </a:cubicBezTo>
                  <a:cubicBezTo>
                    <a:pt x="371" y="4"/>
                    <a:pt x="371" y="4"/>
                    <a:pt x="371" y="4"/>
                  </a:cubicBezTo>
                  <a:cubicBezTo>
                    <a:pt x="371" y="3"/>
                    <a:pt x="370" y="2"/>
                    <a:pt x="370" y="1"/>
                  </a:cubicBezTo>
                  <a:cubicBezTo>
                    <a:pt x="369" y="0"/>
                    <a:pt x="368" y="0"/>
                    <a:pt x="367" y="0"/>
                  </a:cubicBezTo>
                  <a:cubicBezTo>
                    <a:pt x="268" y="0"/>
                    <a:pt x="268" y="0"/>
                    <a:pt x="268" y="0"/>
                  </a:cubicBezTo>
                  <a:cubicBezTo>
                    <a:pt x="267" y="0"/>
                    <a:pt x="266" y="0"/>
                    <a:pt x="265" y="1"/>
                  </a:cubicBezTo>
                  <a:cubicBezTo>
                    <a:pt x="264" y="2"/>
                    <a:pt x="264" y="3"/>
                    <a:pt x="264" y="4"/>
                  </a:cubicBezTo>
                  <a:cubicBezTo>
                    <a:pt x="264" y="27"/>
                    <a:pt x="264" y="27"/>
                    <a:pt x="264" y="27"/>
                  </a:cubicBezTo>
                  <a:cubicBezTo>
                    <a:pt x="264" y="29"/>
                    <a:pt x="265" y="30"/>
                    <a:pt x="266" y="31"/>
                  </a:cubicBezTo>
                  <a:cubicBezTo>
                    <a:pt x="275" y="35"/>
                    <a:pt x="281" y="43"/>
                    <a:pt x="281" y="54"/>
                  </a:cubicBezTo>
                  <a:cubicBezTo>
                    <a:pt x="281" y="60"/>
                    <a:pt x="279" y="67"/>
                    <a:pt x="274" y="71"/>
                  </a:cubicBezTo>
                  <a:cubicBezTo>
                    <a:pt x="270" y="75"/>
                    <a:pt x="264" y="78"/>
                    <a:pt x="257" y="78"/>
                  </a:cubicBezTo>
                  <a:cubicBezTo>
                    <a:pt x="250" y="78"/>
                    <a:pt x="244" y="75"/>
                    <a:pt x="240" y="71"/>
                  </a:cubicBezTo>
                  <a:cubicBezTo>
                    <a:pt x="235" y="67"/>
                    <a:pt x="232" y="60"/>
                    <a:pt x="232" y="54"/>
                  </a:cubicBezTo>
                  <a:cubicBezTo>
                    <a:pt x="232" y="43"/>
                    <a:pt x="239" y="35"/>
                    <a:pt x="247" y="31"/>
                  </a:cubicBezTo>
                  <a:cubicBezTo>
                    <a:pt x="249" y="30"/>
                    <a:pt x="250" y="29"/>
                    <a:pt x="250" y="27"/>
                  </a:cubicBezTo>
                  <a:cubicBezTo>
                    <a:pt x="250" y="4"/>
                    <a:pt x="250" y="4"/>
                    <a:pt x="250" y="4"/>
                  </a:cubicBezTo>
                  <a:cubicBezTo>
                    <a:pt x="250" y="3"/>
                    <a:pt x="249" y="2"/>
                    <a:pt x="249" y="1"/>
                  </a:cubicBezTo>
                  <a:cubicBezTo>
                    <a:pt x="248" y="0"/>
                    <a:pt x="247" y="0"/>
                    <a:pt x="246" y="0"/>
                  </a:cubicBezTo>
                  <a:cubicBezTo>
                    <a:pt x="30" y="0"/>
                    <a:pt x="30" y="0"/>
                    <a:pt x="30" y="0"/>
                  </a:cubicBezTo>
                  <a:cubicBezTo>
                    <a:pt x="28" y="0"/>
                    <a:pt x="26" y="1"/>
                    <a:pt x="26" y="4"/>
                  </a:cubicBezTo>
                  <a:cubicBezTo>
                    <a:pt x="26" y="11"/>
                    <a:pt x="25" y="19"/>
                    <a:pt x="25" y="26"/>
                  </a:cubicBezTo>
                  <a:cubicBezTo>
                    <a:pt x="25" y="62"/>
                    <a:pt x="27" y="101"/>
                    <a:pt x="32" y="137"/>
                  </a:cubicBezTo>
                  <a:cubicBezTo>
                    <a:pt x="36" y="137"/>
                    <a:pt x="36" y="137"/>
                    <a:pt x="36" y="137"/>
                  </a:cubicBezTo>
                  <a:cubicBezTo>
                    <a:pt x="33" y="135"/>
                    <a:pt x="33" y="135"/>
                    <a:pt x="33" y="135"/>
                  </a:cubicBezTo>
                  <a:cubicBezTo>
                    <a:pt x="33" y="135"/>
                    <a:pt x="0" y="186"/>
                    <a:pt x="0" y="252"/>
                  </a:cubicBezTo>
                  <a:cubicBezTo>
                    <a:pt x="0" y="258"/>
                    <a:pt x="0" y="264"/>
                    <a:pt x="1" y="271"/>
                  </a:cubicBezTo>
                  <a:cubicBezTo>
                    <a:pt x="8" y="345"/>
                    <a:pt x="23" y="408"/>
                    <a:pt x="23" y="495"/>
                  </a:cubicBezTo>
                  <a:cubicBezTo>
                    <a:pt x="23" y="532"/>
                    <a:pt x="20" y="565"/>
                    <a:pt x="18" y="591"/>
                  </a:cubicBezTo>
                  <a:cubicBezTo>
                    <a:pt x="16" y="604"/>
                    <a:pt x="15" y="615"/>
                    <a:pt x="14" y="624"/>
                  </a:cubicBezTo>
                  <a:cubicBezTo>
                    <a:pt x="13" y="633"/>
                    <a:pt x="13" y="640"/>
                    <a:pt x="13" y="645"/>
                  </a:cubicBezTo>
                  <a:cubicBezTo>
                    <a:pt x="13" y="647"/>
                    <a:pt x="13" y="648"/>
                    <a:pt x="13" y="650"/>
                  </a:cubicBezTo>
                  <a:cubicBezTo>
                    <a:pt x="13" y="651"/>
                    <a:pt x="13" y="652"/>
                    <a:pt x="14" y="653"/>
                  </a:cubicBezTo>
                  <a:cubicBezTo>
                    <a:pt x="14" y="654"/>
                    <a:pt x="15" y="655"/>
                    <a:pt x="16" y="656"/>
                  </a:cubicBezTo>
                  <a:cubicBezTo>
                    <a:pt x="17" y="658"/>
                    <a:pt x="19" y="659"/>
                    <a:pt x="21" y="661"/>
                  </a:cubicBezTo>
                  <a:cubicBezTo>
                    <a:pt x="29" y="667"/>
                    <a:pt x="42" y="675"/>
                    <a:pt x="54" y="682"/>
                  </a:cubicBezTo>
                  <a:cubicBezTo>
                    <a:pt x="66" y="689"/>
                    <a:pt x="77" y="695"/>
                    <a:pt x="81" y="698"/>
                  </a:cubicBezTo>
                  <a:cubicBezTo>
                    <a:pt x="85" y="700"/>
                    <a:pt x="90" y="701"/>
                    <a:pt x="95" y="701"/>
                  </a:cubicBezTo>
                  <a:cubicBezTo>
                    <a:pt x="102" y="701"/>
                    <a:pt x="108" y="699"/>
                    <a:pt x="113" y="695"/>
                  </a:cubicBezTo>
                  <a:cubicBezTo>
                    <a:pt x="115" y="694"/>
                    <a:pt x="117" y="691"/>
                    <a:pt x="119" y="689"/>
                  </a:cubicBezTo>
                  <a:cubicBezTo>
                    <a:pt x="123" y="685"/>
                    <a:pt x="127" y="680"/>
                    <a:pt x="131" y="676"/>
                  </a:cubicBezTo>
                  <a:cubicBezTo>
                    <a:pt x="135" y="672"/>
                    <a:pt x="138" y="668"/>
                    <a:pt x="140" y="665"/>
                  </a:cubicBezTo>
                  <a:cubicBezTo>
                    <a:pt x="140" y="665"/>
                    <a:pt x="140" y="664"/>
                    <a:pt x="140" y="663"/>
                  </a:cubicBezTo>
                  <a:cubicBezTo>
                    <a:pt x="140" y="663"/>
                    <a:pt x="141" y="648"/>
                    <a:pt x="143" y="631"/>
                  </a:cubicBezTo>
                  <a:cubicBezTo>
                    <a:pt x="144" y="613"/>
                    <a:pt x="145" y="593"/>
                    <a:pt x="145" y="582"/>
                  </a:cubicBezTo>
                  <a:cubicBezTo>
                    <a:pt x="145" y="579"/>
                    <a:pt x="145" y="578"/>
                    <a:pt x="145" y="576"/>
                  </a:cubicBezTo>
                  <a:cubicBezTo>
                    <a:pt x="145" y="575"/>
                    <a:pt x="145" y="575"/>
                    <a:pt x="145" y="574"/>
                  </a:cubicBezTo>
                  <a:cubicBezTo>
                    <a:pt x="144" y="574"/>
                    <a:pt x="144" y="573"/>
                    <a:pt x="144" y="572"/>
                  </a:cubicBezTo>
                  <a:cubicBezTo>
                    <a:pt x="142" y="568"/>
                    <a:pt x="140" y="563"/>
                    <a:pt x="137" y="557"/>
                  </a:cubicBezTo>
                  <a:cubicBezTo>
                    <a:pt x="128" y="540"/>
                    <a:pt x="114" y="515"/>
                    <a:pt x="111" y="488"/>
                  </a:cubicBezTo>
                  <a:cubicBezTo>
                    <a:pt x="110" y="483"/>
                    <a:pt x="110" y="477"/>
                    <a:pt x="110" y="470"/>
                  </a:cubicBezTo>
                  <a:cubicBezTo>
                    <a:pt x="110" y="445"/>
                    <a:pt x="115" y="410"/>
                    <a:pt x="128" y="378"/>
                  </a:cubicBezTo>
                  <a:cubicBezTo>
                    <a:pt x="135" y="363"/>
                    <a:pt x="141" y="342"/>
                    <a:pt x="144" y="318"/>
                  </a:cubicBezTo>
                  <a:cubicBezTo>
                    <a:pt x="148" y="294"/>
                    <a:pt x="150" y="267"/>
                    <a:pt x="150" y="239"/>
                  </a:cubicBezTo>
                  <a:cubicBezTo>
                    <a:pt x="150" y="218"/>
                    <a:pt x="149" y="196"/>
                    <a:pt x="147" y="175"/>
                  </a:cubicBezTo>
                  <a:cubicBezTo>
                    <a:pt x="146" y="175"/>
                    <a:pt x="146" y="174"/>
                    <a:pt x="146" y="172"/>
                  </a:cubicBezTo>
                  <a:cubicBezTo>
                    <a:pt x="146" y="167"/>
                    <a:pt x="147" y="159"/>
                    <a:pt x="149" y="149"/>
                  </a:cubicBezTo>
                  <a:cubicBezTo>
                    <a:pt x="151" y="134"/>
                    <a:pt x="154" y="115"/>
                    <a:pt x="156" y="96"/>
                  </a:cubicBezTo>
                  <a:cubicBezTo>
                    <a:pt x="158" y="77"/>
                    <a:pt x="160" y="58"/>
                    <a:pt x="160" y="44"/>
                  </a:cubicBezTo>
                  <a:cubicBezTo>
                    <a:pt x="160" y="41"/>
                    <a:pt x="160" y="39"/>
                    <a:pt x="160" y="37"/>
                  </a:cubicBezTo>
                  <a:cubicBezTo>
                    <a:pt x="156" y="37"/>
                    <a:pt x="156" y="37"/>
                    <a:pt x="156" y="37"/>
                  </a:cubicBezTo>
                  <a:cubicBezTo>
                    <a:pt x="153" y="38"/>
                    <a:pt x="153" y="38"/>
                    <a:pt x="153" y="38"/>
                  </a:cubicBezTo>
                  <a:cubicBezTo>
                    <a:pt x="153" y="38"/>
                    <a:pt x="165" y="72"/>
                    <a:pt x="192" y="115"/>
                  </a:cubicBezTo>
                  <a:cubicBezTo>
                    <a:pt x="195" y="113"/>
                    <a:pt x="195" y="113"/>
                    <a:pt x="195" y="113"/>
                  </a:cubicBezTo>
                  <a:cubicBezTo>
                    <a:pt x="191" y="113"/>
                    <a:pt x="191" y="113"/>
                    <a:pt x="191" y="113"/>
                  </a:cubicBezTo>
                  <a:cubicBezTo>
                    <a:pt x="191" y="249"/>
                    <a:pt x="191" y="249"/>
                    <a:pt x="191" y="249"/>
                  </a:cubicBezTo>
                  <a:cubicBezTo>
                    <a:pt x="195" y="249"/>
                    <a:pt x="195" y="249"/>
                    <a:pt x="195" y="249"/>
                  </a:cubicBezTo>
                  <a:cubicBezTo>
                    <a:pt x="191" y="248"/>
                    <a:pt x="191" y="248"/>
                    <a:pt x="191" y="248"/>
                  </a:cubicBezTo>
                  <a:cubicBezTo>
                    <a:pt x="191" y="248"/>
                    <a:pt x="148" y="365"/>
                    <a:pt x="148" y="516"/>
                  </a:cubicBezTo>
                  <a:cubicBezTo>
                    <a:pt x="148" y="534"/>
                    <a:pt x="149" y="552"/>
                    <a:pt x="150" y="571"/>
                  </a:cubicBezTo>
                  <a:cubicBezTo>
                    <a:pt x="157" y="659"/>
                    <a:pt x="173" y="749"/>
                    <a:pt x="189" y="820"/>
                  </a:cubicBezTo>
                  <a:cubicBezTo>
                    <a:pt x="197" y="855"/>
                    <a:pt x="204" y="886"/>
                    <a:pt x="210" y="910"/>
                  </a:cubicBezTo>
                  <a:cubicBezTo>
                    <a:pt x="213" y="922"/>
                    <a:pt x="216" y="932"/>
                    <a:pt x="218" y="940"/>
                  </a:cubicBezTo>
                  <a:cubicBezTo>
                    <a:pt x="220" y="948"/>
                    <a:pt x="221" y="954"/>
                    <a:pt x="222" y="958"/>
                  </a:cubicBezTo>
                  <a:cubicBezTo>
                    <a:pt x="223" y="966"/>
                    <a:pt x="224" y="976"/>
                    <a:pt x="224" y="988"/>
                  </a:cubicBezTo>
                  <a:cubicBezTo>
                    <a:pt x="224" y="1002"/>
                    <a:pt x="223" y="1018"/>
                    <a:pt x="221" y="1033"/>
                  </a:cubicBezTo>
                  <a:cubicBezTo>
                    <a:pt x="218" y="1047"/>
                    <a:pt x="214" y="1061"/>
                    <a:pt x="210" y="1072"/>
                  </a:cubicBezTo>
                  <a:cubicBezTo>
                    <a:pt x="206" y="1079"/>
                    <a:pt x="204" y="1088"/>
                    <a:pt x="202" y="1100"/>
                  </a:cubicBezTo>
                  <a:cubicBezTo>
                    <a:pt x="200" y="1112"/>
                    <a:pt x="199" y="1126"/>
                    <a:pt x="199" y="1141"/>
                  </a:cubicBezTo>
                  <a:cubicBezTo>
                    <a:pt x="199" y="1186"/>
                    <a:pt x="207" y="1246"/>
                    <a:pt x="229" y="1308"/>
                  </a:cubicBezTo>
                  <a:cubicBezTo>
                    <a:pt x="248" y="1360"/>
                    <a:pt x="261" y="1406"/>
                    <a:pt x="270" y="1441"/>
                  </a:cubicBezTo>
                  <a:cubicBezTo>
                    <a:pt x="274" y="1459"/>
                    <a:pt x="277" y="1474"/>
                    <a:pt x="279" y="1485"/>
                  </a:cubicBezTo>
                  <a:cubicBezTo>
                    <a:pt x="281" y="1496"/>
                    <a:pt x="283" y="1503"/>
                    <a:pt x="283" y="1506"/>
                  </a:cubicBezTo>
                  <a:cubicBezTo>
                    <a:pt x="283" y="1506"/>
                    <a:pt x="283" y="1506"/>
                    <a:pt x="283" y="1507"/>
                  </a:cubicBezTo>
                  <a:cubicBezTo>
                    <a:pt x="283" y="1509"/>
                    <a:pt x="282" y="1510"/>
                    <a:pt x="282" y="1510"/>
                  </a:cubicBezTo>
                  <a:cubicBezTo>
                    <a:pt x="281" y="1511"/>
                    <a:pt x="280" y="1513"/>
                    <a:pt x="278" y="1514"/>
                  </a:cubicBezTo>
                  <a:cubicBezTo>
                    <a:pt x="277" y="1515"/>
                    <a:pt x="276" y="1515"/>
                    <a:pt x="275" y="1517"/>
                  </a:cubicBezTo>
                  <a:cubicBezTo>
                    <a:pt x="274" y="1518"/>
                    <a:pt x="273" y="1519"/>
                    <a:pt x="272" y="1521"/>
                  </a:cubicBezTo>
                  <a:cubicBezTo>
                    <a:pt x="272" y="1523"/>
                    <a:pt x="272" y="1524"/>
                    <a:pt x="272" y="1525"/>
                  </a:cubicBezTo>
                  <a:cubicBezTo>
                    <a:pt x="272" y="1528"/>
                    <a:pt x="272" y="1531"/>
                    <a:pt x="273" y="1534"/>
                  </a:cubicBezTo>
                  <a:cubicBezTo>
                    <a:pt x="273" y="1536"/>
                    <a:pt x="273" y="1539"/>
                    <a:pt x="273" y="1541"/>
                  </a:cubicBezTo>
                  <a:cubicBezTo>
                    <a:pt x="273" y="1542"/>
                    <a:pt x="273" y="1543"/>
                    <a:pt x="273" y="1544"/>
                  </a:cubicBezTo>
                  <a:cubicBezTo>
                    <a:pt x="273" y="1544"/>
                    <a:pt x="273" y="1544"/>
                    <a:pt x="273" y="1544"/>
                  </a:cubicBezTo>
                  <a:cubicBezTo>
                    <a:pt x="273" y="1544"/>
                    <a:pt x="273" y="1544"/>
                    <a:pt x="273" y="1544"/>
                  </a:cubicBezTo>
                  <a:cubicBezTo>
                    <a:pt x="273" y="1544"/>
                    <a:pt x="273" y="1544"/>
                    <a:pt x="273" y="1544"/>
                  </a:cubicBezTo>
                  <a:cubicBezTo>
                    <a:pt x="274" y="1545"/>
                    <a:pt x="274" y="1545"/>
                    <a:pt x="274" y="1545"/>
                  </a:cubicBezTo>
                  <a:cubicBezTo>
                    <a:pt x="273" y="1544"/>
                    <a:pt x="273" y="1544"/>
                    <a:pt x="273" y="1544"/>
                  </a:cubicBezTo>
                  <a:cubicBezTo>
                    <a:pt x="273" y="1544"/>
                    <a:pt x="273" y="1544"/>
                    <a:pt x="273" y="1544"/>
                  </a:cubicBezTo>
                  <a:cubicBezTo>
                    <a:pt x="274" y="1545"/>
                    <a:pt x="274" y="1545"/>
                    <a:pt x="274" y="1545"/>
                  </a:cubicBezTo>
                  <a:cubicBezTo>
                    <a:pt x="273" y="1544"/>
                    <a:pt x="273" y="1544"/>
                    <a:pt x="273" y="1544"/>
                  </a:cubicBezTo>
                  <a:cubicBezTo>
                    <a:pt x="273" y="1544"/>
                    <a:pt x="273" y="1544"/>
                    <a:pt x="273" y="1544"/>
                  </a:cubicBezTo>
                  <a:cubicBezTo>
                    <a:pt x="273" y="1544"/>
                    <a:pt x="273" y="1544"/>
                    <a:pt x="273" y="1544"/>
                  </a:cubicBezTo>
                  <a:cubicBezTo>
                    <a:pt x="273" y="1544"/>
                    <a:pt x="273" y="1544"/>
                    <a:pt x="273" y="1544"/>
                  </a:cubicBezTo>
                  <a:cubicBezTo>
                    <a:pt x="273" y="1544"/>
                    <a:pt x="273" y="1544"/>
                    <a:pt x="273" y="1544"/>
                  </a:cubicBezTo>
                  <a:cubicBezTo>
                    <a:pt x="273" y="1544"/>
                    <a:pt x="273" y="1544"/>
                    <a:pt x="273" y="1544"/>
                  </a:cubicBezTo>
                  <a:cubicBezTo>
                    <a:pt x="273" y="1544"/>
                    <a:pt x="273" y="1545"/>
                    <a:pt x="272" y="1545"/>
                  </a:cubicBezTo>
                  <a:cubicBezTo>
                    <a:pt x="270" y="1547"/>
                    <a:pt x="266" y="1550"/>
                    <a:pt x="262" y="1554"/>
                  </a:cubicBezTo>
                  <a:cubicBezTo>
                    <a:pt x="255" y="1560"/>
                    <a:pt x="246" y="1567"/>
                    <a:pt x="239" y="1574"/>
                  </a:cubicBezTo>
                  <a:cubicBezTo>
                    <a:pt x="235" y="1578"/>
                    <a:pt x="232" y="1581"/>
                    <a:pt x="229" y="1584"/>
                  </a:cubicBezTo>
                  <a:cubicBezTo>
                    <a:pt x="228" y="1585"/>
                    <a:pt x="227" y="1586"/>
                    <a:pt x="226" y="1588"/>
                  </a:cubicBezTo>
                  <a:cubicBezTo>
                    <a:pt x="226" y="1589"/>
                    <a:pt x="225" y="1591"/>
                    <a:pt x="225" y="1593"/>
                  </a:cubicBezTo>
                  <a:cubicBezTo>
                    <a:pt x="225" y="1597"/>
                    <a:pt x="225" y="1602"/>
                    <a:pt x="227" y="1607"/>
                  </a:cubicBezTo>
                  <a:cubicBezTo>
                    <a:pt x="228" y="1609"/>
                    <a:pt x="229" y="1611"/>
                    <a:pt x="232" y="1613"/>
                  </a:cubicBezTo>
                  <a:cubicBezTo>
                    <a:pt x="234" y="1615"/>
                    <a:pt x="237" y="1615"/>
                    <a:pt x="240" y="1615"/>
                  </a:cubicBezTo>
                  <a:cubicBezTo>
                    <a:pt x="252" y="1615"/>
                    <a:pt x="323" y="1615"/>
                    <a:pt x="339" y="1615"/>
                  </a:cubicBezTo>
                  <a:cubicBezTo>
                    <a:pt x="344" y="1615"/>
                    <a:pt x="348" y="1615"/>
                    <a:pt x="351" y="1614"/>
                  </a:cubicBezTo>
                  <a:cubicBezTo>
                    <a:pt x="353" y="1613"/>
                    <a:pt x="355" y="1612"/>
                    <a:pt x="357" y="1611"/>
                  </a:cubicBezTo>
                  <a:cubicBezTo>
                    <a:pt x="359" y="1609"/>
                    <a:pt x="360" y="1606"/>
                    <a:pt x="361" y="1603"/>
                  </a:cubicBezTo>
                  <a:cubicBezTo>
                    <a:pt x="362" y="1600"/>
                    <a:pt x="362" y="1597"/>
                    <a:pt x="362" y="1593"/>
                  </a:cubicBezTo>
                  <a:cubicBezTo>
                    <a:pt x="362" y="1586"/>
                    <a:pt x="359" y="1579"/>
                    <a:pt x="357" y="1573"/>
                  </a:cubicBezTo>
                  <a:cubicBezTo>
                    <a:pt x="356" y="1569"/>
                    <a:pt x="355" y="1567"/>
                    <a:pt x="354" y="1564"/>
                  </a:cubicBezTo>
                  <a:cubicBezTo>
                    <a:pt x="354" y="1563"/>
                    <a:pt x="353" y="1562"/>
                    <a:pt x="353" y="1561"/>
                  </a:cubicBezTo>
                  <a:cubicBezTo>
                    <a:pt x="353" y="1561"/>
                    <a:pt x="353" y="1560"/>
                    <a:pt x="353" y="1560"/>
                  </a:cubicBezTo>
                  <a:cubicBezTo>
                    <a:pt x="353" y="1560"/>
                    <a:pt x="353" y="1559"/>
                    <a:pt x="353" y="1559"/>
                  </a:cubicBezTo>
                  <a:cubicBezTo>
                    <a:pt x="354" y="1556"/>
                    <a:pt x="356" y="1552"/>
                    <a:pt x="358" y="1547"/>
                  </a:cubicBezTo>
                  <a:cubicBezTo>
                    <a:pt x="360" y="1542"/>
                    <a:pt x="362" y="1536"/>
                    <a:pt x="362" y="1531"/>
                  </a:cubicBezTo>
                  <a:cubicBezTo>
                    <a:pt x="362" y="1529"/>
                    <a:pt x="362" y="1528"/>
                    <a:pt x="361" y="1527"/>
                  </a:cubicBezTo>
                  <a:cubicBezTo>
                    <a:pt x="361" y="1523"/>
                    <a:pt x="360" y="1521"/>
                    <a:pt x="359" y="1518"/>
                  </a:cubicBezTo>
                  <a:cubicBezTo>
                    <a:pt x="358" y="1514"/>
                    <a:pt x="356" y="1510"/>
                    <a:pt x="355" y="1502"/>
                  </a:cubicBezTo>
                  <a:cubicBezTo>
                    <a:pt x="353" y="1494"/>
                    <a:pt x="352" y="1482"/>
                    <a:pt x="352" y="1462"/>
                  </a:cubicBezTo>
                  <a:cubicBezTo>
                    <a:pt x="352" y="1455"/>
                    <a:pt x="352" y="1449"/>
                    <a:pt x="352" y="1442"/>
                  </a:cubicBezTo>
                  <a:cubicBezTo>
                    <a:pt x="352" y="1398"/>
                    <a:pt x="355" y="1358"/>
                    <a:pt x="360" y="1306"/>
                  </a:cubicBezTo>
                  <a:cubicBezTo>
                    <a:pt x="365" y="1256"/>
                    <a:pt x="371" y="1184"/>
                    <a:pt x="371" y="1119"/>
                  </a:cubicBezTo>
                  <a:cubicBezTo>
                    <a:pt x="371" y="1104"/>
                    <a:pt x="370" y="1090"/>
                    <a:pt x="370" y="1077"/>
                  </a:cubicBezTo>
                  <a:cubicBezTo>
                    <a:pt x="367" y="1013"/>
                    <a:pt x="359" y="895"/>
                    <a:pt x="359" y="835"/>
                  </a:cubicBezTo>
                  <a:cubicBezTo>
                    <a:pt x="359" y="826"/>
                    <a:pt x="359" y="818"/>
                    <a:pt x="359" y="812"/>
                  </a:cubicBezTo>
                  <a:cubicBezTo>
                    <a:pt x="361" y="788"/>
                    <a:pt x="364" y="762"/>
                    <a:pt x="366" y="743"/>
                  </a:cubicBezTo>
                  <a:cubicBezTo>
                    <a:pt x="367" y="733"/>
                    <a:pt x="369" y="725"/>
                    <a:pt x="369" y="719"/>
                  </a:cubicBezTo>
                  <a:cubicBezTo>
                    <a:pt x="370" y="713"/>
                    <a:pt x="371" y="710"/>
                    <a:pt x="371" y="710"/>
                  </a:cubicBezTo>
                  <a:cubicBezTo>
                    <a:pt x="371" y="709"/>
                    <a:pt x="371" y="709"/>
                    <a:pt x="371" y="709"/>
                  </a:cubicBezTo>
                  <a:cubicBezTo>
                    <a:pt x="371" y="126"/>
                    <a:pt x="371" y="126"/>
                    <a:pt x="371" y="126"/>
                  </a:cubicBezTo>
                  <a:cubicBezTo>
                    <a:pt x="393" y="126"/>
                    <a:pt x="393" y="126"/>
                    <a:pt x="393" y="126"/>
                  </a:cubicBezTo>
                  <a:cubicBezTo>
                    <a:pt x="393" y="122"/>
                    <a:pt x="393" y="122"/>
                    <a:pt x="393" y="122"/>
                  </a:cubicBezTo>
                  <a:cubicBezTo>
                    <a:pt x="389" y="124"/>
                    <a:pt x="389" y="124"/>
                    <a:pt x="389" y="124"/>
                  </a:cubicBezTo>
                  <a:cubicBezTo>
                    <a:pt x="394" y="135"/>
                    <a:pt x="406" y="144"/>
                    <a:pt x="419" y="144"/>
                  </a:cubicBezTo>
                  <a:cubicBezTo>
                    <a:pt x="437" y="144"/>
                    <a:pt x="452" y="129"/>
                    <a:pt x="452" y="111"/>
                  </a:cubicBezTo>
                  <a:cubicBezTo>
                    <a:pt x="452" y="93"/>
                    <a:pt x="437" y="79"/>
                    <a:pt x="419" y="79"/>
                  </a:cubicBezTo>
                  <a:cubicBezTo>
                    <a:pt x="419" y="83"/>
                    <a:pt x="419" y="83"/>
                    <a:pt x="419" y="83"/>
                  </a:cubicBezTo>
                  <a:cubicBezTo>
                    <a:pt x="419" y="87"/>
                    <a:pt x="419" y="87"/>
                    <a:pt x="419" y="87"/>
                  </a:cubicBezTo>
                  <a:cubicBezTo>
                    <a:pt x="426" y="87"/>
                    <a:pt x="432" y="89"/>
                    <a:pt x="437" y="94"/>
                  </a:cubicBezTo>
                  <a:cubicBezTo>
                    <a:pt x="441" y="98"/>
                    <a:pt x="444" y="104"/>
                    <a:pt x="444" y="111"/>
                  </a:cubicBezTo>
                  <a:cubicBezTo>
                    <a:pt x="444" y="118"/>
                    <a:pt x="441" y="124"/>
                    <a:pt x="437" y="128"/>
                  </a:cubicBezTo>
                  <a:cubicBezTo>
                    <a:pt x="432" y="133"/>
                    <a:pt x="426" y="136"/>
                    <a:pt x="419" y="136"/>
                  </a:cubicBezTo>
                  <a:cubicBezTo>
                    <a:pt x="409" y="136"/>
                    <a:pt x="400" y="129"/>
                    <a:pt x="397" y="121"/>
                  </a:cubicBezTo>
                  <a:cubicBezTo>
                    <a:pt x="396" y="119"/>
                    <a:pt x="395" y="118"/>
                    <a:pt x="393" y="118"/>
                  </a:cubicBezTo>
                  <a:cubicBezTo>
                    <a:pt x="367" y="118"/>
                    <a:pt x="367" y="118"/>
                    <a:pt x="367" y="118"/>
                  </a:cubicBezTo>
                  <a:cubicBezTo>
                    <a:pt x="366" y="118"/>
                    <a:pt x="365" y="119"/>
                    <a:pt x="364" y="119"/>
                  </a:cubicBezTo>
                  <a:cubicBezTo>
                    <a:pt x="363" y="120"/>
                    <a:pt x="363" y="121"/>
                    <a:pt x="363" y="122"/>
                  </a:cubicBezTo>
                  <a:cubicBezTo>
                    <a:pt x="363" y="709"/>
                    <a:pt x="363" y="709"/>
                    <a:pt x="363" y="709"/>
                  </a:cubicBezTo>
                  <a:cubicBezTo>
                    <a:pt x="367" y="709"/>
                    <a:pt x="367" y="709"/>
                    <a:pt x="367" y="709"/>
                  </a:cubicBezTo>
                  <a:cubicBezTo>
                    <a:pt x="363" y="709"/>
                    <a:pt x="363" y="709"/>
                    <a:pt x="363" y="709"/>
                  </a:cubicBezTo>
                  <a:cubicBezTo>
                    <a:pt x="363" y="709"/>
                    <a:pt x="354" y="763"/>
                    <a:pt x="351" y="811"/>
                  </a:cubicBezTo>
                  <a:cubicBezTo>
                    <a:pt x="351" y="818"/>
                    <a:pt x="351" y="825"/>
                    <a:pt x="351" y="835"/>
                  </a:cubicBezTo>
                  <a:cubicBezTo>
                    <a:pt x="351" y="896"/>
                    <a:pt x="359" y="1014"/>
                    <a:pt x="362" y="1077"/>
                  </a:cubicBezTo>
                  <a:cubicBezTo>
                    <a:pt x="362" y="1090"/>
                    <a:pt x="363" y="1104"/>
                    <a:pt x="363" y="1119"/>
                  </a:cubicBezTo>
                  <a:cubicBezTo>
                    <a:pt x="363" y="1183"/>
                    <a:pt x="357" y="1256"/>
                    <a:pt x="352" y="1305"/>
                  </a:cubicBezTo>
                  <a:cubicBezTo>
                    <a:pt x="347" y="1357"/>
                    <a:pt x="344" y="1398"/>
                    <a:pt x="344" y="1442"/>
                  </a:cubicBezTo>
                  <a:cubicBezTo>
                    <a:pt x="344" y="1449"/>
                    <a:pt x="344" y="1455"/>
                    <a:pt x="344" y="1462"/>
                  </a:cubicBezTo>
                  <a:cubicBezTo>
                    <a:pt x="344" y="1489"/>
                    <a:pt x="346" y="1502"/>
                    <a:pt x="348" y="1511"/>
                  </a:cubicBezTo>
                  <a:cubicBezTo>
                    <a:pt x="349" y="1515"/>
                    <a:pt x="350" y="1518"/>
                    <a:pt x="351" y="1521"/>
                  </a:cubicBezTo>
                  <a:cubicBezTo>
                    <a:pt x="352" y="1524"/>
                    <a:pt x="353" y="1525"/>
                    <a:pt x="353" y="1528"/>
                  </a:cubicBezTo>
                  <a:cubicBezTo>
                    <a:pt x="354" y="1529"/>
                    <a:pt x="354" y="1530"/>
                    <a:pt x="354" y="1531"/>
                  </a:cubicBezTo>
                  <a:cubicBezTo>
                    <a:pt x="354" y="1535"/>
                    <a:pt x="352" y="1541"/>
                    <a:pt x="350" y="1546"/>
                  </a:cubicBezTo>
                  <a:cubicBezTo>
                    <a:pt x="348" y="1549"/>
                    <a:pt x="347" y="1551"/>
                    <a:pt x="347" y="1553"/>
                  </a:cubicBezTo>
                  <a:cubicBezTo>
                    <a:pt x="346" y="1555"/>
                    <a:pt x="346" y="1556"/>
                    <a:pt x="345" y="1557"/>
                  </a:cubicBezTo>
                  <a:cubicBezTo>
                    <a:pt x="345" y="1558"/>
                    <a:pt x="345" y="1559"/>
                    <a:pt x="345" y="1560"/>
                  </a:cubicBezTo>
                  <a:cubicBezTo>
                    <a:pt x="345" y="1561"/>
                    <a:pt x="345" y="1562"/>
                    <a:pt x="345" y="1563"/>
                  </a:cubicBezTo>
                  <a:cubicBezTo>
                    <a:pt x="346" y="1567"/>
                    <a:pt x="349" y="1572"/>
                    <a:pt x="350" y="1578"/>
                  </a:cubicBezTo>
                  <a:cubicBezTo>
                    <a:pt x="352" y="1583"/>
                    <a:pt x="354" y="1589"/>
                    <a:pt x="354" y="1593"/>
                  </a:cubicBezTo>
                  <a:cubicBezTo>
                    <a:pt x="354" y="1596"/>
                    <a:pt x="354" y="1598"/>
                    <a:pt x="353" y="1600"/>
                  </a:cubicBezTo>
                  <a:cubicBezTo>
                    <a:pt x="353" y="1602"/>
                    <a:pt x="353" y="1603"/>
                    <a:pt x="352" y="1604"/>
                  </a:cubicBezTo>
                  <a:cubicBezTo>
                    <a:pt x="352" y="1605"/>
                    <a:pt x="351" y="1605"/>
                    <a:pt x="349" y="1606"/>
                  </a:cubicBezTo>
                  <a:cubicBezTo>
                    <a:pt x="347" y="1607"/>
                    <a:pt x="344" y="1607"/>
                    <a:pt x="339" y="1607"/>
                  </a:cubicBezTo>
                  <a:cubicBezTo>
                    <a:pt x="323" y="1607"/>
                    <a:pt x="252" y="1607"/>
                    <a:pt x="240" y="1607"/>
                  </a:cubicBezTo>
                  <a:cubicBezTo>
                    <a:pt x="238" y="1607"/>
                    <a:pt x="237" y="1607"/>
                    <a:pt x="236" y="1606"/>
                  </a:cubicBezTo>
                  <a:cubicBezTo>
                    <a:pt x="235" y="1606"/>
                    <a:pt x="235" y="1605"/>
                    <a:pt x="234" y="1605"/>
                  </a:cubicBezTo>
                  <a:cubicBezTo>
                    <a:pt x="234" y="1603"/>
                    <a:pt x="233" y="1602"/>
                    <a:pt x="233" y="1599"/>
                  </a:cubicBezTo>
                  <a:cubicBezTo>
                    <a:pt x="233" y="1597"/>
                    <a:pt x="233" y="1595"/>
                    <a:pt x="233" y="1593"/>
                  </a:cubicBezTo>
                  <a:cubicBezTo>
                    <a:pt x="232" y="1593"/>
                    <a:pt x="232" y="1593"/>
                    <a:pt x="232" y="1593"/>
                  </a:cubicBezTo>
                  <a:cubicBezTo>
                    <a:pt x="233" y="1593"/>
                    <a:pt x="233" y="1593"/>
                    <a:pt x="233" y="1593"/>
                  </a:cubicBezTo>
                  <a:cubicBezTo>
                    <a:pt x="233" y="1593"/>
                    <a:pt x="233" y="1593"/>
                    <a:pt x="233" y="1593"/>
                  </a:cubicBezTo>
                  <a:cubicBezTo>
                    <a:pt x="232" y="1593"/>
                    <a:pt x="232" y="1593"/>
                    <a:pt x="232" y="1593"/>
                  </a:cubicBezTo>
                  <a:cubicBezTo>
                    <a:pt x="233" y="1593"/>
                    <a:pt x="233" y="1593"/>
                    <a:pt x="233" y="1593"/>
                  </a:cubicBezTo>
                  <a:cubicBezTo>
                    <a:pt x="232" y="1593"/>
                    <a:pt x="232" y="1593"/>
                    <a:pt x="232" y="1593"/>
                  </a:cubicBezTo>
                  <a:cubicBezTo>
                    <a:pt x="233" y="1593"/>
                    <a:pt x="233" y="1593"/>
                    <a:pt x="233" y="1593"/>
                  </a:cubicBezTo>
                  <a:cubicBezTo>
                    <a:pt x="233" y="1593"/>
                    <a:pt x="233" y="1593"/>
                    <a:pt x="233" y="1593"/>
                  </a:cubicBezTo>
                  <a:cubicBezTo>
                    <a:pt x="232" y="1593"/>
                    <a:pt x="232" y="1593"/>
                    <a:pt x="232" y="1593"/>
                  </a:cubicBezTo>
                  <a:cubicBezTo>
                    <a:pt x="233" y="1593"/>
                    <a:pt x="233" y="1593"/>
                    <a:pt x="233" y="1593"/>
                  </a:cubicBezTo>
                  <a:cubicBezTo>
                    <a:pt x="233" y="1593"/>
                    <a:pt x="233" y="1593"/>
                    <a:pt x="233" y="1593"/>
                  </a:cubicBezTo>
                  <a:cubicBezTo>
                    <a:pt x="233" y="1592"/>
                    <a:pt x="234" y="1590"/>
                    <a:pt x="236" y="1589"/>
                  </a:cubicBezTo>
                  <a:cubicBezTo>
                    <a:pt x="238" y="1586"/>
                    <a:pt x="242" y="1582"/>
                    <a:pt x="246" y="1578"/>
                  </a:cubicBezTo>
                  <a:cubicBezTo>
                    <a:pt x="253" y="1572"/>
                    <a:pt x="261" y="1565"/>
                    <a:pt x="267" y="1560"/>
                  </a:cubicBezTo>
                  <a:cubicBezTo>
                    <a:pt x="270" y="1557"/>
                    <a:pt x="273" y="1555"/>
                    <a:pt x="275" y="1553"/>
                  </a:cubicBezTo>
                  <a:cubicBezTo>
                    <a:pt x="276" y="1552"/>
                    <a:pt x="277" y="1551"/>
                    <a:pt x="278" y="1551"/>
                  </a:cubicBezTo>
                  <a:cubicBezTo>
                    <a:pt x="278" y="1550"/>
                    <a:pt x="279" y="1550"/>
                    <a:pt x="279" y="1549"/>
                  </a:cubicBezTo>
                  <a:cubicBezTo>
                    <a:pt x="279" y="1549"/>
                    <a:pt x="280" y="1549"/>
                    <a:pt x="280" y="1548"/>
                  </a:cubicBezTo>
                  <a:cubicBezTo>
                    <a:pt x="280" y="1547"/>
                    <a:pt x="281" y="1546"/>
                    <a:pt x="281" y="1545"/>
                  </a:cubicBezTo>
                  <a:cubicBezTo>
                    <a:pt x="281" y="1544"/>
                    <a:pt x="281" y="1542"/>
                    <a:pt x="281" y="1541"/>
                  </a:cubicBezTo>
                  <a:cubicBezTo>
                    <a:pt x="281" y="1539"/>
                    <a:pt x="281" y="1536"/>
                    <a:pt x="281" y="1533"/>
                  </a:cubicBezTo>
                  <a:cubicBezTo>
                    <a:pt x="280" y="1530"/>
                    <a:pt x="280" y="1527"/>
                    <a:pt x="280" y="1525"/>
                  </a:cubicBezTo>
                  <a:cubicBezTo>
                    <a:pt x="280" y="1524"/>
                    <a:pt x="280" y="1523"/>
                    <a:pt x="280" y="1523"/>
                  </a:cubicBezTo>
                  <a:cubicBezTo>
                    <a:pt x="280" y="1522"/>
                    <a:pt x="280" y="1522"/>
                    <a:pt x="281" y="1521"/>
                  </a:cubicBezTo>
                  <a:cubicBezTo>
                    <a:pt x="282" y="1521"/>
                    <a:pt x="284" y="1519"/>
                    <a:pt x="287" y="1517"/>
                  </a:cubicBezTo>
                  <a:cubicBezTo>
                    <a:pt x="288" y="1516"/>
                    <a:pt x="289" y="1515"/>
                    <a:pt x="290" y="1513"/>
                  </a:cubicBezTo>
                  <a:cubicBezTo>
                    <a:pt x="290" y="1511"/>
                    <a:pt x="291" y="1509"/>
                    <a:pt x="291" y="1507"/>
                  </a:cubicBezTo>
                  <a:cubicBezTo>
                    <a:pt x="291" y="1506"/>
                    <a:pt x="291" y="1505"/>
                    <a:pt x="291" y="1505"/>
                  </a:cubicBezTo>
                  <a:cubicBezTo>
                    <a:pt x="290" y="1502"/>
                    <a:pt x="289" y="1494"/>
                    <a:pt x="287" y="1483"/>
                  </a:cubicBezTo>
                  <a:cubicBezTo>
                    <a:pt x="280" y="1450"/>
                    <a:pt x="265" y="1383"/>
                    <a:pt x="237" y="1305"/>
                  </a:cubicBezTo>
                  <a:cubicBezTo>
                    <a:pt x="215" y="1244"/>
                    <a:pt x="207" y="1185"/>
                    <a:pt x="207" y="1141"/>
                  </a:cubicBezTo>
                  <a:cubicBezTo>
                    <a:pt x="207" y="1126"/>
                    <a:pt x="208" y="1112"/>
                    <a:pt x="210" y="1101"/>
                  </a:cubicBezTo>
                  <a:cubicBezTo>
                    <a:pt x="212" y="1090"/>
                    <a:pt x="214" y="1081"/>
                    <a:pt x="217" y="1075"/>
                  </a:cubicBezTo>
                  <a:cubicBezTo>
                    <a:pt x="222" y="1064"/>
                    <a:pt x="226" y="1049"/>
                    <a:pt x="228" y="1034"/>
                  </a:cubicBezTo>
                  <a:cubicBezTo>
                    <a:pt x="231" y="1019"/>
                    <a:pt x="232" y="1003"/>
                    <a:pt x="232" y="988"/>
                  </a:cubicBezTo>
                  <a:cubicBezTo>
                    <a:pt x="232" y="976"/>
                    <a:pt x="231" y="965"/>
                    <a:pt x="230" y="956"/>
                  </a:cubicBezTo>
                  <a:cubicBezTo>
                    <a:pt x="229" y="952"/>
                    <a:pt x="228" y="946"/>
                    <a:pt x="226" y="938"/>
                  </a:cubicBezTo>
                  <a:cubicBezTo>
                    <a:pt x="212" y="882"/>
                    <a:pt x="169" y="724"/>
                    <a:pt x="158" y="570"/>
                  </a:cubicBezTo>
                  <a:cubicBezTo>
                    <a:pt x="157" y="552"/>
                    <a:pt x="156" y="534"/>
                    <a:pt x="156" y="516"/>
                  </a:cubicBezTo>
                  <a:cubicBezTo>
                    <a:pt x="156" y="441"/>
                    <a:pt x="167" y="375"/>
                    <a:pt x="178" y="327"/>
                  </a:cubicBezTo>
                  <a:cubicBezTo>
                    <a:pt x="183" y="303"/>
                    <a:pt x="188" y="284"/>
                    <a:pt x="192" y="271"/>
                  </a:cubicBezTo>
                  <a:cubicBezTo>
                    <a:pt x="194" y="265"/>
                    <a:pt x="196" y="260"/>
                    <a:pt x="197" y="256"/>
                  </a:cubicBezTo>
                  <a:cubicBezTo>
                    <a:pt x="198" y="254"/>
                    <a:pt x="198" y="253"/>
                    <a:pt x="199" y="252"/>
                  </a:cubicBezTo>
                  <a:cubicBezTo>
                    <a:pt x="199" y="251"/>
                    <a:pt x="199" y="251"/>
                    <a:pt x="199" y="251"/>
                  </a:cubicBezTo>
                  <a:cubicBezTo>
                    <a:pt x="199" y="250"/>
                    <a:pt x="199" y="250"/>
                    <a:pt x="199" y="249"/>
                  </a:cubicBezTo>
                  <a:cubicBezTo>
                    <a:pt x="199" y="113"/>
                    <a:pt x="199" y="113"/>
                    <a:pt x="199" y="113"/>
                  </a:cubicBezTo>
                  <a:cubicBezTo>
                    <a:pt x="199" y="112"/>
                    <a:pt x="199" y="111"/>
                    <a:pt x="199" y="111"/>
                  </a:cubicBezTo>
                  <a:cubicBezTo>
                    <a:pt x="186" y="90"/>
                    <a:pt x="176" y="71"/>
                    <a:pt x="170" y="57"/>
                  </a:cubicBezTo>
                  <a:cubicBezTo>
                    <a:pt x="166" y="50"/>
                    <a:pt x="164" y="45"/>
                    <a:pt x="162" y="41"/>
                  </a:cubicBezTo>
                  <a:cubicBezTo>
                    <a:pt x="162" y="39"/>
                    <a:pt x="161" y="38"/>
                    <a:pt x="161" y="37"/>
                  </a:cubicBezTo>
                  <a:cubicBezTo>
                    <a:pt x="160" y="36"/>
                    <a:pt x="160" y="36"/>
                    <a:pt x="160" y="36"/>
                  </a:cubicBezTo>
                  <a:cubicBezTo>
                    <a:pt x="160" y="35"/>
                    <a:pt x="160" y="35"/>
                    <a:pt x="160" y="35"/>
                  </a:cubicBezTo>
                  <a:cubicBezTo>
                    <a:pt x="159" y="34"/>
                    <a:pt x="157" y="33"/>
                    <a:pt x="155" y="33"/>
                  </a:cubicBezTo>
                  <a:cubicBezTo>
                    <a:pt x="154" y="33"/>
                    <a:pt x="152" y="35"/>
                    <a:pt x="152" y="37"/>
                  </a:cubicBezTo>
                  <a:cubicBezTo>
                    <a:pt x="152" y="39"/>
                    <a:pt x="152" y="41"/>
                    <a:pt x="152" y="44"/>
                  </a:cubicBezTo>
                  <a:cubicBezTo>
                    <a:pt x="152" y="62"/>
                    <a:pt x="149" y="89"/>
                    <a:pt x="145" y="114"/>
                  </a:cubicBezTo>
                  <a:cubicBezTo>
                    <a:pt x="144" y="126"/>
                    <a:pt x="142" y="138"/>
                    <a:pt x="141" y="148"/>
                  </a:cubicBezTo>
                  <a:cubicBezTo>
                    <a:pt x="139" y="158"/>
                    <a:pt x="138" y="167"/>
                    <a:pt x="138" y="172"/>
                  </a:cubicBezTo>
                  <a:cubicBezTo>
                    <a:pt x="138" y="174"/>
                    <a:pt x="138" y="175"/>
                    <a:pt x="139" y="176"/>
                  </a:cubicBezTo>
                  <a:cubicBezTo>
                    <a:pt x="141" y="197"/>
                    <a:pt x="142" y="218"/>
                    <a:pt x="142" y="239"/>
                  </a:cubicBezTo>
                  <a:cubicBezTo>
                    <a:pt x="142" y="267"/>
                    <a:pt x="140" y="293"/>
                    <a:pt x="137" y="317"/>
                  </a:cubicBezTo>
                  <a:cubicBezTo>
                    <a:pt x="133" y="340"/>
                    <a:pt x="127" y="361"/>
                    <a:pt x="121" y="375"/>
                  </a:cubicBezTo>
                  <a:cubicBezTo>
                    <a:pt x="107" y="408"/>
                    <a:pt x="102" y="444"/>
                    <a:pt x="102" y="470"/>
                  </a:cubicBezTo>
                  <a:cubicBezTo>
                    <a:pt x="102" y="477"/>
                    <a:pt x="102" y="484"/>
                    <a:pt x="103" y="489"/>
                  </a:cubicBezTo>
                  <a:cubicBezTo>
                    <a:pt x="105" y="508"/>
                    <a:pt x="112" y="526"/>
                    <a:pt x="119" y="541"/>
                  </a:cubicBezTo>
                  <a:cubicBezTo>
                    <a:pt x="123" y="548"/>
                    <a:pt x="127" y="555"/>
                    <a:pt x="130" y="561"/>
                  </a:cubicBezTo>
                  <a:cubicBezTo>
                    <a:pt x="133" y="567"/>
                    <a:pt x="135" y="572"/>
                    <a:pt x="137" y="575"/>
                  </a:cubicBezTo>
                  <a:cubicBezTo>
                    <a:pt x="138" y="575"/>
                    <a:pt x="138" y="575"/>
                    <a:pt x="138" y="575"/>
                  </a:cubicBezTo>
                  <a:cubicBezTo>
                    <a:pt x="137" y="575"/>
                    <a:pt x="137" y="575"/>
                    <a:pt x="137" y="575"/>
                  </a:cubicBezTo>
                  <a:cubicBezTo>
                    <a:pt x="137" y="575"/>
                    <a:pt x="137" y="575"/>
                    <a:pt x="137" y="575"/>
                  </a:cubicBezTo>
                  <a:cubicBezTo>
                    <a:pt x="138" y="575"/>
                    <a:pt x="138" y="575"/>
                    <a:pt x="138" y="575"/>
                  </a:cubicBezTo>
                  <a:cubicBezTo>
                    <a:pt x="137" y="575"/>
                    <a:pt x="137" y="575"/>
                    <a:pt x="137" y="575"/>
                  </a:cubicBezTo>
                  <a:cubicBezTo>
                    <a:pt x="137" y="575"/>
                    <a:pt x="137" y="575"/>
                    <a:pt x="137" y="575"/>
                  </a:cubicBezTo>
                  <a:cubicBezTo>
                    <a:pt x="137" y="575"/>
                    <a:pt x="137" y="575"/>
                    <a:pt x="137" y="575"/>
                  </a:cubicBezTo>
                  <a:cubicBezTo>
                    <a:pt x="137" y="575"/>
                    <a:pt x="137" y="575"/>
                    <a:pt x="137" y="575"/>
                  </a:cubicBezTo>
                  <a:cubicBezTo>
                    <a:pt x="137" y="575"/>
                    <a:pt x="137" y="575"/>
                    <a:pt x="137" y="575"/>
                  </a:cubicBezTo>
                  <a:cubicBezTo>
                    <a:pt x="137" y="575"/>
                    <a:pt x="137" y="575"/>
                    <a:pt x="137" y="575"/>
                  </a:cubicBezTo>
                  <a:cubicBezTo>
                    <a:pt x="137" y="575"/>
                    <a:pt x="137" y="576"/>
                    <a:pt x="137" y="577"/>
                  </a:cubicBezTo>
                  <a:cubicBezTo>
                    <a:pt x="137" y="578"/>
                    <a:pt x="137" y="580"/>
                    <a:pt x="137" y="582"/>
                  </a:cubicBezTo>
                  <a:cubicBezTo>
                    <a:pt x="137" y="592"/>
                    <a:pt x="136" y="613"/>
                    <a:pt x="135" y="630"/>
                  </a:cubicBezTo>
                  <a:cubicBezTo>
                    <a:pt x="134" y="639"/>
                    <a:pt x="133" y="647"/>
                    <a:pt x="133" y="653"/>
                  </a:cubicBezTo>
                  <a:cubicBezTo>
                    <a:pt x="133" y="659"/>
                    <a:pt x="132" y="663"/>
                    <a:pt x="132" y="663"/>
                  </a:cubicBezTo>
                  <a:cubicBezTo>
                    <a:pt x="136" y="663"/>
                    <a:pt x="136" y="663"/>
                    <a:pt x="136" y="663"/>
                  </a:cubicBezTo>
                  <a:cubicBezTo>
                    <a:pt x="133" y="661"/>
                    <a:pt x="133" y="661"/>
                    <a:pt x="133" y="661"/>
                  </a:cubicBezTo>
                  <a:cubicBezTo>
                    <a:pt x="132" y="662"/>
                    <a:pt x="130" y="664"/>
                    <a:pt x="128" y="667"/>
                  </a:cubicBezTo>
                  <a:cubicBezTo>
                    <a:pt x="125" y="671"/>
                    <a:pt x="121" y="675"/>
                    <a:pt x="117" y="679"/>
                  </a:cubicBezTo>
                  <a:cubicBezTo>
                    <a:pt x="113" y="683"/>
                    <a:pt x="110" y="687"/>
                    <a:pt x="108" y="689"/>
                  </a:cubicBezTo>
                  <a:cubicBezTo>
                    <a:pt x="105" y="691"/>
                    <a:pt x="100" y="693"/>
                    <a:pt x="95" y="693"/>
                  </a:cubicBezTo>
                  <a:cubicBezTo>
                    <a:pt x="91" y="693"/>
                    <a:pt x="88" y="692"/>
                    <a:pt x="85" y="691"/>
                  </a:cubicBezTo>
                  <a:cubicBezTo>
                    <a:pt x="80" y="688"/>
                    <a:pt x="65" y="679"/>
                    <a:pt x="50" y="671"/>
                  </a:cubicBezTo>
                  <a:cubicBezTo>
                    <a:pt x="43" y="666"/>
                    <a:pt x="36" y="662"/>
                    <a:pt x="30" y="658"/>
                  </a:cubicBezTo>
                  <a:cubicBezTo>
                    <a:pt x="28" y="656"/>
                    <a:pt x="25" y="654"/>
                    <a:pt x="24" y="653"/>
                  </a:cubicBezTo>
                  <a:cubicBezTo>
                    <a:pt x="23" y="652"/>
                    <a:pt x="22" y="651"/>
                    <a:pt x="22" y="651"/>
                  </a:cubicBezTo>
                  <a:cubicBezTo>
                    <a:pt x="21" y="650"/>
                    <a:pt x="21" y="650"/>
                    <a:pt x="21" y="650"/>
                  </a:cubicBezTo>
                  <a:cubicBezTo>
                    <a:pt x="21" y="650"/>
                    <a:pt x="21" y="650"/>
                    <a:pt x="21" y="650"/>
                  </a:cubicBezTo>
                  <a:cubicBezTo>
                    <a:pt x="21" y="650"/>
                    <a:pt x="21" y="650"/>
                    <a:pt x="21" y="650"/>
                  </a:cubicBezTo>
                  <a:cubicBezTo>
                    <a:pt x="21" y="650"/>
                    <a:pt x="21" y="650"/>
                    <a:pt x="21" y="650"/>
                  </a:cubicBezTo>
                  <a:cubicBezTo>
                    <a:pt x="21" y="650"/>
                    <a:pt x="21" y="650"/>
                    <a:pt x="21" y="650"/>
                  </a:cubicBezTo>
                  <a:cubicBezTo>
                    <a:pt x="21" y="650"/>
                    <a:pt x="21" y="650"/>
                    <a:pt x="21" y="650"/>
                  </a:cubicBezTo>
                  <a:cubicBezTo>
                    <a:pt x="21" y="650"/>
                    <a:pt x="21" y="649"/>
                    <a:pt x="21" y="649"/>
                  </a:cubicBezTo>
                  <a:cubicBezTo>
                    <a:pt x="21" y="648"/>
                    <a:pt x="21" y="647"/>
                    <a:pt x="21" y="645"/>
                  </a:cubicBezTo>
                  <a:cubicBezTo>
                    <a:pt x="21" y="641"/>
                    <a:pt x="21" y="634"/>
                    <a:pt x="22" y="625"/>
                  </a:cubicBezTo>
                  <a:cubicBezTo>
                    <a:pt x="25" y="598"/>
                    <a:pt x="31" y="552"/>
                    <a:pt x="31" y="495"/>
                  </a:cubicBezTo>
                  <a:cubicBezTo>
                    <a:pt x="31" y="407"/>
                    <a:pt x="16" y="343"/>
                    <a:pt x="9" y="270"/>
                  </a:cubicBezTo>
                  <a:cubicBezTo>
                    <a:pt x="8" y="264"/>
                    <a:pt x="8" y="258"/>
                    <a:pt x="8" y="252"/>
                  </a:cubicBezTo>
                  <a:cubicBezTo>
                    <a:pt x="8" y="220"/>
                    <a:pt x="16" y="192"/>
                    <a:pt x="24" y="171"/>
                  </a:cubicBezTo>
                  <a:cubicBezTo>
                    <a:pt x="28" y="161"/>
                    <a:pt x="32" y="153"/>
                    <a:pt x="35" y="148"/>
                  </a:cubicBezTo>
                  <a:cubicBezTo>
                    <a:pt x="36" y="145"/>
                    <a:pt x="37" y="143"/>
                    <a:pt x="38" y="141"/>
                  </a:cubicBezTo>
                  <a:cubicBezTo>
                    <a:pt x="39" y="140"/>
                    <a:pt x="39" y="140"/>
                    <a:pt x="39" y="140"/>
                  </a:cubicBezTo>
                  <a:cubicBezTo>
                    <a:pt x="40" y="139"/>
                    <a:pt x="40" y="139"/>
                    <a:pt x="40" y="139"/>
                  </a:cubicBezTo>
                  <a:cubicBezTo>
                    <a:pt x="40" y="139"/>
                    <a:pt x="40" y="139"/>
                    <a:pt x="40" y="139"/>
                  </a:cubicBezTo>
                  <a:cubicBezTo>
                    <a:pt x="40" y="138"/>
                    <a:pt x="40" y="137"/>
                    <a:pt x="40" y="136"/>
                  </a:cubicBezTo>
                  <a:cubicBezTo>
                    <a:pt x="35" y="101"/>
                    <a:pt x="33" y="62"/>
                    <a:pt x="33" y="26"/>
                  </a:cubicBezTo>
                  <a:cubicBezTo>
                    <a:pt x="33" y="19"/>
                    <a:pt x="34" y="11"/>
                    <a:pt x="34" y="4"/>
                  </a:cubicBezTo>
                  <a:cubicBezTo>
                    <a:pt x="30" y="4"/>
                    <a:pt x="30" y="4"/>
                    <a:pt x="30" y="4"/>
                  </a:cubicBezTo>
                  <a:cubicBezTo>
                    <a:pt x="30" y="8"/>
                    <a:pt x="30" y="8"/>
                    <a:pt x="30" y="8"/>
                  </a:cubicBezTo>
                  <a:cubicBezTo>
                    <a:pt x="242" y="8"/>
                    <a:pt x="242" y="8"/>
                    <a:pt x="242" y="8"/>
                  </a:cubicBezTo>
                  <a:cubicBezTo>
                    <a:pt x="242" y="27"/>
                    <a:pt x="242" y="27"/>
                    <a:pt x="242" y="27"/>
                  </a:cubicBezTo>
                  <a:cubicBezTo>
                    <a:pt x="246" y="27"/>
                    <a:pt x="246" y="27"/>
                    <a:pt x="246" y="27"/>
                  </a:cubicBezTo>
                  <a:cubicBezTo>
                    <a:pt x="244" y="24"/>
                    <a:pt x="244" y="24"/>
                    <a:pt x="244" y="24"/>
                  </a:cubicBezTo>
                  <a:cubicBezTo>
                    <a:pt x="233" y="29"/>
                    <a:pt x="224" y="40"/>
                    <a:pt x="224" y="54"/>
                  </a:cubicBezTo>
                  <a:cubicBezTo>
                    <a:pt x="224" y="72"/>
                    <a:pt x="239" y="86"/>
                    <a:pt x="257" y="86"/>
                  </a:cubicBezTo>
                  <a:cubicBezTo>
                    <a:pt x="275" y="86"/>
                    <a:pt x="289" y="72"/>
                    <a:pt x="289" y="54"/>
                  </a:cubicBezTo>
                  <a:cubicBezTo>
                    <a:pt x="289" y="40"/>
                    <a:pt x="281" y="29"/>
                    <a:pt x="270" y="24"/>
                  </a:cubicBezTo>
                  <a:cubicBezTo>
                    <a:pt x="268" y="27"/>
                    <a:pt x="268" y="27"/>
                    <a:pt x="268" y="27"/>
                  </a:cubicBezTo>
                  <a:cubicBezTo>
                    <a:pt x="272" y="27"/>
                    <a:pt x="272" y="27"/>
                    <a:pt x="272" y="27"/>
                  </a:cubicBezTo>
                  <a:cubicBezTo>
                    <a:pt x="272" y="8"/>
                    <a:pt x="272" y="8"/>
                    <a:pt x="272" y="8"/>
                  </a:cubicBezTo>
                  <a:cubicBezTo>
                    <a:pt x="363" y="8"/>
                    <a:pt x="363" y="8"/>
                    <a:pt x="363" y="8"/>
                  </a:cubicBezTo>
                  <a:cubicBezTo>
                    <a:pt x="363" y="100"/>
                    <a:pt x="363" y="100"/>
                    <a:pt x="363" y="100"/>
                  </a:cubicBezTo>
                  <a:cubicBezTo>
                    <a:pt x="363" y="101"/>
                    <a:pt x="363" y="102"/>
                    <a:pt x="364" y="103"/>
                  </a:cubicBezTo>
                  <a:cubicBezTo>
                    <a:pt x="365" y="103"/>
                    <a:pt x="366" y="104"/>
                    <a:pt x="367" y="104"/>
                  </a:cubicBezTo>
                  <a:cubicBezTo>
                    <a:pt x="393" y="104"/>
                    <a:pt x="393" y="104"/>
                    <a:pt x="393" y="104"/>
                  </a:cubicBezTo>
                  <a:cubicBezTo>
                    <a:pt x="395" y="104"/>
                    <a:pt x="396" y="103"/>
                    <a:pt x="397" y="101"/>
                  </a:cubicBezTo>
                  <a:cubicBezTo>
                    <a:pt x="400" y="93"/>
                    <a:pt x="409" y="87"/>
                    <a:pt x="419" y="87"/>
                  </a:cubicBezTo>
                  <a:cubicBezTo>
                    <a:pt x="419" y="83"/>
                    <a:pt x="419" y="83"/>
                    <a:pt x="419" y="8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7" name="组合 16">
            <a:extLst>
              <a:ext uri="{FF2B5EF4-FFF2-40B4-BE49-F238E27FC236}">
                <a16:creationId xmlns:a16="http://schemas.microsoft.com/office/drawing/2014/main" xmlns="" id="{E0616BD6-D46B-4A4D-A21E-765414C0025F}"/>
              </a:ext>
            </a:extLst>
          </p:cNvPr>
          <p:cNvGrpSpPr/>
          <p:nvPr/>
        </p:nvGrpSpPr>
        <p:grpSpPr>
          <a:xfrm>
            <a:off x="7968566" y="2092171"/>
            <a:ext cx="3528109" cy="1297600"/>
            <a:chOff x="8320048" y="2302117"/>
            <a:chExt cx="3528109" cy="1297600"/>
          </a:xfrm>
        </p:grpSpPr>
        <p:sp>
          <p:nvSpPr>
            <p:cNvPr id="18" name="椭圆 17">
              <a:extLst>
                <a:ext uri="{FF2B5EF4-FFF2-40B4-BE49-F238E27FC236}">
                  <a16:creationId xmlns:a16="http://schemas.microsoft.com/office/drawing/2014/main" xmlns="" id="{3155E8CA-DAED-4C9D-982F-882B66EA1D7F}"/>
                </a:ext>
              </a:extLst>
            </p:cNvPr>
            <p:cNvSpPr/>
            <p:nvPr/>
          </p:nvSpPr>
          <p:spPr bwMode="auto">
            <a:xfrm>
              <a:off x="8320048" y="2398130"/>
              <a:ext cx="896937" cy="8969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9" name="Freeform 286">
              <a:extLst>
                <a:ext uri="{FF2B5EF4-FFF2-40B4-BE49-F238E27FC236}">
                  <a16:creationId xmlns:a16="http://schemas.microsoft.com/office/drawing/2014/main" xmlns="" id="{FD70153D-FE51-40B9-AABB-26DBBF64934B}"/>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0" name="文本框 19">
              <a:extLst>
                <a:ext uri="{FF2B5EF4-FFF2-40B4-BE49-F238E27FC236}">
                  <a16:creationId xmlns:a16="http://schemas.microsoft.com/office/drawing/2014/main" xmlns="" id="{352F520C-D52A-410B-B77E-DF88AB6008EB}"/>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1" name="文本框 20">
              <a:extLst>
                <a:ext uri="{FF2B5EF4-FFF2-40B4-BE49-F238E27FC236}">
                  <a16:creationId xmlns:a16="http://schemas.microsoft.com/office/drawing/2014/main" xmlns="" id="{B7DDB0A4-4BF0-4B4D-82AD-3CF3AD15120D}"/>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22" name="组合 21">
            <a:extLst>
              <a:ext uri="{FF2B5EF4-FFF2-40B4-BE49-F238E27FC236}">
                <a16:creationId xmlns:a16="http://schemas.microsoft.com/office/drawing/2014/main" xmlns="" id="{4297EAC5-CF79-4414-9895-4B86F2953A69}"/>
              </a:ext>
            </a:extLst>
          </p:cNvPr>
          <p:cNvGrpSpPr/>
          <p:nvPr/>
        </p:nvGrpSpPr>
        <p:grpSpPr>
          <a:xfrm>
            <a:off x="7968566" y="3782588"/>
            <a:ext cx="3528109" cy="1297600"/>
            <a:chOff x="8320048" y="4178278"/>
            <a:chExt cx="3528109" cy="1297600"/>
          </a:xfrm>
        </p:grpSpPr>
        <p:sp>
          <p:nvSpPr>
            <p:cNvPr id="23" name="椭圆 22">
              <a:extLst>
                <a:ext uri="{FF2B5EF4-FFF2-40B4-BE49-F238E27FC236}">
                  <a16:creationId xmlns:a16="http://schemas.microsoft.com/office/drawing/2014/main" xmlns="" id="{B294E1C4-F193-4689-9E1B-FD71D8BBFA37}"/>
                </a:ext>
              </a:extLst>
            </p:cNvPr>
            <p:cNvSpPr/>
            <p:nvPr/>
          </p:nvSpPr>
          <p:spPr bwMode="auto">
            <a:xfrm>
              <a:off x="8320048" y="4283113"/>
              <a:ext cx="898525" cy="8969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4" name="Freeform 295">
              <a:extLst>
                <a:ext uri="{FF2B5EF4-FFF2-40B4-BE49-F238E27FC236}">
                  <a16:creationId xmlns:a16="http://schemas.microsoft.com/office/drawing/2014/main" xmlns="" id="{96108512-62B3-45DD-9C7B-7347BDF5A444}"/>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accent2"/>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5" name="文本框 24">
              <a:extLst>
                <a:ext uri="{FF2B5EF4-FFF2-40B4-BE49-F238E27FC236}">
                  <a16:creationId xmlns:a16="http://schemas.microsoft.com/office/drawing/2014/main" xmlns="" id="{026AE035-C031-4054-8B3C-7D740E5FD3F0}"/>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E83D8C2E-5937-4517-8547-E92DD5B86811}"/>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27" name="组合 26">
            <a:extLst>
              <a:ext uri="{FF2B5EF4-FFF2-40B4-BE49-F238E27FC236}">
                <a16:creationId xmlns:a16="http://schemas.microsoft.com/office/drawing/2014/main" xmlns="" id="{1A8E6622-4D5E-43D0-BBA9-FCB955505776}"/>
              </a:ext>
            </a:extLst>
          </p:cNvPr>
          <p:cNvGrpSpPr/>
          <p:nvPr/>
        </p:nvGrpSpPr>
        <p:grpSpPr>
          <a:xfrm>
            <a:off x="671402" y="2092171"/>
            <a:ext cx="3608569" cy="1297600"/>
            <a:chOff x="9295457" y="2302117"/>
            <a:chExt cx="3608569" cy="1297600"/>
          </a:xfrm>
        </p:grpSpPr>
        <p:sp>
          <p:nvSpPr>
            <p:cNvPr id="28" name="椭圆 27">
              <a:extLst>
                <a:ext uri="{FF2B5EF4-FFF2-40B4-BE49-F238E27FC236}">
                  <a16:creationId xmlns:a16="http://schemas.microsoft.com/office/drawing/2014/main" xmlns="" id="{E36EE0AB-8C9E-4084-8E94-CD94D75E8251}"/>
                </a:ext>
              </a:extLst>
            </p:cNvPr>
            <p:cNvSpPr/>
            <p:nvPr/>
          </p:nvSpPr>
          <p:spPr bwMode="auto">
            <a:xfrm>
              <a:off x="12007089"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9" name="Freeform 286">
              <a:extLst>
                <a:ext uri="{FF2B5EF4-FFF2-40B4-BE49-F238E27FC236}">
                  <a16:creationId xmlns:a16="http://schemas.microsoft.com/office/drawing/2014/main" xmlns="" id="{4F775F71-705B-45DF-AD4E-71067810CF7E}"/>
                </a:ext>
              </a:extLst>
            </p:cNvPr>
            <p:cNvSpPr>
              <a:spLocks noEditPoints="1"/>
            </p:cNvSpPr>
            <p:nvPr/>
          </p:nvSpPr>
          <p:spPr bwMode="auto">
            <a:xfrm>
              <a:off x="12289664"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accent2"/>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0" name="文本框 29">
              <a:extLst>
                <a:ext uri="{FF2B5EF4-FFF2-40B4-BE49-F238E27FC236}">
                  <a16:creationId xmlns:a16="http://schemas.microsoft.com/office/drawing/2014/main" xmlns="" id="{A2C86AF3-15FC-40C2-B746-399B6372CAB6}"/>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1" name="文本框 30">
              <a:extLst>
                <a:ext uri="{FF2B5EF4-FFF2-40B4-BE49-F238E27FC236}">
                  <a16:creationId xmlns:a16="http://schemas.microsoft.com/office/drawing/2014/main" xmlns="" id="{06174DF4-55B0-41B3-B851-EBF00CFB6631}"/>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32" name="组合 31">
            <a:extLst>
              <a:ext uri="{FF2B5EF4-FFF2-40B4-BE49-F238E27FC236}">
                <a16:creationId xmlns:a16="http://schemas.microsoft.com/office/drawing/2014/main" xmlns="" id="{893F939C-99D4-4EEC-9134-2EC46E3762EA}"/>
              </a:ext>
            </a:extLst>
          </p:cNvPr>
          <p:cNvGrpSpPr/>
          <p:nvPr/>
        </p:nvGrpSpPr>
        <p:grpSpPr>
          <a:xfrm>
            <a:off x="671402" y="3782588"/>
            <a:ext cx="3608569" cy="1297600"/>
            <a:chOff x="9295457" y="4178278"/>
            <a:chExt cx="3608569" cy="1297600"/>
          </a:xfrm>
        </p:grpSpPr>
        <p:sp>
          <p:nvSpPr>
            <p:cNvPr id="33" name="椭圆 32">
              <a:extLst>
                <a:ext uri="{FF2B5EF4-FFF2-40B4-BE49-F238E27FC236}">
                  <a16:creationId xmlns:a16="http://schemas.microsoft.com/office/drawing/2014/main" xmlns="" id="{90271382-AD0E-4F4E-977F-EB422C89D548}"/>
                </a:ext>
              </a:extLst>
            </p:cNvPr>
            <p:cNvSpPr/>
            <p:nvPr/>
          </p:nvSpPr>
          <p:spPr bwMode="auto">
            <a:xfrm>
              <a:off x="12005501" y="4283113"/>
              <a:ext cx="898525" cy="8969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34" name="Freeform 295">
              <a:extLst>
                <a:ext uri="{FF2B5EF4-FFF2-40B4-BE49-F238E27FC236}">
                  <a16:creationId xmlns:a16="http://schemas.microsoft.com/office/drawing/2014/main" xmlns="" id="{28429205-AB21-4D8F-913E-9E84432C1577}"/>
                </a:ext>
              </a:extLst>
            </p:cNvPr>
            <p:cNvSpPr>
              <a:spLocks noEditPoints="1"/>
            </p:cNvSpPr>
            <p:nvPr/>
          </p:nvSpPr>
          <p:spPr bwMode="auto">
            <a:xfrm>
              <a:off x="12261088"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5" name="文本框 34">
              <a:extLst>
                <a:ext uri="{FF2B5EF4-FFF2-40B4-BE49-F238E27FC236}">
                  <a16:creationId xmlns:a16="http://schemas.microsoft.com/office/drawing/2014/main" xmlns="" id="{ED27E95B-0CE0-4CFA-94A3-06801AB3F326}"/>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6" name="文本框 35">
              <a:extLst>
                <a:ext uri="{FF2B5EF4-FFF2-40B4-BE49-F238E27FC236}">
                  <a16:creationId xmlns:a16="http://schemas.microsoft.com/office/drawing/2014/main" xmlns="" id="{876486E9-BA59-464A-9E54-F25A4A2E3E24}"/>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3245022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97898" y="3549879"/>
            <a:ext cx="4139080" cy="707886"/>
          </a:xfrm>
          <a:prstGeom prst="rect">
            <a:avLst/>
          </a:prstGeom>
          <a:noFill/>
        </p:spPr>
        <p:txBody>
          <a:bodyPr wrap="square" rtlCol="0">
            <a:spAutoFit/>
          </a:bodyPr>
          <a:lstStyle/>
          <a:p>
            <a:pPr algn="dist"/>
            <a:r>
              <a:rPr lang="zh-CN" altLang="en-US" sz="4000">
                <a:latin typeface="+mj-ea"/>
                <a:ea typeface="+mj-ea"/>
              </a:rPr>
              <a:t>点击添加标题</a:t>
            </a:r>
          </a:p>
        </p:txBody>
      </p:sp>
      <p:grpSp>
        <p:nvGrpSpPr>
          <p:cNvPr id="3" name="组合 2">
            <a:extLst>
              <a:ext uri="{FF2B5EF4-FFF2-40B4-BE49-F238E27FC236}">
                <a16:creationId xmlns:a16="http://schemas.microsoft.com/office/drawing/2014/main" xmlns="" id="{F3AF4EFF-04A3-4E50-8106-139A83472AE5}"/>
              </a:ext>
            </a:extLst>
          </p:cNvPr>
          <p:cNvGrpSpPr/>
          <p:nvPr/>
        </p:nvGrpSpPr>
        <p:grpSpPr>
          <a:xfrm>
            <a:off x="-1201056" y="-1236133"/>
            <a:ext cx="15079162" cy="8461813"/>
            <a:chOff x="-1201056" y="-1236133"/>
            <a:chExt cx="15079162" cy="8461813"/>
          </a:xfrm>
        </p:grpSpPr>
        <p:sp>
          <p:nvSpPr>
            <p:cNvPr id="4" name="椭圆 3">
              <a:extLst>
                <a:ext uri="{FF2B5EF4-FFF2-40B4-BE49-F238E27FC236}">
                  <a16:creationId xmlns:a16="http://schemas.microsoft.com/office/drawing/2014/main" xmlns="" id="{DCDF794B-E9F8-4B0A-9EFF-94D8379AA383}"/>
                </a:ext>
              </a:extLst>
            </p:cNvPr>
            <p:cNvSpPr/>
            <p:nvPr/>
          </p:nvSpPr>
          <p:spPr>
            <a:xfrm>
              <a:off x="474101" y="520078"/>
              <a:ext cx="1724813" cy="1724813"/>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A0B4E333-F9A0-4B81-A9C8-3FE113D832CE}"/>
                </a:ext>
              </a:extLst>
            </p:cNvPr>
            <p:cNvSpPr/>
            <p:nvPr/>
          </p:nvSpPr>
          <p:spPr>
            <a:xfrm>
              <a:off x="10919612" y="433428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A7647DE2-5484-43C0-A996-46BE9D5BB720}"/>
                </a:ext>
              </a:extLst>
            </p:cNvPr>
            <p:cNvSpPr/>
            <p:nvPr/>
          </p:nvSpPr>
          <p:spPr>
            <a:xfrm>
              <a:off x="8534399" y="111782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BBAE96CC-2EE8-466E-A328-67BCEB1342AB}"/>
                </a:ext>
              </a:extLst>
            </p:cNvPr>
            <p:cNvSpPr/>
            <p:nvPr/>
          </p:nvSpPr>
          <p:spPr>
            <a:xfrm>
              <a:off x="2682691" y="5679893"/>
              <a:ext cx="619308" cy="619308"/>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1102DF4D-EF28-407B-BA50-E6882B26FFEB}"/>
                </a:ext>
              </a:extLst>
            </p:cNvPr>
            <p:cNvSpPr/>
            <p:nvPr/>
          </p:nvSpPr>
          <p:spPr>
            <a:xfrm>
              <a:off x="-1201056" y="4753414"/>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7B2D1C30-89C9-41F9-9A31-59C1DFE66438}"/>
                </a:ext>
              </a:extLst>
            </p:cNvPr>
            <p:cNvSpPr/>
            <p:nvPr/>
          </p:nvSpPr>
          <p:spPr>
            <a:xfrm>
              <a:off x="11405840" y="-1236133"/>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68462A2F-A60B-4C6F-8AAE-730CB550C039}"/>
                </a:ext>
              </a:extLst>
            </p:cNvPr>
            <p:cNvSpPr/>
            <p:nvPr/>
          </p:nvSpPr>
          <p:spPr>
            <a:xfrm>
              <a:off x="3189182" y="974927"/>
              <a:ext cx="755778" cy="75577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96A051D7-344B-4814-B13E-B3DD8AE6A785}"/>
                </a:ext>
              </a:extLst>
            </p:cNvPr>
            <p:cNvSpPr/>
            <p:nvPr/>
          </p:nvSpPr>
          <p:spPr>
            <a:xfrm>
              <a:off x="10507119" y="6254075"/>
              <a:ext cx="237277" cy="23727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2AEC1E6E-03F0-43DC-927C-AF22AFED1CAE}"/>
                </a:ext>
              </a:extLst>
            </p:cNvPr>
            <p:cNvSpPr/>
            <p:nvPr/>
          </p:nvSpPr>
          <p:spPr>
            <a:xfrm>
              <a:off x="11119199" y="4121313"/>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1A8C223A-D8DB-4ACF-9DE2-2EB193DDDB6A}"/>
                </a:ext>
              </a:extLst>
            </p:cNvPr>
            <p:cNvSpPr/>
            <p:nvPr/>
          </p:nvSpPr>
          <p:spPr>
            <a:xfrm>
              <a:off x="953907" y="5663025"/>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58F721A9-A05D-4FFD-B8DA-2440E000B1E0}"/>
                </a:ext>
              </a:extLst>
            </p:cNvPr>
            <p:cNvSpPr/>
            <p:nvPr/>
          </p:nvSpPr>
          <p:spPr>
            <a:xfrm>
              <a:off x="10475488" y="12183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CE5C36FB-0FE4-428F-9494-2BAFA5C82E68}"/>
                </a:ext>
              </a:extLst>
            </p:cNvPr>
            <p:cNvSpPr/>
            <p:nvPr/>
          </p:nvSpPr>
          <p:spPr>
            <a:xfrm>
              <a:off x="7675145" y="5957916"/>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25B6ECA6-D224-4CD7-8A53-B7F7375F639D}"/>
                </a:ext>
              </a:extLst>
            </p:cNvPr>
            <p:cNvSpPr/>
            <p:nvPr/>
          </p:nvSpPr>
          <p:spPr>
            <a:xfrm>
              <a:off x="2534866" y="46860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a:extLst>
              <a:ext uri="{FF2B5EF4-FFF2-40B4-BE49-F238E27FC236}">
                <a16:creationId xmlns:a16="http://schemas.microsoft.com/office/drawing/2014/main" xmlns="" id="{62B1DDA5-785C-4130-A3B2-684C2B75201A}"/>
              </a:ext>
            </a:extLst>
          </p:cNvPr>
          <p:cNvSpPr txBox="1"/>
          <p:nvPr/>
        </p:nvSpPr>
        <p:spPr>
          <a:xfrm>
            <a:off x="4097898" y="2689498"/>
            <a:ext cx="4139080" cy="677108"/>
          </a:xfrm>
          <a:prstGeom prst="rect">
            <a:avLst/>
          </a:prstGeom>
          <a:solidFill>
            <a:schemeClr val="tx1"/>
          </a:solidFill>
        </p:spPr>
        <p:txBody>
          <a:bodyPr wrap="square" lIns="0" tIns="0" rIns="0" bIns="0" rtlCol="0">
            <a:spAutoFit/>
          </a:bodyPr>
          <a:lstStyle/>
          <a:p>
            <a:pPr algn="ctr"/>
            <a:r>
              <a:rPr lang="zh-CN" altLang="en-US" sz="4400">
                <a:solidFill>
                  <a:schemeClr val="bg1"/>
                </a:solidFill>
                <a:latin typeface="+mj-ea"/>
                <a:ea typeface="+mj-ea"/>
              </a:rPr>
              <a:t>第四部分</a:t>
            </a:r>
          </a:p>
        </p:txBody>
      </p:sp>
    </p:spTree>
    <p:extLst>
      <p:ext uri="{BB962C8B-B14F-4D97-AF65-F5344CB8AC3E}">
        <p14:creationId xmlns:p14="http://schemas.microsoft.com/office/powerpoint/2010/main" val="184592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808E4BEC-F7C7-4D97-91A7-CDACC9316DB1}"/>
              </a:ext>
            </a:extLst>
          </p:cNvPr>
          <p:cNvGrpSpPr/>
          <p:nvPr/>
        </p:nvGrpSpPr>
        <p:grpSpPr>
          <a:xfrm>
            <a:off x="723250" y="1213523"/>
            <a:ext cx="2467554" cy="4768178"/>
            <a:chOff x="723250" y="1213523"/>
            <a:chExt cx="2467554" cy="4768178"/>
          </a:xfrm>
        </p:grpSpPr>
        <p:sp>
          <p:nvSpPr>
            <p:cNvPr id="4" name="Rounded Rectangle 21">
              <a:extLst>
                <a:ext uri="{FF2B5EF4-FFF2-40B4-BE49-F238E27FC236}">
                  <a16:creationId xmlns:a16="http://schemas.microsoft.com/office/drawing/2014/main" xmlns="" id="{981DB124-98D2-46D8-897C-FB46EF41D317}"/>
                </a:ext>
              </a:extLst>
            </p:cNvPr>
            <p:cNvSpPr/>
            <p:nvPr/>
          </p:nvSpPr>
          <p:spPr>
            <a:xfrm>
              <a:off x="723250" y="1213523"/>
              <a:ext cx="2467554" cy="4768178"/>
            </a:xfrm>
            <a:prstGeom prst="roundRect">
              <a:avLst>
                <a:gd name="adj" fmla="val 3955"/>
              </a:avLst>
            </a:prstGeom>
            <a:noFill/>
            <a:ln>
              <a:solidFill>
                <a:schemeClr val="accent1"/>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5" name="Oval 22">
              <a:extLst>
                <a:ext uri="{FF2B5EF4-FFF2-40B4-BE49-F238E27FC236}">
                  <a16:creationId xmlns:a16="http://schemas.microsoft.com/office/drawing/2014/main" xmlns="" id="{87E5C45E-995A-44D8-8451-6D688AEDC9D5}"/>
                </a:ext>
              </a:extLst>
            </p:cNvPr>
            <p:cNvSpPr/>
            <p:nvPr/>
          </p:nvSpPr>
          <p:spPr>
            <a:xfrm>
              <a:off x="1167620" y="1785665"/>
              <a:ext cx="1578817" cy="15788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6" name="Freeform 28">
              <a:extLst>
                <a:ext uri="{FF2B5EF4-FFF2-40B4-BE49-F238E27FC236}">
                  <a16:creationId xmlns:a16="http://schemas.microsoft.com/office/drawing/2014/main" xmlns="" id="{653F5BF3-021A-4F4F-9A10-7BCF6E251F41}"/>
                </a:ext>
              </a:extLst>
            </p:cNvPr>
            <p:cNvSpPr>
              <a:spLocks noEditPoints="1"/>
            </p:cNvSpPr>
            <p:nvPr/>
          </p:nvSpPr>
          <p:spPr bwMode="auto">
            <a:xfrm>
              <a:off x="1598936" y="2256933"/>
              <a:ext cx="705205" cy="686915"/>
            </a:xfrm>
            <a:custGeom>
              <a:avLst/>
              <a:gdLst>
                <a:gd name="T0" fmla="*/ 13 w 203"/>
                <a:gd name="T1" fmla="*/ 137 h 197"/>
                <a:gd name="T2" fmla="*/ 103 w 203"/>
                <a:gd name="T3" fmla="*/ 197 h 197"/>
                <a:gd name="T4" fmla="*/ 96 w 203"/>
                <a:gd name="T5" fmla="*/ 0 h 197"/>
                <a:gd name="T6" fmla="*/ 94 w 203"/>
                <a:gd name="T7" fmla="*/ 6 h 197"/>
                <a:gd name="T8" fmla="*/ 38 w 203"/>
                <a:gd name="T9" fmla="*/ 32 h 197"/>
                <a:gd name="T10" fmla="*/ 34 w 203"/>
                <a:gd name="T11" fmla="*/ 36 h 197"/>
                <a:gd name="T12" fmla="*/ 46 w 203"/>
                <a:gd name="T13" fmla="*/ 96 h 197"/>
                <a:gd name="T14" fmla="*/ 34 w 203"/>
                <a:gd name="T15" fmla="*/ 36 h 197"/>
                <a:gd name="T16" fmla="*/ 12 w 203"/>
                <a:gd name="T17" fmla="*/ 102 h 197"/>
                <a:gd name="T18" fmla="*/ 55 w 203"/>
                <a:gd name="T19" fmla="*/ 145 h 197"/>
                <a:gd name="T20" fmla="*/ 10 w 203"/>
                <a:gd name="T21" fmla="*/ 102 h 197"/>
                <a:gd name="T22" fmla="*/ 58 w 203"/>
                <a:gd name="T23" fmla="*/ 150 h 197"/>
                <a:gd name="T24" fmla="*/ 92 w 203"/>
                <a:gd name="T25" fmla="*/ 190 h 197"/>
                <a:gd name="T26" fmla="*/ 99 w 203"/>
                <a:gd name="T27" fmla="*/ 188 h 197"/>
                <a:gd name="T28" fmla="*/ 64 w 203"/>
                <a:gd name="T29" fmla="*/ 147 h 197"/>
                <a:gd name="T30" fmla="*/ 99 w 203"/>
                <a:gd name="T31" fmla="*/ 188 h 197"/>
                <a:gd name="T32" fmla="*/ 51 w 203"/>
                <a:gd name="T33" fmla="*/ 102 h 197"/>
                <a:gd name="T34" fmla="*/ 99 w 203"/>
                <a:gd name="T35" fmla="*/ 102 h 197"/>
                <a:gd name="T36" fmla="*/ 61 w 203"/>
                <a:gd name="T37" fmla="*/ 142 h 197"/>
                <a:gd name="T38" fmla="*/ 99 w 203"/>
                <a:gd name="T39" fmla="*/ 96 h 197"/>
                <a:gd name="T40" fmla="*/ 51 w 203"/>
                <a:gd name="T41" fmla="*/ 96 h 197"/>
                <a:gd name="T42" fmla="*/ 99 w 203"/>
                <a:gd name="T43" fmla="*/ 64 h 197"/>
                <a:gd name="T44" fmla="*/ 63 w 203"/>
                <a:gd name="T45" fmla="*/ 49 h 197"/>
                <a:gd name="T46" fmla="*/ 99 w 203"/>
                <a:gd name="T47" fmla="*/ 58 h 197"/>
                <a:gd name="T48" fmla="*/ 116 w 203"/>
                <a:gd name="T49" fmla="*/ 69 h 197"/>
                <a:gd name="T50" fmla="*/ 145 w 203"/>
                <a:gd name="T51" fmla="*/ 56 h 197"/>
                <a:gd name="T52" fmla="*/ 149 w 203"/>
                <a:gd name="T53" fmla="*/ 39 h 197"/>
                <a:gd name="T54" fmla="*/ 116 w 203"/>
                <a:gd name="T55" fmla="*/ 11 h 197"/>
                <a:gd name="T56" fmla="*/ 152 w 203"/>
                <a:gd name="T57" fmla="*/ 33 h 197"/>
                <a:gd name="T58" fmla="*/ 203 w 203"/>
                <a:gd name="T59" fmla="*/ 98 h 197"/>
                <a:gd name="T60" fmla="*/ 116 w 203"/>
                <a:gd name="T61" fmla="*/ 167 h 197"/>
                <a:gd name="T62" fmla="*/ 175 w 203"/>
                <a:gd name="T63" fmla="*/ 66 h 197"/>
                <a:gd name="T64" fmla="*/ 191 w 203"/>
                <a:gd name="T65" fmla="*/ 54 h 197"/>
                <a:gd name="T66" fmla="*/ 126 w 203"/>
                <a:gd name="T67" fmla="*/ 109 h 197"/>
                <a:gd name="T68" fmla="*/ 116 w 203"/>
                <a:gd name="T69" fmla="*/ 84 h 197"/>
                <a:gd name="T70" fmla="*/ 155 w 203"/>
                <a:gd name="T71" fmla="*/ 53 h 197"/>
                <a:gd name="T72" fmla="*/ 155 w 203"/>
                <a:gd name="T73" fmla="*/ 36 h 197"/>
                <a:gd name="T74" fmla="*/ 177 w 203"/>
                <a:gd name="T75" fmla="*/ 18 h 197"/>
                <a:gd name="T76" fmla="*/ 196 w 203"/>
                <a:gd name="T77" fmla="*/ 38 h 197"/>
                <a:gd name="T78" fmla="*/ 178 w 203"/>
                <a:gd name="T79" fmla="*/ 59 h 197"/>
                <a:gd name="T80" fmla="*/ 162 w 203"/>
                <a:gd name="T81" fmla="*/ 60 h 197"/>
                <a:gd name="T82" fmla="*/ 126 w 203"/>
                <a:gd name="T83" fmla="*/ 109 h 197"/>
                <a:gd name="T84" fmla="*/ 116 w 203"/>
                <a:gd name="T85" fmla="*/ 128 h 197"/>
                <a:gd name="T86" fmla="*/ 142 w 203"/>
                <a:gd name="T87" fmla="*/ 86 h 197"/>
                <a:gd name="T88" fmla="*/ 167 w 203"/>
                <a:gd name="T89"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3" h="197">
                  <a:moveTo>
                    <a:pt x="19" y="48"/>
                  </a:moveTo>
                  <a:cubicBezTo>
                    <a:pt x="3" y="73"/>
                    <a:pt x="0" y="110"/>
                    <a:pt x="13" y="137"/>
                  </a:cubicBezTo>
                  <a:cubicBezTo>
                    <a:pt x="28" y="171"/>
                    <a:pt x="64" y="197"/>
                    <a:pt x="101"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1" y="102"/>
                    <a:pt x="12" y="102"/>
                  </a:cubicBezTo>
                  <a:cubicBezTo>
                    <a:pt x="46" y="102"/>
                    <a:pt x="46" y="102"/>
                    <a:pt x="46" y="102"/>
                  </a:cubicBezTo>
                  <a:cubicBezTo>
                    <a:pt x="46" y="116"/>
                    <a:pt x="50" y="132"/>
                    <a:pt x="55"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3"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28" y="72"/>
                  </a:moveTo>
                  <a:cubicBezTo>
                    <a:pt x="125" y="70"/>
                    <a:pt x="120" y="69"/>
                    <a:pt x="116" y="69"/>
                  </a:cubicBezTo>
                  <a:cubicBezTo>
                    <a:pt x="116" y="47"/>
                    <a:pt x="116" y="47"/>
                    <a:pt x="116" y="47"/>
                  </a:cubicBezTo>
                  <a:cubicBezTo>
                    <a:pt x="126" y="47"/>
                    <a:pt x="136" y="51"/>
                    <a:pt x="145" y="56"/>
                  </a:cubicBezTo>
                  <a:lnTo>
                    <a:pt x="128" y="72"/>
                  </a:lnTo>
                  <a:close/>
                  <a:moveTo>
                    <a:pt x="149" y="39"/>
                  </a:moveTo>
                  <a:cubicBezTo>
                    <a:pt x="139" y="34"/>
                    <a:pt x="128" y="30"/>
                    <a:pt x="116" y="30"/>
                  </a:cubicBezTo>
                  <a:cubicBezTo>
                    <a:pt x="116" y="11"/>
                    <a:pt x="116" y="11"/>
                    <a:pt x="116" y="11"/>
                  </a:cubicBezTo>
                  <a:cubicBezTo>
                    <a:pt x="132" y="11"/>
                    <a:pt x="148" y="16"/>
                    <a:pt x="161" y="24"/>
                  </a:cubicBezTo>
                  <a:cubicBezTo>
                    <a:pt x="152" y="33"/>
                    <a:pt x="152" y="33"/>
                    <a:pt x="152" y="33"/>
                  </a:cubicBezTo>
                  <a:cubicBezTo>
                    <a:pt x="151" y="35"/>
                    <a:pt x="149" y="37"/>
                    <a:pt x="149" y="39"/>
                  </a:cubicBezTo>
                  <a:close/>
                  <a:moveTo>
                    <a:pt x="203" y="98"/>
                  </a:moveTo>
                  <a:cubicBezTo>
                    <a:pt x="203" y="147"/>
                    <a:pt x="164" y="186"/>
                    <a:pt x="116" y="186"/>
                  </a:cubicBezTo>
                  <a:cubicBezTo>
                    <a:pt x="116" y="167"/>
                    <a:pt x="116" y="167"/>
                    <a:pt x="116" y="167"/>
                  </a:cubicBezTo>
                  <a:cubicBezTo>
                    <a:pt x="153" y="167"/>
                    <a:pt x="184" y="136"/>
                    <a:pt x="184" y="98"/>
                  </a:cubicBezTo>
                  <a:cubicBezTo>
                    <a:pt x="184" y="87"/>
                    <a:pt x="181" y="75"/>
                    <a:pt x="175" y="66"/>
                  </a:cubicBezTo>
                  <a:cubicBezTo>
                    <a:pt x="178" y="65"/>
                    <a:pt x="180" y="64"/>
                    <a:pt x="182" y="63"/>
                  </a:cubicBezTo>
                  <a:cubicBezTo>
                    <a:pt x="191" y="54"/>
                    <a:pt x="191" y="54"/>
                    <a:pt x="191" y="54"/>
                  </a:cubicBezTo>
                  <a:cubicBezTo>
                    <a:pt x="199" y="67"/>
                    <a:pt x="203" y="82"/>
                    <a:pt x="203" y="98"/>
                  </a:cubicBezTo>
                  <a:close/>
                  <a:moveTo>
                    <a:pt x="126" y="109"/>
                  </a:moveTo>
                  <a:cubicBezTo>
                    <a:pt x="123" y="112"/>
                    <a:pt x="120" y="114"/>
                    <a:pt x="116" y="114"/>
                  </a:cubicBezTo>
                  <a:cubicBezTo>
                    <a:pt x="116" y="84"/>
                    <a:pt x="116" y="84"/>
                    <a:pt x="116" y="84"/>
                  </a:cubicBezTo>
                  <a:cubicBezTo>
                    <a:pt x="118" y="84"/>
                    <a:pt x="120" y="84"/>
                    <a:pt x="122" y="85"/>
                  </a:cubicBezTo>
                  <a:cubicBezTo>
                    <a:pt x="155" y="53"/>
                    <a:pt x="155" y="53"/>
                    <a:pt x="155" y="53"/>
                  </a:cubicBezTo>
                  <a:cubicBezTo>
                    <a:pt x="154" y="42"/>
                    <a:pt x="154" y="42"/>
                    <a:pt x="154" y="42"/>
                  </a:cubicBezTo>
                  <a:cubicBezTo>
                    <a:pt x="153" y="40"/>
                    <a:pt x="154" y="38"/>
                    <a:pt x="155" y="36"/>
                  </a:cubicBezTo>
                  <a:cubicBezTo>
                    <a:pt x="174" y="18"/>
                    <a:pt x="174" y="18"/>
                    <a:pt x="174" y="18"/>
                  </a:cubicBezTo>
                  <a:cubicBezTo>
                    <a:pt x="176" y="16"/>
                    <a:pt x="177" y="17"/>
                    <a:pt x="177" y="18"/>
                  </a:cubicBezTo>
                  <a:cubicBezTo>
                    <a:pt x="179" y="36"/>
                    <a:pt x="179" y="36"/>
                    <a:pt x="179" y="36"/>
                  </a:cubicBezTo>
                  <a:cubicBezTo>
                    <a:pt x="196" y="38"/>
                    <a:pt x="196" y="38"/>
                    <a:pt x="196" y="38"/>
                  </a:cubicBezTo>
                  <a:cubicBezTo>
                    <a:pt x="198" y="38"/>
                    <a:pt x="198" y="39"/>
                    <a:pt x="197" y="40"/>
                  </a:cubicBezTo>
                  <a:cubicBezTo>
                    <a:pt x="178" y="59"/>
                    <a:pt x="178" y="59"/>
                    <a:pt x="178" y="59"/>
                  </a:cubicBezTo>
                  <a:cubicBezTo>
                    <a:pt x="177" y="60"/>
                    <a:pt x="175" y="61"/>
                    <a:pt x="173" y="61"/>
                  </a:cubicBezTo>
                  <a:cubicBezTo>
                    <a:pt x="162" y="60"/>
                    <a:pt x="162" y="60"/>
                    <a:pt x="162" y="60"/>
                  </a:cubicBezTo>
                  <a:cubicBezTo>
                    <a:pt x="129" y="93"/>
                    <a:pt x="129" y="93"/>
                    <a:pt x="129" y="93"/>
                  </a:cubicBezTo>
                  <a:cubicBezTo>
                    <a:pt x="132" y="98"/>
                    <a:pt x="131" y="105"/>
                    <a:pt x="126" y="109"/>
                  </a:cubicBezTo>
                  <a:close/>
                  <a:moveTo>
                    <a:pt x="116" y="149"/>
                  </a:moveTo>
                  <a:cubicBezTo>
                    <a:pt x="116" y="128"/>
                    <a:pt x="116" y="128"/>
                    <a:pt x="116" y="128"/>
                  </a:cubicBezTo>
                  <a:cubicBezTo>
                    <a:pt x="132" y="128"/>
                    <a:pt x="145" y="114"/>
                    <a:pt x="145" y="98"/>
                  </a:cubicBezTo>
                  <a:cubicBezTo>
                    <a:pt x="145" y="94"/>
                    <a:pt x="144" y="90"/>
                    <a:pt x="142" y="86"/>
                  </a:cubicBezTo>
                  <a:cubicBezTo>
                    <a:pt x="158" y="70"/>
                    <a:pt x="158" y="70"/>
                    <a:pt x="158" y="70"/>
                  </a:cubicBezTo>
                  <a:cubicBezTo>
                    <a:pt x="164" y="78"/>
                    <a:pt x="167" y="88"/>
                    <a:pt x="167" y="98"/>
                  </a:cubicBezTo>
                  <a:cubicBezTo>
                    <a:pt x="167" y="127"/>
                    <a:pt x="144" y="149"/>
                    <a:pt x="116" y="14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TextBox 11">
              <a:extLst>
                <a:ext uri="{FF2B5EF4-FFF2-40B4-BE49-F238E27FC236}">
                  <a16:creationId xmlns:a16="http://schemas.microsoft.com/office/drawing/2014/main" xmlns="" id="{33851E9E-84BC-4E99-8877-AF7E7D05C3C2}"/>
                </a:ext>
              </a:extLst>
            </p:cNvPr>
            <p:cNvSpPr txBox="1"/>
            <p:nvPr/>
          </p:nvSpPr>
          <p:spPr>
            <a:xfrm>
              <a:off x="1169275"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8" name="矩形 7">
              <a:extLst>
                <a:ext uri="{FF2B5EF4-FFF2-40B4-BE49-F238E27FC236}">
                  <a16:creationId xmlns:a16="http://schemas.microsoft.com/office/drawing/2014/main" xmlns="" id="{237821B5-C869-4D1A-91FB-4ED07A7F560A}"/>
                </a:ext>
              </a:extLst>
            </p:cNvPr>
            <p:cNvSpPr/>
            <p:nvPr/>
          </p:nvSpPr>
          <p:spPr>
            <a:xfrm>
              <a:off x="785947"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grpSp>
        <p:nvGrpSpPr>
          <p:cNvPr id="9" name="组合 8">
            <a:extLst>
              <a:ext uri="{FF2B5EF4-FFF2-40B4-BE49-F238E27FC236}">
                <a16:creationId xmlns:a16="http://schemas.microsoft.com/office/drawing/2014/main" xmlns="" id="{E1E1B1DF-DB8A-47AD-A481-EFF3CE0D7CEC}"/>
              </a:ext>
            </a:extLst>
          </p:cNvPr>
          <p:cNvGrpSpPr/>
          <p:nvPr/>
        </p:nvGrpSpPr>
        <p:grpSpPr>
          <a:xfrm>
            <a:off x="3518696" y="1213523"/>
            <a:ext cx="2467554" cy="4768178"/>
            <a:chOff x="3518696" y="1213523"/>
            <a:chExt cx="2467554" cy="4768178"/>
          </a:xfrm>
        </p:grpSpPr>
        <p:sp>
          <p:nvSpPr>
            <p:cNvPr id="10" name="Rounded Rectangle 31">
              <a:extLst>
                <a:ext uri="{FF2B5EF4-FFF2-40B4-BE49-F238E27FC236}">
                  <a16:creationId xmlns:a16="http://schemas.microsoft.com/office/drawing/2014/main" xmlns="" id="{F4383C22-D77B-45B0-A919-E215E66AB813}"/>
                </a:ext>
              </a:extLst>
            </p:cNvPr>
            <p:cNvSpPr/>
            <p:nvPr/>
          </p:nvSpPr>
          <p:spPr>
            <a:xfrm>
              <a:off x="3518696" y="1213523"/>
              <a:ext cx="2467554" cy="4768178"/>
            </a:xfrm>
            <a:prstGeom prst="roundRect">
              <a:avLst>
                <a:gd name="adj" fmla="val 3955"/>
              </a:avLst>
            </a:prstGeom>
            <a:noFill/>
            <a:ln>
              <a:solidFill>
                <a:schemeClr val="accent2"/>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11" name="Oval 32">
              <a:extLst>
                <a:ext uri="{FF2B5EF4-FFF2-40B4-BE49-F238E27FC236}">
                  <a16:creationId xmlns:a16="http://schemas.microsoft.com/office/drawing/2014/main" xmlns="" id="{52C538C1-0C50-4EC5-B8EF-BDA44506AF8A}"/>
                </a:ext>
              </a:extLst>
            </p:cNvPr>
            <p:cNvSpPr/>
            <p:nvPr/>
          </p:nvSpPr>
          <p:spPr>
            <a:xfrm>
              <a:off x="3963066" y="1785665"/>
              <a:ext cx="1578817" cy="15788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12" name="Freeform 25">
              <a:extLst>
                <a:ext uri="{FF2B5EF4-FFF2-40B4-BE49-F238E27FC236}">
                  <a16:creationId xmlns:a16="http://schemas.microsoft.com/office/drawing/2014/main" xmlns="" id="{BCFC6760-9427-4ADB-A12E-714CD2490854}"/>
                </a:ext>
              </a:extLst>
            </p:cNvPr>
            <p:cNvSpPr>
              <a:spLocks noEditPoints="1"/>
            </p:cNvSpPr>
            <p:nvPr/>
          </p:nvSpPr>
          <p:spPr bwMode="auto">
            <a:xfrm>
              <a:off x="4428508" y="2256933"/>
              <a:ext cx="697076" cy="686915"/>
            </a:xfrm>
            <a:custGeom>
              <a:avLst/>
              <a:gdLst>
                <a:gd name="T0" fmla="*/ 112 w 200"/>
                <a:gd name="T1" fmla="*/ 124 h 197"/>
                <a:gd name="T2" fmla="*/ 117 w 200"/>
                <a:gd name="T3" fmla="*/ 116 h 197"/>
                <a:gd name="T4" fmla="*/ 126 w 200"/>
                <a:gd name="T5" fmla="*/ 91 h 197"/>
                <a:gd name="T6" fmla="*/ 112 w 200"/>
                <a:gd name="T7" fmla="*/ 80 h 197"/>
                <a:gd name="T8" fmla="*/ 119 w 200"/>
                <a:gd name="T9" fmla="*/ 75 h 197"/>
                <a:gd name="T10" fmla="*/ 120 w 200"/>
                <a:gd name="T11" fmla="*/ 122 h 197"/>
                <a:gd name="T12" fmla="*/ 198 w 200"/>
                <a:gd name="T13" fmla="*/ 113 h 197"/>
                <a:gd name="T14" fmla="*/ 182 w 200"/>
                <a:gd name="T15" fmla="*/ 81 h 197"/>
                <a:gd name="T16" fmla="*/ 172 w 200"/>
                <a:gd name="T17" fmla="*/ 57 h 197"/>
                <a:gd name="T18" fmla="*/ 158 w 200"/>
                <a:gd name="T19" fmla="*/ 24 h 197"/>
                <a:gd name="T20" fmla="*/ 136 w 200"/>
                <a:gd name="T21" fmla="*/ 44 h 197"/>
                <a:gd name="T22" fmla="*/ 133 w 200"/>
                <a:gd name="T23" fmla="*/ 14 h 197"/>
                <a:gd name="T24" fmla="*/ 112 w 200"/>
                <a:gd name="T25" fmla="*/ 55 h 197"/>
                <a:gd name="T26" fmla="*/ 126 w 200"/>
                <a:gd name="T27" fmla="*/ 138 h 197"/>
                <a:gd name="T28" fmla="*/ 112 w 200"/>
                <a:gd name="T29" fmla="*/ 186 h 197"/>
                <a:gd name="T30" fmla="*/ 128 w 200"/>
                <a:gd name="T31" fmla="*/ 168 h 197"/>
                <a:gd name="T32" fmla="*/ 152 w 200"/>
                <a:gd name="T33" fmla="*/ 158 h 197"/>
                <a:gd name="T34" fmla="*/ 190 w 200"/>
                <a:gd name="T35" fmla="*/ 139 h 197"/>
                <a:gd name="T36" fmla="*/ 167 w 200"/>
                <a:gd name="T37" fmla="*/ 116 h 197"/>
                <a:gd name="T38" fmla="*/ 96 w 200"/>
                <a:gd name="T39" fmla="*/ 0 h 197"/>
                <a:gd name="T40" fmla="*/ 103 w 200"/>
                <a:gd name="T41" fmla="*/ 197 h 197"/>
                <a:gd name="T42" fmla="*/ 13 w 200"/>
                <a:gd name="T43" fmla="*/ 137 h 197"/>
                <a:gd name="T44" fmla="*/ 96 w 200"/>
                <a:gd name="T45" fmla="*/ 0 h 197"/>
                <a:gd name="T46" fmla="*/ 58 w 200"/>
                <a:gd name="T47" fmla="*/ 47 h 197"/>
                <a:gd name="T48" fmla="*/ 38 w 200"/>
                <a:gd name="T49" fmla="*/ 32 h 197"/>
                <a:gd name="T50" fmla="*/ 45 w 200"/>
                <a:gd name="T51" fmla="*/ 96 h 197"/>
                <a:gd name="T52" fmla="*/ 34 w 200"/>
                <a:gd name="T53" fmla="*/ 36 h 197"/>
                <a:gd name="T54" fmla="*/ 34 w 200"/>
                <a:gd name="T55" fmla="*/ 160 h 197"/>
                <a:gd name="T56" fmla="*/ 45 w 200"/>
                <a:gd name="T57" fmla="*/ 102 h 197"/>
                <a:gd name="T58" fmla="*/ 10 w 200"/>
                <a:gd name="T59" fmla="*/ 102 h 197"/>
                <a:gd name="T60" fmla="*/ 92 w 200"/>
                <a:gd name="T61" fmla="*/ 190 h 197"/>
                <a:gd name="T62" fmla="*/ 58 w 200"/>
                <a:gd name="T63" fmla="*/ 150 h 197"/>
                <a:gd name="T64" fmla="*/ 92 w 200"/>
                <a:gd name="T65" fmla="*/ 190 h 197"/>
                <a:gd name="T66" fmla="*/ 63 w 200"/>
                <a:gd name="T67" fmla="*/ 147 h 197"/>
                <a:gd name="T68" fmla="*/ 99 w 200"/>
                <a:gd name="T69" fmla="*/ 188 h 197"/>
                <a:gd name="T70" fmla="*/ 99 w 200"/>
                <a:gd name="T71" fmla="*/ 133 h 197"/>
                <a:gd name="T72" fmla="*/ 52 w 200"/>
                <a:gd name="T73" fmla="*/ 102 h 197"/>
                <a:gd name="T74" fmla="*/ 60 w 200"/>
                <a:gd name="T75" fmla="*/ 142 h 197"/>
                <a:gd name="T76" fmla="*/ 99 w 200"/>
                <a:gd name="T77" fmla="*/ 64 h 197"/>
                <a:gd name="T78" fmla="*/ 51 w 200"/>
                <a:gd name="T79" fmla="*/ 96 h 197"/>
                <a:gd name="T80" fmla="*/ 98 w 200"/>
                <a:gd name="T81" fmla="*/ 96 h 197"/>
                <a:gd name="T82" fmla="*/ 98 w 200"/>
                <a:gd name="T83" fmla="*/ 10 h 197"/>
                <a:gd name="T84" fmla="*/ 98 w 200"/>
                <a:gd name="T85"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97">
                  <a:moveTo>
                    <a:pt x="120" y="122"/>
                  </a:moveTo>
                  <a:cubicBezTo>
                    <a:pt x="117" y="123"/>
                    <a:pt x="115" y="124"/>
                    <a:pt x="112" y="124"/>
                  </a:cubicBezTo>
                  <a:cubicBezTo>
                    <a:pt x="112" y="117"/>
                    <a:pt x="112" y="117"/>
                    <a:pt x="112" y="117"/>
                  </a:cubicBezTo>
                  <a:cubicBezTo>
                    <a:pt x="114" y="117"/>
                    <a:pt x="115" y="116"/>
                    <a:pt x="117" y="116"/>
                  </a:cubicBezTo>
                  <a:cubicBezTo>
                    <a:pt x="121" y="114"/>
                    <a:pt x="125" y="110"/>
                    <a:pt x="127" y="105"/>
                  </a:cubicBezTo>
                  <a:cubicBezTo>
                    <a:pt x="129" y="101"/>
                    <a:pt x="128" y="96"/>
                    <a:pt x="126" y="91"/>
                  </a:cubicBezTo>
                  <a:cubicBezTo>
                    <a:pt x="124" y="86"/>
                    <a:pt x="121" y="83"/>
                    <a:pt x="116" y="81"/>
                  </a:cubicBezTo>
                  <a:cubicBezTo>
                    <a:pt x="115" y="81"/>
                    <a:pt x="113" y="80"/>
                    <a:pt x="112" y="80"/>
                  </a:cubicBezTo>
                  <a:cubicBezTo>
                    <a:pt x="112" y="73"/>
                    <a:pt x="112" y="73"/>
                    <a:pt x="112" y="73"/>
                  </a:cubicBezTo>
                  <a:cubicBezTo>
                    <a:pt x="114" y="73"/>
                    <a:pt x="117" y="74"/>
                    <a:pt x="119" y="75"/>
                  </a:cubicBezTo>
                  <a:cubicBezTo>
                    <a:pt x="125" y="77"/>
                    <a:pt x="130" y="82"/>
                    <a:pt x="133" y="88"/>
                  </a:cubicBezTo>
                  <a:cubicBezTo>
                    <a:pt x="139" y="101"/>
                    <a:pt x="133" y="117"/>
                    <a:pt x="120" y="122"/>
                  </a:cubicBezTo>
                  <a:close/>
                  <a:moveTo>
                    <a:pt x="183" y="108"/>
                  </a:moveTo>
                  <a:cubicBezTo>
                    <a:pt x="198" y="113"/>
                    <a:pt x="198" y="113"/>
                    <a:pt x="198" y="113"/>
                  </a:cubicBezTo>
                  <a:cubicBezTo>
                    <a:pt x="200" y="101"/>
                    <a:pt x="200" y="88"/>
                    <a:pt x="196" y="75"/>
                  </a:cubicBezTo>
                  <a:cubicBezTo>
                    <a:pt x="182" y="81"/>
                    <a:pt x="182" y="81"/>
                    <a:pt x="182" y="81"/>
                  </a:cubicBezTo>
                  <a:cubicBezTo>
                    <a:pt x="172" y="86"/>
                    <a:pt x="168" y="81"/>
                    <a:pt x="165" y="74"/>
                  </a:cubicBezTo>
                  <a:cubicBezTo>
                    <a:pt x="162" y="68"/>
                    <a:pt x="162" y="61"/>
                    <a:pt x="172" y="57"/>
                  </a:cubicBezTo>
                  <a:cubicBezTo>
                    <a:pt x="185" y="51"/>
                    <a:pt x="185" y="51"/>
                    <a:pt x="185" y="51"/>
                  </a:cubicBezTo>
                  <a:cubicBezTo>
                    <a:pt x="178" y="40"/>
                    <a:pt x="168" y="31"/>
                    <a:pt x="158" y="24"/>
                  </a:cubicBezTo>
                  <a:cubicBezTo>
                    <a:pt x="153" y="36"/>
                    <a:pt x="153" y="36"/>
                    <a:pt x="153" y="36"/>
                  </a:cubicBezTo>
                  <a:cubicBezTo>
                    <a:pt x="149" y="47"/>
                    <a:pt x="143" y="47"/>
                    <a:pt x="136" y="44"/>
                  </a:cubicBezTo>
                  <a:cubicBezTo>
                    <a:pt x="129" y="41"/>
                    <a:pt x="124" y="37"/>
                    <a:pt x="128" y="27"/>
                  </a:cubicBezTo>
                  <a:cubicBezTo>
                    <a:pt x="133" y="14"/>
                    <a:pt x="133" y="14"/>
                    <a:pt x="133" y="14"/>
                  </a:cubicBezTo>
                  <a:cubicBezTo>
                    <a:pt x="126" y="12"/>
                    <a:pt x="119" y="11"/>
                    <a:pt x="112" y="11"/>
                  </a:cubicBezTo>
                  <a:cubicBezTo>
                    <a:pt x="112" y="55"/>
                    <a:pt x="112" y="55"/>
                    <a:pt x="112" y="55"/>
                  </a:cubicBezTo>
                  <a:cubicBezTo>
                    <a:pt x="128" y="56"/>
                    <a:pt x="142" y="66"/>
                    <a:pt x="149" y="81"/>
                  </a:cubicBezTo>
                  <a:cubicBezTo>
                    <a:pt x="158" y="103"/>
                    <a:pt x="148" y="129"/>
                    <a:pt x="126" y="138"/>
                  </a:cubicBezTo>
                  <a:cubicBezTo>
                    <a:pt x="122" y="140"/>
                    <a:pt x="117" y="142"/>
                    <a:pt x="112" y="142"/>
                  </a:cubicBezTo>
                  <a:cubicBezTo>
                    <a:pt x="112" y="186"/>
                    <a:pt x="112" y="186"/>
                    <a:pt x="112" y="186"/>
                  </a:cubicBezTo>
                  <a:cubicBezTo>
                    <a:pt x="119" y="186"/>
                    <a:pt x="127" y="185"/>
                    <a:pt x="134" y="183"/>
                  </a:cubicBezTo>
                  <a:cubicBezTo>
                    <a:pt x="128" y="168"/>
                    <a:pt x="128" y="168"/>
                    <a:pt x="128" y="168"/>
                  </a:cubicBezTo>
                  <a:cubicBezTo>
                    <a:pt x="123" y="158"/>
                    <a:pt x="128" y="154"/>
                    <a:pt x="135" y="151"/>
                  </a:cubicBezTo>
                  <a:cubicBezTo>
                    <a:pt x="142" y="148"/>
                    <a:pt x="148" y="147"/>
                    <a:pt x="152" y="158"/>
                  </a:cubicBezTo>
                  <a:cubicBezTo>
                    <a:pt x="159" y="172"/>
                    <a:pt x="159" y="172"/>
                    <a:pt x="159" y="172"/>
                  </a:cubicBezTo>
                  <a:cubicBezTo>
                    <a:pt x="172" y="164"/>
                    <a:pt x="183" y="152"/>
                    <a:pt x="190" y="139"/>
                  </a:cubicBezTo>
                  <a:cubicBezTo>
                    <a:pt x="175" y="133"/>
                    <a:pt x="175" y="133"/>
                    <a:pt x="175" y="133"/>
                  </a:cubicBezTo>
                  <a:cubicBezTo>
                    <a:pt x="164" y="130"/>
                    <a:pt x="164" y="123"/>
                    <a:pt x="167" y="116"/>
                  </a:cubicBezTo>
                  <a:cubicBezTo>
                    <a:pt x="169" y="109"/>
                    <a:pt x="173" y="104"/>
                    <a:pt x="183" y="108"/>
                  </a:cubicBezTo>
                  <a:close/>
                  <a:moveTo>
                    <a:pt x="96" y="0"/>
                  </a:moveTo>
                  <a:cubicBezTo>
                    <a:pt x="98" y="0"/>
                    <a:pt x="100" y="0"/>
                    <a:pt x="103" y="0"/>
                  </a:cubicBezTo>
                  <a:cubicBezTo>
                    <a:pt x="103" y="197"/>
                    <a:pt x="103" y="197"/>
                    <a:pt x="103" y="197"/>
                  </a:cubicBezTo>
                  <a:cubicBezTo>
                    <a:pt x="102" y="197"/>
                    <a:pt x="102" y="197"/>
                    <a:pt x="101" y="197"/>
                  </a:cubicBezTo>
                  <a:cubicBezTo>
                    <a:pt x="63" y="197"/>
                    <a:pt x="27" y="171"/>
                    <a:pt x="13" y="137"/>
                  </a:cubicBezTo>
                  <a:cubicBezTo>
                    <a:pt x="0" y="110"/>
                    <a:pt x="3" y="73"/>
                    <a:pt x="19" y="48"/>
                  </a:cubicBezTo>
                  <a:cubicBezTo>
                    <a:pt x="35" y="20"/>
                    <a:pt x="65" y="2"/>
                    <a:pt x="96" y="0"/>
                  </a:cubicBezTo>
                  <a:close/>
                  <a:moveTo>
                    <a:pt x="38" y="32"/>
                  </a:moveTo>
                  <a:cubicBezTo>
                    <a:pt x="44" y="38"/>
                    <a:pt x="51" y="43"/>
                    <a:pt x="58" y="47"/>
                  </a:cubicBezTo>
                  <a:cubicBezTo>
                    <a:pt x="66" y="32"/>
                    <a:pt x="79" y="16"/>
                    <a:pt x="94" y="6"/>
                  </a:cubicBezTo>
                  <a:cubicBezTo>
                    <a:pt x="73" y="8"/>
                    <a:pt x="54" y="17"/>
                    <a:pt x="38" y="32"/>
                  </a:cubicBezTo>
                  <a:close/>
                  <a:moveTo>
                    <a:pt x="10" y="96"/>
                  </a:moveTo>
                  <a:cubicBezTo>
                    <a:pt x="45" y="96"/>
                    <a:pt x="45" y="96"/>
                    <a:pt x="45" y="96"/>
                  </a:cubicBezTo>
                  <a:cubicBezTo>
                    <a:pt x="46" y="80"/>
                    <a:pt x="49" y="66"/>
                    <a:pt x="55" y="52"/>
                  </a:cubicBezTo>
                  <a:cubicBezTo>
                    <a:pt x="48" y="48"/>
                    <a:pt x="41" y="43"/>
                    <a:pt x="34" y="36"/>
                  </a:cubicBezTo>
                  <a:cubicBezTo>
                    <a:pt x="19" y="53"/>
                    <a:pt x="11" y="73"/>
                    <a:pt x="10" y="96"/>
                  </a:cubicBezTo>
                  <a:close/>
                  <a:moveTo>
                    <a:pt x="34" y="160"/>
                  </a:moveTo>
                  <a:cubicBezTo>
                    <a:pt x="41" y="154"/>
                    <a:pt x="48" y="149"/>
                    <a:pt x="55" y="145"/>
                  </a:cubicBezTo>
                  <a:cubicBezTo>
                    <a:pt x="49" y="132"/>
                    <a:pt x="45" y="116"/>
                    <a:pt x="45" y="102"/>
                  </a:cubicBezTo>
                  <a:cubicBezTo>
                    <a:pt x="12" y="102"/>
                    <a:pt x="12" y="102"/>
                    <a:pt x="12" y="102"/>
                  </a:cubicBezTo>
                  <a:cubicBezTo>
                    <a:pt x="11" y="102"/>
                    <a:pt x="11" y="102"/>
                    <a:pt x="10" y="102"/>
                  </a:cubicBezTo>
                  <a:cubicBezTo>
                    <a:pt x="11" y="124"/>
                    <a:pt x="19" y="144"/>
                    <a:pt x="34" y="160"/>
                  </a:cubicBezTo>
                  <a:close/>
                  <a:moveTo>
                    <a:pt x="92" y="190"/>
                  </a:moveTo>
                  <a:cubicBezTo>
                    <a:pt x="80" y="182"/>
                    <a:pt x="70" y="170"/>
                    <a:pt x="62" y="158"/>
                  </a:cubicBezTo>
                  <a:cubicBezTo>
                    <a:pt x="61" y="156"/>
                    <a:pt x="59" y="153"/>
                    <a:pt x="58" y="150"/>
                  </a:cubicBezTo>
                  <a:cubicBezTo>
                    <a:pt x="51" y="154"/>
                    <a:pt x="44" y="159"/>
                    <a:pt x="38" y="165"/>
                  </a:cubicBezTo>
                  <a:cubicBezTo>
                    <a:pt x="53" y="179"/>
                    <a:pt x="72" y="188"/>
                    <a:pt x="92" y="190"/>
                  </a:cubicBezTo>
                  <a:close/>
                  <a:moveTo>
                    <a:pt x="99" y="138"/>
                  </a:moveTo>
                  <a:cubicBezTo>
                    <a:pt x="87" y="139"/>
                    <a:pt x="74" y="142"/>
                    <a:pt x="63" y="147"/>
                  </a:cubicBezTo>
                  <a:cubicBezTo>
                    <a:pt x="63" y="148"/>
                    <a:pt x="63" y="148"/>
                    <a:pt x="63" y="148"/>
                  </a:cubicBezTo>
                  <a:cubicBezTo>
                    <a:pt x="71" y="163"/>
                    <a:pt x="84" y="178"/>
                    <a:pt x="99" y="188"/>
                  </a:cubicBezTo>
                  <a:lnTo>
                    <a:pt x="99" y="138"/>
                  </a:lnTo>
                  <a:close/>
                  <a:moveTo>
                    <a:pt x="99" y="133"/>
                  </a:moveTo>
                  <a:cubicBezTo>
                    <a:pt x="98" y="102"/>
                    <a:pt x="98" y="102"/>
                    <a:pt x="98" y="102"/>
                  </a:cubicBezTo>
                  <a:cubicBezTo>
                    <a:pt x="52" y="102"/>
                    <a:pt x="52" y="102"/>
                    <a:pt x="52" y="102"/>
                  </a:cubicBezTo>
                  <a:cubicBezTo>
                    <a:pt x="51" y="102"/>
                    <a:pt x="51" y="102"/>
                    <a:pt x="51" y="102"/>
                  </a:cubicBezTo>
                  <a:cubicBezTo>
                    <a:pt x="51" y="116"/>
                    <a:pt x="55" y="130"/>
                    <a:pt x="60" y="142"/>
                  </a:cubicBezTo>
                  <a:cubicBezTo>
                    <a:pt x="72" y="137"/>
                    <a:pt x="85" y="133"/>
                    <a:pt x="99" y="133"/>
                  </a:cubicBezTo>
                  <a:close/>
                  <a:moveTo>
                    <a:pt x="99" y="64"/>
                  </a:moveTo>
                  <a:cubicBezTo>
                    <a:pt x="85" y="64"/>
                    <a:pt x="72" y="60"/>
                    <a:pt x="61" y="55"/>
                  </a:cubicBezTo>
                  <a:cubicBezTo>
                    <a:pt x="55" y="67"/>
                    <a:pt x="51" y="81"/>
                    <a:pt x="51" y="96"/>
                  </a:cubicBezTo>
                  <a:cubicBezTo>
                    <a:pt x="98" y="97"/>
                    <a:pt x="98" y="97"/>
                    <a:pt x="98" y="97"/>
                  </a:cubicBezTo>
                  <a:cubicBezTo>
                    <a:pt x="98" y="96"/>
                    <a:pt x="98" y="96"/>
                    <a:pt x="98" y="96"/>
                  </a:cubicBezTo>
                  <a:cubicBezTo>
                    <a:pt x="99" y="64"/>
                    <a:pt x="99" y="64"/>
                    <a:pt x="99" y="64"/>
                  </a:cubicBezTo>
                  <a:close/>
                  <a:moveTo>
                    <a:pt x="98" y="10"/>
                  </a:moveTo>
                  <a:cubicBezTo>
                    <a:pt x="84" y="20"/>
                    <a:pt x="71" y="35"/>
                    <a:pt x="63" y="49"/>
                  </a:cubicBezTo>
                  <a:cubicBezTo>
                    <a:pt x="74" y="55"/>
                    <a:pt x="86" y="58"/>
                    <a:pt x="98" y="58"/>
                  </a:cubicBezTo>
                  <a:lnTo>
                    <a:pt x="98" y="1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 name="TextBox 11">
              <a:extLst>
                <a:ext uri="{FF2B5EF4-FFF2-40B4-BE49-F238E27FC236}">
                  <a16:creationId xmlns:a16="http://schemas.microsoft.com/office/drawing/2014/main" xmlns="" id="{7AEC402A-BE91-48BB-B48E-C4867C0669EF}"/>
                </a:ext>
              </a:extLst>
            </p:cNvPr>
            <p:cNvSpPr txBox="1"/>
            <p:nvPr/>
          </p:nvSpPr>
          <p:spPr>
            <a:xfrm>
              <a:off x="3964721"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4" name="矩形 13">
              <a:extLst>
                <a:ext uri="{FF2B5EF4-FFF2-40B4-BE49-F238E27FC236}">
                  <a16:creationId xmlns:a16="http://schemas.microsoft.com/office/drawing/2014/main" xmlns="" id="{C2C693C2-74F3-4375-A5AD-90FCDF9F2148}"/>
                </a:ext>
              </a:extLst>
            </p:cNvPr>
            <p:cNvSpPr/>
            <p:nvPr/>
          </p:nvSpPr>
          <p:spPr>
            <a:xfrm>
              <a:off x="3581393"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grpSp>
        <p:nvGrpSpPr>
          <p:cNvPr id="15" name="组合 14">
            <a:extLst>
              <a:ext uri="{FF2B5EF4-FFF2-40B4-BE49-F238E27FC236}">
                <a16:creationId xmlns:a16="http://schemas.microsoft.com/office/drawing/2014/main" xmlns="" id="{B2965F28-3205-4B86-82A7-ADFE099F5C52}"/>
              </a:ext>
            </a:extLst>
          </p:cNvPr>
          <p:cNvGrpSpPr/>
          <p:nvPr/>
        </p:nvGrpSpPr>
        <p:grpSpPr>
          <a:xfrm>
            <a:off x="6270186" y="1213523"/>
            <a:ext cx="2467554" cy="4768178"/>
            <a:chOff x="6270186" y="1213523"/>
            <a:chExt cx="2467554" cy="4768178"/>
          </a:xfrm>
        </p:grpSpPr>
        <p:sp>
          <p:nvSpPr>
            <p:cNvPr id="16" name="Rounded Rectangle 45">
              <a:extLst>
                <a:ext uri="{FF2B5EF4-FFF2-40B4-BE49-F238E27FC236}">
                  <a16:creationId xmlns:a16="http://schemas.microsoft.com/office/drawing/2014/main" xmlns="" id="{4B918BD8-4000-4DC9-98F1-017AA7792FBC}"/>
                </a:ext>
              </a:extLst>
            </p:cNvPr>
            <p:cNvSpPr/>
            <p:nvPr/>
          </p:nvSpPr>
          <p:spPr>
            <a:xfrm>
              <a:off x="6270186" y="1213523"/>
              <a:ext cx="2467554" cy="4768178"/>
            </a:xfrm>
            <a:prstGeom prst="roundRect">
              <a:avLst>
                <a:gd name="adj" fmla="val 3955"/>
              </a:avLst>
            </a:prstGeom>
            <a:noFill/>
            <a:ln>
              <a:solidFill>
                <a:schemeClr val="accent3"/>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17" name="Oval 48">
              <a:extLst>
                <a:ext uri="{FF2B5EF4-FFF2-40B4-BE49-F238E27FC236}">
                  <a16:creationId xmlns:a16="http://schemas.microsoft.com/office/drawing/2014/main" xmlns="" id="{8C6828B7-E73E-45F0-82DB-35BA763D8D2F}"/>
                </a:ext>
              </a:extLst>
            </p:cNvPr>
            <p:cNvSpPr/>
            <p:nvPr/>
          </p:nvSpPr>
          <p:spPr>
            <a:xfrm>
              <a:off x="6714556" y="1785665"/>
              <a:ext cx="1578817" cy="15788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18" name="Freeform 22">
              <a:extLst>
                <a:ext uri="{FF2B5EF4-FFF2-40B4-BE49-F238E27FC236}">
                  <a16:creationId xmlns:a16="http://schemas.microsoft.com/office/drawing/2014/main" xmlns="" id="{A6930FFB-5E2F-43E4-B0C2-E5CFC9759156}"/>
                </a:ext>
              </a:extLst>
            </p:cNvPr>
            <p:cNvSpPr>
              <a:spLocks noEditPoints="1"/>
            </p:cNvSpPr>
            <p:nvPr/>
          </p:nvSpPr>
          <p:spPr bwMode="auto">
            <a:xfrm>
              <a:off x="7178491" y="2256933"/>
              <a:ext cx="640171" cy="688946"/>
            </a:xfrm>
            <a:custGeom>
              <a:avLst/>
              <a:gdLst>
                <a:gd name="T0" fmla="*/ 17 w 184"/>
                <a:gd name="T1" fmla="*/ 102 h 198"/>
                <a:gd name="T2" fmla="*/ 9 w 184"/>
                <a:gd name="T3" fmla="*/ 144 h 198"/>
                <a:gd name="T4" fmla="*/ 184 w 184"/>
                <a:gd name="T5" fmla="*/ 102 h 198"/>
                <a:gd name="T6" fmla="*/ 5 w 184"/>
                <a:gd name="T7" fmla="*/ 107 h 198"/>
                <a:gd name="T8" fmla="*/ 38 w 184"/>
                <a:gd name="T9" fmla="*/ 107 h 198"/>
                <a:gd name="T10" fmla="*/ 28 w 184"/>
                <a:gd name="T11" fmla="*/ 162 h 198"/>
                <a:gd name="T12" fmla="*/ 84 w 184"/>
                <a:gd name="T13" fmla="*/ 191 h 198"/>
                <a:gd name="T14" fmla="*/ 56 w 184"/>
                <a:gd name="T15" fmla="*/ 149 h 198"/>
                <a:gd name="T16" fmla="*/ 91 w 184"/>
                <a:gd name="T17" fmla="*/ 136 h 198"/>
                <a:gd name="T18" fmla="*/ 46 w 184"/>
                <a:gd name="T19" fmla="*/ 109 h 198"/>
                <a:gd name="T20" fmla="*/ 91 w 184"/>
                <a:gd name="T21" fmla="*/ 107 h 198"/>
                <a:gd name="T22" fmla="*/ 139 w 184"/>
                <a:gd name="T23" fmla="*/ 107 h 198"/>
                <a:gd name="T24" fmla="*/ 96 w 184"/>
                <a:gd name="T25" fmla="*/ 136 h 198"/>
                <a:gd name="T26" fmla="*/ 129 w 184"/>
                <a:gd name="T27" fmla="*/ 150 h 198"/>
                <a:gd name="T28" fmla="*/ 96 w 184"/>
                <a:gd name="T29" fmla="*/ 142 h 198"/>
                <a:gd name="T30" fmla="*/ 134 w 184"/>
                <a:gd name="T31" fmla="*/ 153 h 198"/>
                <a:gd name="T32" fmla="*/ 156 w 184"/>
                <a:gd name="T33" fmla="*/ 162 h 198"/>
                <a:gd name="T34" fmla="*/ 163 w 184"/>
                <a:gd name="T35" fmla="*/ 107 h 198"/>
                <a:gd name="T36" fmla="*/ 179 w 184"/>
                <a:gd name="T37" fmla="*/ 107 h 198"/>
                <a:gd name="T38" fmla="*/ 2 w 184"/>
                <a:gd name="T39" fmla="*/ 78 h 198"/>
                <a:gd name="T40" fmla="*/ 87 w 184"/>
                <a:gd name="T41" fmla="*/ 0 h 198"/>
                <a:gd name="T42" fmla="*/ 140 w 184"/>
                <a:gd name="T43" fmla="*/ 29 h 198"/>
                <a:gd name="T44" fmla="*/ 162 w 184"/>
                <a:gd name="T45" fmla="*/ 94 h 198"/>
                <a:gd name="T46" fmla="*/ 140 w 184"/>
                <a:gd name="T47" fmla="*/ 40 h 198"/>
                <a:gd name="T48" fmla="*/ 122 w 184"/>
                <a:gd name="T49" fmla="*/ 44 h 198"/>
                <a:gd name="T50" fmla="*/ 51 w 184"/>
                <a:gd name="T51" fmla="*/ 45 h 198"/>
                <a:gd name="T52" fmla="*/ 38 w 184"/>
                <a:gd name="T53" fmla="*/ 53 h 198"/>
                <a:gd name="T54" fmla="*/ 6 w 184"/>
                <a:gd name="T55" fmla="*/ 94 h 198"/>
                <a:gd name="T56" fmla="*/ 54 w 184"/>
                <a:gd name="T57" fmla="*/ 81 h 198"/>
                <a:gd name="T58" fmla="*/ 35 w 184"/>
                <a:gd name="T59" fmla="*/ 74 h 198"/>
                <a:gd name="T60" fmla="*/ 54 w 184"/>
                <a:gd name="T61" fmla="*/ 67 h 198"/>
                <a:gd name="T62" fmla="*/ 64 w 184"/>
                <a:gd name="T63" fmla="*/ 62 h 198"/>
                <a:gd name="T64" fmla="*/ 74 w 184"/>
                <a:gd name="T65" fmla="*/ 86 h 198"/>
                <a:gd name="T66" fmla="*/ 64 w 184"/>
                <a:gd name="T67" fmla="*/ 62 h 198"/>
                <a:gd name="T68" fmla="*/ 98 w 184"/>
                <a:gd name="T69" fmla="*/ 74 h 198"/>
                <a:gd name="T70" fmla="*/ 92 w 184"/>
                <a:gd name="T71" fmla="*/ 74 h 198"/>
                <a:gd name="T72" fmla="*/ 86 w 184"/>
                <a:gd name="T73" fmla="*/ 66 h 198"/>
                <a:gd name="T74" fmla="*/ 107 w 184"/>
                <a:gd name="T75" fmla="*/ 76 h 198"/>
                <a:gd name="T76" fmla="*/ 116 w 184"/>
                <a:gd name="T77" fmla="*/ 62 h 198"/>
                <a:gd name="T78" fmla="*/ 112 w 184"/>
                <a:gd name="T79" fmla="*/ 87 h 198"/>
                <a:gd name="T80" fmla="*/ 107 w 184"/>
                <a:gd name="T81" fmla="*/ 62 h 198"/>
                <a:gd name="T82" fmla="*/ 127 w 184"/>
                <a:gd name="T83" fmla="*/ 86 h 198"/>
                <a:gd name="T84" fmla="*/ 149 w 184"/>
                <a:gd name="T85" fmla="*/ 73 h 198"/>
                <a:gd name="T86" fmla="*/ 134 w 184"/>
                <a:gd name="T87" fmla="*/ 82 h 198"/>
                <a:gd name="T88" fmla="*/ 135 w 184"/>
                <a:gd name="T89" fmla="*/ 6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4" h="198">
                  <a:moveTo>
                    <a:pt x="174" y="102"/>
                  </a:moveTo>
                  <a:cubicBezTo>
                    <a:pt x="161" y="102"/>
                    <a:pt x="161" y="102"/>
                    <a:pt x="161" y="102"/>
                  </a:cubicBezTo>
                  <a:cubicBezTo>
                    <a:pt x="17" y="102"/>
                    <a:pt x="17" y="102"/>
                    <a:pt x="17" y="102"/>
                  </a:cubicBezTo>
                  <a:cubicBezTo>
                    <a:pt x="4" y="102"/>
                    <a:pt x="4" y="102"/>
                    <a:pt x="4" y="102"/>
                  </a:cubicBezTo>
                  <a:cubicBezTo>
                    <a:pt x="0" y="102"/>
                    <a:pt x="0" y="102"/>
                    <a:pt x="0" y="102"/>
                  </a:cubicBezTo>
                  <a:cubicBezTo>
                    <a:pt x="0" y="117"/>
                    <a:pt x="3" y="132"/>
                    <a:pt x="9" y="144"/>
                  </a:cubicBezTo>
                  <a:cubicBezTo>
                    <a:pt x="24" y="176"/>
                    <a:pt x="59" y="198"/>
                    <a:pt x="94" y="197"/>
                  </a:cubicBezTo>
                  <a:cubicBezTo>
                    <a:pt x="129" y="197"/>
                    <a:pt x="163" y="173"/>
                    <a:pt x="176" y="141"/>
                  </a:cubicBezTo>
                  <a:cubicBezTo>
                    <a:pt x="182" y="129"/>
                    <a:pt x="184" y="115"/>
                    <a:pt x="184" y="102"/>
                  </a:cubicBezTo>
                  <a:lnTo>
                    <a:pt x="174" y="102"/>
                  </a:lnTo>
                  <a:close/>
                  <a:moveTo>
                    <a:pt x="28" y="162"/>
                  </a:moveTo>
                  <a:cubicBezTo>
                    <a:pt x="14" y="147"/>
                    <a:pt x="6" y="128"/>
                    <a:pt x="5" y="107"/>
                  </a:cubicBezTo>
                  <a:cubicBezTo>
                    <a:pt x="7" y="107"/>
                    <a:pt x="7" y="107"/>
                    <a:pt x="7" y="107"/>
                  </a:cubicBezTo>
                  <a:cubicBezTo>
                    <a:pt x="19" y="107"/>
                    <a:pt x="19" y="107"/>
                    <a:pt x="19" y="107"/>
                  </a:cubicBezTo>
                  <a:cubicBezTo>
                    <a:pt x="38" y="107"/>
                    <a:pt x="38" y="107"/>
                    <a:pt x="38" y="107"/>
                  </a:cubicBezTo>
                  <a:cubicBezTo>
                    <a:pt x="41" y="107"/>
                    <a:pt x="41" y="107"/>
                    <a:pt x="41" y="107"/>
                  </a:cubicBezTo>
                  <a:cubicBezTo>
                    <a:pt x="41" y="121"/>
                    <a:pt x="44" y="134"/>
                    <a:pt x="49" y="147"/>
                  </a:cubicBezTo>
                  <a:cubicBezTo>
                    <a:pt x="41" y="151"/>
                    <a:pt x="34" y="156"/>
                    <a:pt x="28" y="162"/>
                  </a:cubicBezTo>
                  <a:close/>
                  <a:moveTo>
                    <a:pt x="31" y="166"/>
                  </a:moveTo>
                  <a:cubicBezTo>
                    <a:pt x="37" y="160"/>
                    <a:pt x="45" y="155"/>
                    <a:pt x="51" y="152"/>
                  </a:cubicBezTo>
                  <a:cubicBezTo>
                    <a:pt x="59" y="166"/>
                    <a:pt x="70" y="181"/>
                    <a:pt x="84" y="191"/>
                  </a:cubicBezTo>
                  <a:cubicBezTo>
                    <a:pt x="64" y="189"/>
                    <a:pt x="46" y="180"/>
                    <a:pt x="31" y="166"/>
                  </a:cubicBezTo>
                  <a:close/>
                  <a:moveTo>
                    <a:pt x="90" y="189"/>
                  </a:moveTo>
                  <a:cubicBezTo>
                    <a:pt x="76" y="179"/>
                    <a:pt x="64" y="165"/>
                    <a:pt x="56" y="149"/>
                  </a:cubicBezTo>
                  <a:cubicBezTo>
                    <a:pt x="67" y="144"/>
                    <a:pt x="78" y="142"/>
                    <a:pt x="90" y="142"/>
                  </a:cubicBezTo>
                  <a:lnTo>
                    <a:pt x="90" y="189"/>
                  </a:lnTo>
                  <a:close/>
                  <a:moveTo>
                    <a:pt x="91" y="136"/>
                  </a:moveTo>
                  <a:cubicBezTo>
                    <a:pt x="90" y="136"/>
                    <a:pt x="90" y="136"/>
                    <a:pt x="89" y="136"/>
                  </a:cubicBezTo>
                  <a:cubicBezTo>
                    <a:pt x="77" y="137"/>
                    <a:pt x="65" y="139"/>
                    <a:pt x="54" y="144"/>
                  </a:cubicBezTo>
                  <a:cubicBezTo>
                    <a:pt x="50" y="133"/>
                    <a:pt x="47" y="121"/>
                    <a:pt x="46" y="109"/>
                  </a:cubicBezTo>
                  <a:cubicBezTo>
                    <a:pt x="46" y="107"/>
                    <a:pt x="46" y="107"/>
                    <a:pt x="46" y="107"/>
                  </a:cubicBezTo>
                  <a:cubicBezTo>
                    <a:pt x="81" y="107"/>
                    <a:pt x="81" y="107"/>
                    <a:pt x="81" y="107"/>
                  </a:cubicBezTo>
                  <a:cubicBezTo>
                    <a:pt x="91" y="107"/>
                    <a:pt x="91" y="107"/>
                    <a:pt x="91" y="107"/>
                  </a:cubicBezTo>
                  <a:lnTo>
                    <a:pt x="91" y="136"/>
                  </a:lnTo>
                  <a:close/>
                  <a:moveTo>
                    <a:pt x="96" y="107"/>
                  </a:moveTo>
                  <a:cubicBezTo>
                    <a:pt x="139" y="107"/>
                    <a:pt x="139" y="107"/>
                    <a:pt x="139" y="107"/>
                  </a:cubicBezTo>
                  <a:cubicBezTo>
                    <a:pt x="140" y="107"/>
                    <a:pt x="140" y="107"/>
                    <a:pt x="140" y="107"/>
                  </a:cubicBezTo>
                  <a:cubicBezTo>
                    <a:pt x="140" y="121"/>
                    <a:pt x="137" y="133"/>
                    <a:pt x="132" y="145"/>
                  </a:cubicBezTo>
                  <a:cubicBezTo>
                    <a:pt x="121" y="140"/>
                    <a:pt x="109" y="137"/>
                    <a:pt x="96" y="136"/>
                  </a:cubicBezTo>
                  <a:lnTo>
                    <a:pt x="96" y="107"/>
                  </a:lnTo>
                  <a:close/>
                  <a:moveTo>
                    <a:pt x="96" y="142"/>
                  </a:moveTo>
                  <a:cubicBezTo>
                    <a:pt x="107" y="142"/>
                    <a:pt x="119" y="145"/>
                    <a:pt x="129" y="150"/>
                  </a:cubicBezTo>
                  <a:cubicBezTo>
                    <a:pt x="129" y="150"/>
                    <a:pt x="129" y="150"/>
                    <a:pt x="129" y="150"/>
                  </a:cubicBezTo>
                  <a:cubicBezTo>
                    <a:pt x="122" y="165"/>
                    <a:pt x="110" y="179"/>
                    <a:pt x="96" y="189"/>
                  </a:cubicBezTo>
                  <a:lnTo>
                    <a:pt x="96" y="142"/>
                  </a:lnTo>
                  <a:close/>
                  <a:moveTo>
                    <a:pt x="102" y="191"/>
                  </a:moveTo>
                  <a:cubicBezTo>
                    <a:pt x="113" y="182"/>
                    <a:pt x="123" y="172"/>
                    <a:pt x="130" y="160"/>
                  </a:cubicBezTo>
                  <a:cubicBezTo>
                    <a:pt x="131" y="158"/>
                    <a:pt x="133" y="155"/>
                    <a:pt x="134" y="153"/>
                  </a:cubicBezTo>
                  <a:cubicBezTo>
                    <a:pt x="141" y="156"/>
                    <a:pt x="147" y="161"/>
                    <a:pt x="152" y="166"/>
                  </a:cubicBezTo>
                  <a:cubicBezTo>
                    <a:pt x="138" y="180"/>
                    <a:pt x="121" y="188"/>
                    <a:pt x="102" y="191"/>
                  </a:cubicBezTo>
                  <a:close/>
                  <a:moveTo>
                    <a:pt x="156" y="162"/>
                  </a:moveTo>
                  <a:cubicBezTo>
                    <a:pt x="150" y="156"/>
                    <a:pt x="143" y="152"/>
                    <a:pt x="137" y="148"/>
                  </a:cubicBezTo>
                  <a:cubicBezTo>
                    <a:pt x="142" y="135"/>
                    <a:pt x="146" y="121"/>
                    <a:pt x="146" y="107"/>
                  </a:cubicBezTo>
                  <a:cubicBezTo>
                    <a:pt x="163" y="107"/>
                    <a:pt x="163" y="107"/>
                    <a:pt x="163" y="107"/>
                  </a:cubicBezTo>
                  <a:cubicBezTo>
                    <a:pt x="171" y="107"/>
                    <a:pt x="171" y="107"/>
                    <a:pt x="171" y="107"/>
                  </a:cubicBezTo>
                  <a:cubicBezTo>
                    <a:pt x="177" y="107"/>
                    <a:pt x="177" y="107"/>
                    <a:pt x="177" y="107"/>
                  </a:cubicBezTo>
                  <a:cubicBezTo>
                    <a:pt x="178" y="107"/>
                    <a:pt x="178" y="107"/>
                    <a:pt x="179" y="107"/>
                  </a:cubicBezTo>
                  <a:cubicBezTo>
                    <a:pt x="178" y="128"/>
                    <a:pt x="170" y="146"/>
                    <a:pt x="156" y="162"/>
                  </a:cubicBezTo>
                  <a:close/>
                  <a:moveTo>
                    <a:pt x="6" y="94"/>
                  </a:moveTo>
                  <a:cubicBezTo>
                    <a:pt x="3" y="89"/>
                    <a:pt x="2" y="84"/>
                    <a:pt x="2" y="78"/>
                  </a:cubicBezTo>
                  <a:cubicBezTo>
                    <a:pt x="2" y="58"/>
                    <a:pt x="18" y="42"/>
                    <a:pt x="38" y="42"/>
                  </a:cubicBezTo>
                  <a:cubicBezTo>
                    <a:pt x="38" y="42"/>
                    <a:pt x="39" y="42"/>
                    <a:pt x="40" y="43"/>
                  </a:cubicBezTo>
                  <a:cubicBezTo>
                    <a:pt x="43" y="19"/>
                    <a:pt x="63" y="0"/>
                    <a:pt x="87" y="0"/>
                  </a:cubicBezTo>
                  <a:cubicBezTo>
                    <a:pt x="105" y="0"/>
                    <a:pt x="121" y="12"/>
                    <a:pt x="129" y="32"/>
                  </a:cubicBezTo>
                  <a:cubicBezTo>
                    <a:pt x="129" y="31"/>
                    <a:pt x="130" y="31"/>
                    <a:pt x="131" y="31"/>
                  </a:cubicBezTo>
                  <a:cubicBezTo>
                    <a:pt x="134" y="30"/>
                    <a:pt x="137" y="29"/>
                    <a:pt x="140" y="29"/>
                  </a:cubicBezTo>
                  <a:cubicBezTo>
                    <a:pt x="163" y="29"/>
                    <a:pt x="182" y="48"/>
                    <a:pt x="182" y="71"/>
                  </a:cubicBezTo>
                  <a:cubicBezTo>
                    <a:pt x="182" y="80"/>
                    <a:pt x="180" y="87"/>
                    <a:pt x="176" y="94"/>
                  </a:cubicBezTo>
                  <a:cubicBezTo>
                    <a:pt x="162" y="94"/>
                    <a:pt x="162" y="94"/>
                    <a:pt x="162" y="94"/>
                  </a:cubicBezTo>
                  <a:cubicBezTo>
                    <a:pt x="162" y="94"/>
                    <a:pt x="162" y="94"/>
                    <a:pt x="162" y="94"/>
                  </a:cubicBezTo>
                  <a:cubicBezTo>
                    <a:pt x="168" y="88"/>
                    <a:pt x="172" y="80"/>
                    <a:pt x="172" y="71"/>
                  </a:cubicBezTo>
                  <a:cubicBezTo>
                    <a:pt x="172" y="54"/>
                    <a:pt x="157" y="40"/>
                    <a:pt x="140" y="40"/>
                  </a:cubicBezTo>
                  <a:cubicBezTo>
                    <a:pt x="139" y="40"/>
                    <a:pt x="135" y="41"/>
                    <a:pt x="134" y="41"/>
                  </a:cubicBezTo>
                  <a:cubicBezTo>
                    <a:pt x="132" y="42"/>
                    <a:pt x="131" y="42"/>
                    <a:pt x="130" y="42"/>
                  </a:cubicBezTo>
                  <a:cubicBezTo>
                    <a:pt x="122" y="44"/>
                    <a:pt x="122" y="44"/>
                    <a:pt x="122" y="44"/>
                  </a:cubicBezTo>
                  <a:cubicBezTo>
                    <a:pt x="119" y="37"/>
                    <a:pt x="119" y="37"/>
                    <a:pt x="119" y="37"/>
                  </a:cubicBezTo>
                  <a:cubicBezTo>
                    <a:pt x="115" y="25"/>
                    <a:pt x="104" y="11"/>
                    <a:pt x="87" y="11"/>
                  </a:cubicBezTo>
                  <a:cubicBezTo>
                    <a:pt x="68" y="11"/>
                    <a:pt x="52" y="26"/>
                    <a:pt x="51" y="45"/>
                  </a:cubicBezTo>
                  <a:cubicBezTo>
                    <a:pt x="50" y="55"/>
                    <a:pt x="50" y="55"/>
                    <a:pt x="50" y="55"/>
                  </a:cubicBezTo>
                  <a:cubicBezTo>
                    <a:pt x="41" y="53"/>
                    <a:pt x="41" y="53"/>
                    <a:pt x="41" y="53"/>
                  </a:cubicBezTo>
                  <a:cubicBezTo>
                    <a:pt x="40" y="53"/>
                    <a:pt x="38" y="53"/>
                    <a:pt x="38" y="53"/>
                  </a:cubicBezTo>
                  <a:cubicBezTo>
                    <a:pt x="24" y="53"/>
                    <a:pt x="13" y="64"/>
                    <a:pt x="13" y="78"/>
                  </a:cubicBezTo>
                  <a:cubicBezTo>
                    <a:pt x="13" y="84"/>
                    <a:pt x="15" y="89"/>
                    <a:pt x="18" y="94"/>
                  </a:cubicBezTo>
                  <a:lnTo>
                    <a:pt x="6" y="94"/>
                  </a:lnTo>
                  <a:close/>
                  <a:moveTo>
                    <a:pt x="41" y="74"/>
                  </a:moveTo>
                  <a:cubicBezTo>
                    <a:pt x="41" y="79"/>
                    <a:pt x="44" y="82"/>
                    <a:pt x="49" y="82"/>
                  </a:cubicBezTo>
                  <a:cubicBezTo>
                    <a:pt x="51" y="82"/>
                    <a:pt x="53" y="82"/>
                    <a:pt x="54" y="81"/>
                  </a:cubicBezTo>
                  <a:cubicBezTo>
                    <a:pt x="55" y="86"/>
                    <a:pt x="55" y="86"/>
                    <a:pt x="55" y="86"/>
                  </a:cubicBezTo>
                  <a:cubicBezTo>
                    <a:pt x="54" y="86"/>
                    <a:pt x="51" y="87"/>
                    <a:pt x="48" y="87"/>
                  </a:cubicBezTo>
                  <a:cubicBezTo>
                    <a:pt x="40" y="87"/>
                    <a:pt x="35" y="81"/>
                    <a:pt x="35" y="74"/>
                  </a:cubicBezTo>
                  <a:cubicBezTo>
                    <a:pt x="35" y="66"/>
                    <a:pt x="41" y="61"/>
                    <a:pt x="49" y="61"/>
                  </a:cubicBezTo>
                  <a:cubicBezTo>
                    <a:pt x="52" y="61"/>
                    <a:pt x="54" y="62"/>
                    <a:pt x="55" y="62"/>
                  </a:cubicBezTo>
                  <a:cubicBezTo>
                    <a:pt x="54" y="67"/>
                    <a:pt x="54" y="67"/>
                    <a:pt x="54" y="67"/>
                  </a:cubicBezTo>
                  <a:cubicBezTo>
                    <a:pt x="53" y="66"/>
                    <a:pt x="51" y="66"/>
                    <a:pt x="49" y="66"/>
                  </a:cubicBezTo>
                  <a:cubicBezTo>
                    <a:pt x="45" y="66"/>
                    <a:pt x="41" y="69"/>
                    <a:pt x="41" y="74"/>
                  </a:cubicBezTo>
                  <a:close/>
                  <a:moveTo>
                    <a:pt x="64" y="62"/>
                  </a:moveTo>
                  <a:cubicBezTo>
                    <a:pt x="64" y="82"/>
                    <a:pt x="64" y="82"/>
                    <a:pt x="64" y="82"/>
                  </a:cubicBezTo>
                  <a:cubicBezTo>
                    <a:pt x="74" y="82"/>
                    <a:pt x="74" y="82"/>
                    <a:pt x="74" y="82"/>
                  </a:cubicBezTo>
                  <a:cubicBezTo>
                    <a:pt x="74" y="86"/>
                    <a:pt x="74" y="86"/>
                    <a:pt x="74" y="86"/>
                  </a:cubicBezTo>
                  <a:cubicBezTo>
                    <a:pt x="58" y="86"/>
                    <a:pt x="58" y="86"/>
                    <a:pt x="58" y="86"/>
                  </a:cubicBezTo>
                  <a:cubicBezTo>
                    <a:pt x="58" y="62"/>
                    <a:pt x="58" y="62"/>
                    <a:pt x="58" y="62"/>
                  </a:cubicBezTo>
                  <a:lnTo>
                    <a:pt x="64" y="62"/>
                  </a:lnTo>
                  <a:close/>
                  <a:moveTo>
                    <a:pt x="74" y="74"/>
                  </a:moveTo>
                  <a:cubicBezTo>
                    <a:pt x="74" y="81"/>
                    <a:pt x="79" y="87"/>
                    <a:pt x="86" y="87"/>
                  </a:cubicBezTo>
                  <a:cubicBezTo>
                    <a:pt x="93" y="87"/>
                    <a:pt x="98" y="82"/>
                    <a:pt x="98" y="74"/>
                  </a:cubicBezTo>
                  <a:cubicBezTo>
                    <a:pt x="98" y="67"/>
                    <a:pt x="94" y="61"/>
                    <a:pt x="86" y="61"/>
                  </a:cubicBezTo>
                  <a:cubicBezTo>
                    <a:pt x="79" y="61"/>
                    <a:pt x="74" y="67"/>
                    <a:pt x="74" y="74"/>
                  </a:cubicBezTo>
                  <a:close/>
                  <a:moveTo>
                    <a:pt x="92" y="74"/>
                  </a:moveTo>
                  <a:cubicBezTo>
                    <a:pt x="92" y="79"/>
                    <a:pt x="90" y="82"/>
                    <a:pt x="86" y="82"/>
                  </a:cubicBezTo>
                  <a:cubicBezTo>
                    <a:pt x="83" y="82"/>
                    <a:pt x="80" y="79"/>
                    <a:pt x="80" y="74"/>
                  </a:cubicBezTo>
                  <a:cubicBezTo>
                    <a:pt x="80" y="69"/>
                    <a:pt x="83" y="66"/>
                    <a:pt x="86" y="66"/>
                  </a:cubicBezTo>
                  <a:cubicBezTo>
                    <a:pt x="90" y="66"/>
                    <a:pt x="92" y="70"/>
                    <a:pt x="92" y="74"/>
                  </a:cubicBezTo>
                  <a:close/>
                  <a:moveTo>
                    <a:pt x="107" y="62"/>
                  </a:moveTo>
                  <a:cubicBezTo>
                    <a:pt x="107" y="76"/>
                    <a:pt x="107" y="76"/>
                    <a:pt x="107" y="76"/>
                  </a:cubicBezTo>
                  <a:cubicBezTo>
                    <a:pt x="107" y="80"/>
                    <a:pt x="109" y="82"/>
                    <a:pt x="112" y="82"/>
                  </a:cubicBezTo>
                  <a:cubicBezTo>
                    <a:pt x="115" y="82"/>
                    <a:pt x="116" y="80"/>
                    <a:pt x="116" y="76"/>
                  </a:cubicBezTo>
                  <a:cubicBezTo>
                    <a:pt x="116" y="62"/>
                    <a:pt x="116" y="62"/>
                    <a:pt x="116" y="62"/>
                  </a:cubicBezTo>
                  <a:cubicBezTo>
                    <a:pt x="122" y="62"/>
                    <a:pt x="122" y="62"/>
                    <a:pt x="122" y="62"/>
                  </a:cubicBezTo>
                  <a:cubicBezTo>
                    <a:pt x="122" y="76"/>
                    <a:pt x="122" y="76"/>
                    <a:pt x="122" y="76"/>
                  </a:cubicBezTo>
                  <a:cubicBezTo>
                    <a:pt x="122" y="83"/>
                    <a:pt x="118" y="87"/>
                    <a:pt x="112" y="87"/>
                  </a:cubicBezTo>
                  <a:cubicBezTo>
                    <a:pt x="105" y="87"/>
                    <a:pt x="102" y="83"/>
                    <a:pt x="102" y="75"/>
                  </a:cubicBezTo>
                  <a:cubicBezTo>
                    <a:pt x="102" y="62"/>
                    <a:pt x="102" y="62"/>
                    <a:pt x="102" y="62"/>
                  </a:cubicBezTo>
                  <a:lnTo>
                    <a:pt x="107" y="62"/>
                  </a:lnTo>
                  <a:close/>
                  <a:moveTo>
                    <a:pt x="134" y="62"/>
                  </a:moveTo>
                  <a:cubicBezTo>
                    <a:pt x="132" y="62"/>
                    <a:pt x="129" y="62"/>
                    <a:pt x="127" y="62"/>
                  </a:cubicBezTo>
                  <a:cubicBezTo>
                    <a:pt x="127" y="86"/>
                    <a:pt x="127" y="86"/>
                    <a:pt x="127" y="86"/>
                  </a:cubicBezTo>
                  <a:cubicBezTo>
                    <a:pt x="128" y="86"/>
                    <a:pt x="130" y="87"/>
                    <a:pt x="133" y="87"/>
                  </a:cubicBezTo>
                  <a:cubicBezTo>
                    <a:pt x="138" y="87"/>
                    <a:pt x="142" y="86"/>
                    <a:pt x="144" y="83"/>
                  </a:cubicBezTo>
                  <a:cubicBezTo>
                    <a:pt x="147" y="81"/>
                    <a:pt x="149" y="78"/>
                    <a:pt x="149" y="73"/>
                  </a:cubicBezTo>
                  <a:cubicBezTo>
                    <a:pt x="149" y="69"/>
                    <a:pt x="147" y="66"/>
                    <a:pt x="144" y="64"/>
                  </a:cubicBezTo>
                  <a:cubicBezTo>
                    <a:pt x="142" y="62"/>
                    <a:pt x="139" y="62"/>
                    <a:pt x="134" y="62"/>
                  </a:cubicBezTo>
                  <a:close/>
                  <a:moveTo>
                    <a:pt x="134" y="82"/>
                  </a:moveTo>
                  <a:cubicBezTo>
                    <a:pt x="134" y="82"/>
                    <a:pt x="133" y="82"/>
                    <a:pt x="132" y="82"/>
                  </a:cubicBezTo>
                  <a:cubicBezTo>
                    <a:pt x="132" y="66"/>
                    <a:pt x="132" y="66"/>
                    <a:pt x="132" y="66"/>
                  </a:cubicBezTo>
                  <a:cubicBezTo>
                    <a:pt x="133" y="66"/>
                    <a:pt x="134" y="66"/>
                    <a:pt x="135" y="66"/>
                  </a:cubicBezTo>
                  <a:cubicBezTo>
                    <a:pt x="140" y="66"/>
                    <a:pt x="143" y="69"/>
                    <a:pt x="143" y="74"/>
                  </a:cubicBezTo>
                  <a:cubicBezTo>
                    <a:pt x="143" y="80"/>
                    <a:pt x="139" y="82"/>
                    <a:pt x="134" y="82"/>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9" name="TextBox 11">
              <a:extLst>
                <a:ext uri="{FF2B5EF4-FFF2-40B4-BE49-F238E27FC236}">
                  <a16:creationId xmlns:a16="http://schemas.microsoft.com/office/drawing/2014/main" xmlns="" id="{923817FC-3591-4CA8-80FB-70E9D92D71D0}"/>
                </a:ext>
              </a:extLst>
            </p:cNvPr>
            <p:cNvSpPr txBox="1"/>
            <p:nvPr/>
          </p:nvSpPr>
          <p:spPr>
            <a:xfrm>
              <a:off x="6714556"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0" name="矩形 19">
              <a:extLst>
                <a:ext uri="{FF2B5EF4-FFF2-40B4-BE49-F238E27FC236}">
                  <a16:creationId xmlns:a16="http://schemas.microsoft.com/office/drawing/2014/main" xmlns="" id="{458DC3F8-EEA5-474F-A02A-22F2D3CD7C63}"/>
                </a:ext>
              </a:extLst>
            </p:cNvPr>
            <p:cNvSpPr/>
            <p:nvPr/>
          </p:nvSpPr>
          <p:spPr>
            <a:xfrm>
              <a:off x="6331228"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grpSp>
        <p:nvGrpSpPr>
          <p:cNvPr id="21" name="组合 20">
            <a:extLst>
              <a:ext uri="{FF2B5EF4-FFF2-40B4-BE49-F238E27FC236}">
                <a16:creationId xmlns:a16="http://schemas.microsoft.com/office/drawing/2014/main" xmlns="" id="{ECDF0120-ADC6-4FE2-B1FB-7027C68A621B}"/>
              </a:ext>
            </a:extLst>
          </p:cNvPr>
          <p:cNvGrpSpPr/>
          <p:nvPr/>
        </p:nvGrpSpPr>
        <p:grpSpPr>
          <a:xfrm>
            <a:off x="9065634" y="1213523"/>
            <a:ext cx="2467554" cy="4768178"/>
            <a:chOff x="9065634" y="1213523"/>
            <a:chExt cx="2467554" cy="4768178"/>
          </a:xfrm>
        </p:grpSpPr>
        <p:sp>
          <p:nvSpPr>
            <p:cNvPr id="22" name="Rounded Rectangle 63">
              <a:extLst>
                <a:ext uri="{FF2B5EF4-FFF2-40B4-BE49-F238E27FC236}">
                  <a16:creationId xmlns:a16="http://schemas.microsoft.com/office/drawing/2014/main" xmlns="" id="{52C2F0DF-2683-43C0-80F7-4FED3716DA7F}"/>
                </a:ext>
              </a:extLst>
            </p:cNvPr>
            <p:cNvSpPr/>
            <p:nvPr/>
          </p:nvSpPr>
          <p:spPr>
            <a:xfrm>
              <a:off x="9065634" y="1213523"/>
              <a:ext cx="2467554" cy="4768178"/>
            </a:xfrm>
            <a:prstGeom prst="roundRect">
              <a:avLst>
                <a:gd name="adj" fmla="val 3955"/>
              </a:avLst>
            </a:prstGeom>
            <a:noFill/>
            <a:ln>
              <a:solidFill>
                <a:schemeClr val="accent4"/>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23" name="Oval 64">
              <a:extLst>
                <a:ext uri="{FF2B5EF4-FFF2-40B4-BE49-F238E27FC236}">
                  <a16:creationId xmlns:a16="http://schemas.microsoft.com/office/drawing/2014/main" xmlns="" id="{367EF880-E793-4CEE-B51F-96EB6713EDE9}"/>
                </a:ext>
              </a:extLst>
            </p:cNvPr>
            <p:cNvSpPr/>
            <p:nvPr/>
          </p:nvSpPr>
          <p:spPr>
            <a:xfrm>
              <a:off x="9510003" y="1785665"/>
              <a:ext cx="1578817" cy="15788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24" name="Freeform 19">
              <a:extLst>
                <a:ext uri="{FF2B5EF4-FFF2-40B4-BE49-F238E27FC236}">
                  <a16:creationId xmlns:a16="http://schemas.microsoft.com/office/drawing/2014/main" xmlns="" id="{CF40847D-593E-47E5-8AEA-E8057A77179C}"/>
                </a:ext>
              </a:extLst>
            </p:cNvPr>
            <p:cNvSpPr>
              <a:spLocks noEditPoints="1"/>
            </p:cNvSpPr>
            <p:nvPr/>
          </p:nvSpPr>
          <p:spPr bwMode="auto">
            <a:xfrm>
              <a:off x="9941918" y="2256933"/>
              <a:ext cx="693012" cy="686915"/>
            </a:xfrm>
            <a:custGeom>
              <a:avLst/>
              <a:gdLst>
                <a:gd name="T0" fmla="*/ 13 w 199"/>
                <a:gd name="T1" fmla="*/ 137 h 197"/>
                <a:gd name="T2" fmla="*/ 103 w 199"/>
                <a:gd name="T3" fmla="*/ 197 h 197"/>
                <a:gd name="T4" fmla="*/ 96 w 199"/>
                <a:gd name="T5" fmla="*/ 0 h 197"/>
                <a:gd name="T6" fmla="*/ 94 w 199"/>
                <a:gd name="T7" fmla="*/ 6 h 197"/>
                <a:gd name="T8" fmla="*/ 39 w 199"/>
                <a:gd name="T9" fmla="*/ 32 h 197"/>
                <a:gd name="T10" fmla="*/ 35 w 199"/>
                <a:gd name="T11" fmla="*/ 36 h 197"/>
                <a:gd name="T12" fmla="*/ 46 w 199"/>
                <a:gd name="T13" fmla="*/ 96 h 197"/>
                <a:gd name="T14" fmla="*/ 35 w 199"/>
                <a:gd name="T15" fmla="*/ 36 h 197"/>
                <a:gd name="T16" fmla="*/ 12 w 199"/>
                <a:gd name="T17" fmla="*/ 102 h 197"/>
                <a:gd name="T18" fmla="*/ 56 w 199"/>
                <a:gd name="T19" fmla="*/ 145 h 197"/>
                <a:gd name="T20" fmla="*/ 11 w 199"/>
                <a:gd name="T21" fmla="*/ 102 h 197"/>
                <a:gd name="T22" fmla="*/ 58 w 199"/>
                <a:gd name="T23" fmla="*/ 150 h 197"/>
                <a:gd name="T24" fmla="*/ 92 w 199"/>
                <a:gd name="T25" fmla="*/ 190 h 197"/>
                <a:gd name="T26" fmla="*/ 99 w 199"/>
                <a:gd name="T27" fmla="*/ 188 h 197"/>
                <a:gd name="T28" fmla="*/ 64 w 199"/>
                <a:gd name="T29" fmla="*/ 147 h 197"/>
                <a:gd name="T30" fmla="*/ 99 w 199"/>
                <a:gd name="T31" fmla="*/ 188 h 197"/>
                <a:gd name="T32" fmla="*/ 52 w 199"/>
                <a:gd name="T33" fmla="*/ 102 h 197"/>
                <a:gd name="T34" fmla="*/ 99 w 199"/>
                <a:gd name="T35" fmla="*/ 102 h 197"/>
                <a:gd name="T36" fmla="*/ 61 w 199"/>
                <a:gd name="T37" fmla="*/ 142 h 197"/>
                <a:gd name="T38" fmla="*/ 99 w 199"/>
                <a:gd name="T39" fmla="*/ 96 h 197"/>
                <a:gd name="T40" fmla="*/ 52 w 199"/>
                <a:gd name="T41" fmla="*/ 96 h 197"/>
                <a:gd name="T42" fmla="*/ 99 w 199"/>
                <a:gd name="T43" fmla="*/ 64 h 197"/>
                <a:gd name="T44" fmla="*/ 64 w 199"/>
                <a:gd name="T45" fmla="*/ 49 h 197"/>
                <a:gd name="T46" fmla="*/ 99 w 199"/>
                <a:gd name="T47" fmla="*/ 58 h 197"/>
                <a:gd name="T48" fmla="*/ 116 w 199"/>
                <a:gd name="T49" fmla="*/ 119 h 197"/>
                <a:gd name="T50" fmla="*/ 145 w 199"/>
                <a:gd name="T51" fmla="*/ 118 h 197"/>
                <a:gd name="T52" fmla="*/ 116 w 199"/>
                <a:gd name="T53" fmla="*/ 136 h 197"/>
                <a:gd name="T54" fmla="*/ 116 w 199"/>
                <a:gd name="T55" fmla="*/ 143 h 197"/>
                <a:gd name="T56" fmla="*/ 167 w 199"/>
                <a:gd name="T57" fmla="*/ 118 h 197"/>
                <a:gd name="T58" fmla="*/ 116 w 199"/>
                <a:gd name="T59" fmla="*/ 159 h 197"/>
                <a:gd name="T60" fmla="*/ 195 w 199"/>
                <a:gd name="T61" fmla="*/ 111 h 197"/>
                <a:gd name="T62" fmla="*/ 116 w 199"/>
                <a:gd name="T63" fmla="*/ 183 h 197"/>
                <a:gd name="T64" fmla="*/ 180 w 199"/>
                <a:gd name="T65" fmla="*/ 108 h 197"/>
                <a:gd name="T66" fmla="*/ 116 w 199"/>
                <a:gd name="T67" fmla="*/ 75 h 197"/>
                <a:gd name="T68" fmla="*/ 152 w 199"/>
                <a:gd name="T69" fmla="*/ 90 h 197"/>
                <a:gd name="T70" fmla="*/ 155 w 199"/>
                <a:gd name="T71" fmla="*/ 97 h 197"/>
                <a:gd name="T72" fmla="*/ 150 w 199"/>
                <a:gd name="T73" fmla="*/ 103 h 197"/>
                <a:gd name="T74" fmla="*/ 140 w 199"/>
                <a:gd name="T75" fmla="*/ 103 h 197"/>
                <a:gd name="T76" fmla="*/ 137 w 199"/>
                <a:gd name="T77" fmla="*/ 97 h 197"/>
                <a:gd name="T78" fmla="*/ 116 w 199"/>
                <a:gd name="T79" fmla="*/ 51 h 197"/>
                <a:gd name="T80" fmla="*/ 174 w 199"/>
                <a:gd name="T81" fmla="*/ 90 h 197"/>
                <a:gd name="T82" fmla="*/ 177 w 199"/>
                <a:gd name="T83" fmla="*/ 97 h 197"/>
                <a:gd name="T84" fmla="*/ 172 w 199"/>
                <a:gd name="T85" fmla="*/ 103 h 197"/>
                <a:gd name="T86" fmla="*/ 161 w 199"/>
                <a:gd name="T87" fmla="*/ 103 h 197"/>
                <a:gd name="T88" fmla="*/ 156 w 199"/>
                <a:gd name="T89" fmla="*/ 97 h 197"/>
                <a:gd name="T90" fmla="*/ 158 w 199"/>
                <a:gd name="T91" fmla="*/ 90 h 197"/>
                <a:gd name="T92" fmla="*/ 116 w 199"/>
                <a:gd name="T93" fmla="*/ 28 h 197"/>
                <a:gd name="T94" fmla="*/ 172 w 199"/>
                <a:gd name="T95" fmla="*/ 37 h 197"/>
                <a:gd name="T96" fmla="*/ 199 w 199"/>
                <a:gd name="T97" fmla="*/ 97 h 197"/>
                <a:gd name="T98" fmla="*/ 188 w 199"/>
                <a:gd name="T99" fmla="*/ 108 h 197"/>
                <a:gd name="T100" fmla="*/ 182 w 199"/>
                <a:gd name="T101" fmla="*/ 101 h 197"/>
                <a:gd name="T102" fmla="*/ 181 w 199"/>
                <a:gd name="T103" fmla="*/ 97 h 197"/>
                <a:gd name="T104" fmla="*/ 116 w 199"/>
                <a:gd name="T105"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6" y="2"/>
                    <a:pt x="35" y="20"/>
                    <a:pt x="19" y="48"/>
                  </a:cubicBezTo>
                  <a:close/>
                  <a:moveTo>
                    <a:pt x="94" y="6"/>
                  </a:moveTo>
                  <a:cubicBezTo>
                    <a:pt x="80" y="16"/>
                    <a:pt x="66" y="32"/>
                    <a:pt x="59" y="47"/>
                  </a:cubicBezTo>
                  <a:cubicBezTo>
                    <a:pt x="51" y="43"/>
                    <a:pt x="44" y="38"/>
                    <a:pt x="39" y="32"/>
                  </a:cubicBezTo>
                  <a:cubicBezTo>
                    <a:pt x="54" y="17"/>
                    <a:pt x="74" y="8"/>
                    <a:pt x="94" y="6"/>
                  </a:cubicBezTo>
                  <a:close/>
                  <a:moveTo>
                    <a:pt x="35" y="36"/>
                  </a:moveTo>
                  <a:cubicBezTo>
                    <a:pt x="41" y="43"/>
                    <a:pt x="48" y="48"/>
                    <a:pt x="56" y="52"/>
                  </a:cubicBezTo>
                  <a:cubicBezTo>
                    <a:pt x="50" y="66"/>
                    <a:pt x="46" y="80"/>
                    <a:pt x="46" y="96"/>
                  </a:cubicBezTo>
                  <a:cubicBezTo>
                    <a:pt x="11" y="96"/>
                    <a:pt x="11" y="96"/>
                    <a:pt x="11" y="96"/>
                  </a:cubicBezTo>
                  <a:cubicBezTo>
                    <a:pt x="11" y="73"/>
                    <a:pt x="19" y="53"/>
                    <a:pt x="35" y="36"/>
                  </a:cubicBezTo>
                  <a:close/>
                  <a:moveTo>
                    <a:pt x="11"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2" y="124"/>
                    <a:pt x="11"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5" y="178"/>
                    <a:pt x="71" y="163"/>
                    <a:pt x="63" y="148"/>
                  </a:cubicBezTo>
                  <a:cubicBezTo>
                    <a:pt x="64" y="147"/>
                    <a:pt x="64" y="147"/>
                    <a:pt x="64" y="147"/>
                  </a:cubicBezTo>
                  <a:cubicBezTo>
                    <a:pt x="75" y="142"/>
                    <a:pt x="87" y="139"/>
                    <a:pt x="99" y="138"/>
                  </a:cubicBezTo>
                  <a:lnTo>
                    <a:pt x="99" y="188"/>
                  </a:lnTo>
                  <a:close/>
                  <a:moveTo>
                    <a:pt x="61" y="142"/>
                  </a:moveTo>
                  <a:cubicBezTo>
                    <a:pt x="55" y="130"/>
                    <a:pt x="52" y="116"/>
                    <a:pt x="52"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2" y="96"/>
                    <a:pt x="52" y="96"/>
                    <a:pt x="52" y="96"/>
                  </a:cubicBezTo>
                  <a:cubicBezTo>
                    <a:pt x="52" y="81"/>
                    <a:pt x="55" y="67"/>
                    <a:pt x="61" y="55"/>
                  </a:cubicBezTo>
                  <a:cubicBezTo>
                    <a:pt x="73" y="60"/>
                    <a:pt x="86" y="64"/>
                    <a:pt x="99" y="64"/>
                  </a:cubicBezTo>
                  <a:close/>
                  <a:moveTo>
                    <a:pt x="99" y="58"/>
                  </a:moveTo>
                  <a:cubicBezTo>
                    <a:pt x="86" y="58"/>
                    <a:pt x="75" y="55"/>
                    <a:pt x="64" y="49"/>
                  </a:cubicBezTo>
                  <a:cubicBezTo>
                    <a:pt x="71" y="35"/>
                    <a:pt x="85" y="20"/>
                    <a:pt x="99" y="10"/>
                  </a:cubicBezTo>
                  <a:lnTo>
                    <a:pt x="99" y="58"/>
                  </a:lnTo>
                  <a:close/>
                  <a:moveTo>
                    <a:pt x="116" y="136"/>
                  </a:moveTo>
                  <a:cubicBezTo>
                    <a:pt x="116" y="119"/>
                    <a:pt x="116" y="119"/>
                    <a:pt x="116" y="119"/>
                  </a:cubicBezTo>
                  <a:cubicBezTo>
                    <a:pt x="124" y="119"/>
                    <a:pt x="131" y="114"/>
                    <a:pt x="134" y="106"/>
                  </a:cubicBezTo>
                  <a:cubicBezTo>
                    <a:pt x="145" y="118"/>
                    <a:pt x="145" y="118"/>
                    <a:pt x="145" y="118"/>
                  </a:cubicBezTo>
                  <a:cubicBezTo>
                    <a:pt x="148" y="114"/>
                    <a:pt x="148" y="114"/>
                    <a:pt x="148" y="114"/>
                  </a:cubicBezTo>
                  <a:cubicBezTo>
                    <a:pt x="142" y="126"/>
                    <a:pt x="130" y="135"/>
                    <a:pt x="116" y="136"/>
                  </a:cubicBezTo>
                  <a:close/>
                  <a:moveTo>
                    <a:pt x="116" y="159"/>
                  </a:moveTo>
                  <a:cubicBezTo>
                    <a:pt x="116" y="143"/>
                    <a:pt x="116" y="143"/>
                    <a:pt x="116" y="143"/>
                  </a:cubicBezTo>
                  <a:cubicBezTo>
                    <a:pt x="136" y="142"/>
                    <a:pt x="152" y="127"/>
                    <a:pt x="157" y="108"/>
                  </a:cubicBezTo>
                  <a:cubicBezTo>
                    <a:pt x="167" y="118"/>
                    <a:pt x="167" y="118"/>
                    <a:pt x="167" y="118"/>
                  </a:cubicBezTo>
                  <a:cubicBezTo>
                    <a:pt x="172" y="111"/>
                    <a:pt x="172" y="111"/>
                    <a:pt x="172" y="111"/>
                  </a:cubicBezTo>
                  <a:cubicBezTo>
                    <a:pt x="166" y="138"/>
                    <a:pt x="143" y="158"/>
                    <a:pt x="116" y="159"/>
                  </a:cubicBezTo>
                  <a:close/>
                  <a:moveTo>
                    <a:pt x="188" y="118"/>
                  </a:moveTo>
                  <a:cubicBezTo>
                    <a:pt x="195" y="111"/>
                    <a:pt x="195" y="111"/>
                    <a:pt x="195" y="111"/>
                  </a:cubicBezTo>
                  <a:cubicBezTo>
                    <a:pt x="192" y="128"/>
                    <a:pt x="184" y="144"/>
                    <a:pt x="172" y="157"/>
                  </a:cubicBezTo>
                  <a:cubicBezTo>
                    <a:pt x="157" y="173"/>
                    <a:pt x="137" y="182"/>
                    <a:pt x="116" y="183"/>
                  </a:cubicBezTo>
                  <a:cubicBezTo>
                    <a:pt x="116" y="166"/>
                    <a:pt x="116" y="166"/>
                    <a:pt x="116" y="166"/>
                  </a:cubicBezTo>
                  <a:cubicBezTo>
                    <a:pt x="148" y="165"/>
                    <a:pt x="174" y="141"/>
                    <a:pt x="180" y="108"/>
                  </a:cubicBezTo>
                  <a:lnTo>
                    <a:pt x="188" y="118"/>
                  </a:lnTo>
                  <a:close/>
                  <a:moveTo>
                    <a:pt x="116" y="75"/>
                  </a:moveTo>
                  <a:cubicBezTo>
                    <a:pt x="116" y="58"/>
                    <a:pt x="116" y="58"/>
                    <a:pt x="116" y="58"/>
                  </a:cubicBezTo>
                  <a:cubicBezTo>
                    <a:pt x="134" y="59"/>
                    <a:pt x="148" y="72"/>
                    <a:pt x="152" y="90"/>
                  </a:cubicBezTo>
                  <a:cubicBezTo>
                    <a:pt x="152" y="93"/>
                    <a:pt x="152" y="95"/>
                    <a:pt x="152" y="97"/>
                  </a:cubicBezTo>
                  <a:cubicBezTo>
                    <a:pt x="155" y="97"/>
                    <a:pt x="155" y="97"/>
                    <a:pt x="155" y="97"/>
                  </a:cubicBezTo>
                  <a:cubicBezTo>
                    <a:pt x="151" y="101"/>
                    <a:pt x="151" y="101"/>
                    <a:pt x="151" y="101"/>
                  </a:cubicBezTo>
                  <a:cubicBezTo>
                    <a:pt x="150" y="103"/>
                    <a:pt x="150" y="103"/>
                    <a:pt x="150" y="103"/>
                  </a:cubicBezTo>
                  <a:cubicBezTo>
                    <a:pt x="145" y="108"/>
                    <a:pt x="145" y="108"/>
                    <a:pt x="145" y="108"/>
                  </a:cubicBezTo>
                  <a:cubicBezTo>
                    <a:pt x="140" y="103"/>
                    <a:pt x="140" y="103"/>
                    <a:pt x="140" y="103"/>
                  </a:cubicBezTo>
                  <a:cubicBezTo>
                    <a:pt x="134" y="97"/>
                    <a:pt x="134" y="97"/>
                    <a:pt x="134" y="97"/>
                  </a:cubicBezTo>
                  <a:cubicBezTo>
                    <a:pt x="137" y="97"/>
                    <a:pt x="137" y="97"/>
                    <a:pt x="137" y="97"/>
                  </a:cubicBezTo>
                  <a:cubicBezTo>
                    <a:pt x="136" y="85"/>
                    <a:pt x="127" y="75"/>
                    <a:pt x="116" y="75"/>
                  </a:cubicBezTo>
                  <a:close/>
                  <a:moveTo>
                    <a:pt x="116" y="51"/>
                  </a:moveTo>
                  <a:cubicBezTo>
                    <a:pt x="116" y="35"/>
                    <a:pt x="116" y="35"/>
                    <a:pt x="116" y="35"/>
                  </a:cubicBezTo>
                  <a:cubicBezTo>
                    <a:pt x="146" y="35"/>
                    <a:pt x="170" y="60"/>
                    <a:pt x="174" y="90"/>
                  </a:cubicBezTo>
                  <a:cubicBezTo>
                    <a:pt x="174" y="93"/>
                    <a:pt x="174" y="95"/>
                    <a:pt x="174" y="97"/>
                  </a:cubicBezTo>
                  <a:cubicBezTo>
                    <a:pt x="177" y="97"/>
                    <a:pt x="177" y="97"/>
                    <a:pt x="177" y="97"/>
                  </a:cubicBezTo>
                  <a:cubicBezTo>
                    <a:pt x="173" y="101"/>
                    <a:pt x="173" y="101"/>
                    <a:pt x="173" y="101"/>
                  </a:cubicBezTo>
                  <a:cubicBezTo>
                    <a:pt x="172" y="103"/>
                    <a:pt x="172" y="103"/>
                    <a:pt x="172" y="103"/>
                  </a:cubicBezTo>
                  <a:cubicBezTo>
                    <a:pt x="167" y="108"/>
                    <a:pt x="167" y="108"/>
                    <a:pt x="167" y="108"/>
                  </a:cubicBezTo>
                  <a:cubicBezTo>
                    <a:pt x="161" y="103"/>
                    <a:pt x="161" y="103"/>
                    <a:pt x="161" y="103"/>
                  </a:cubicBezTo>
                  <a:cubicBezTo>
                    <a:pt x="160" y="101"/>
                    <a:pt x="160" y="101"/>
                    <a:pt x="160" y="101"/>
                  </a:cubicBezTo>
                  <a:cubicBezTo>
                    <a:pt x="156" y="97"/>
                    <a:pt x="156" y="97"/>
                    <a:pt x="156" y="97"/>
                  </a:cubicBezTo>
                  <a:cubicBezTo>
                    <a:pt x="159" y="97"/>
                    <a:pt x="159" y="97"/>
                    <a:pt x="159" y="97"/>
                  </a:cubicBezTo>
                  <a:cubicBezTo>
                    <a:pt x="159" y="95"/>
                    <a:pt x="158" y="93"/>
                    <a:pt x="158" y="90"/>
                  </a:cubicBezTo>
                  <a:cubicBezTo>
                    <a:pt x="155" y="69"/>
                    <a:pt x="137" y="52"/>
                    <a:pt x="116" y="51"/>
                  </a:cubicBezTo>
                  <a:close/>
                  <a:moveTo>
                    <a:pt x="116" y="28"/>
                  </a:moveTo>
                  <a:cubicBezTo>
                    <a:pt x="116" y="11"/>
                    <a:pt x="116" y="11"/>
                    <a:pt x="116" y="11"/>
                  </a:cubicBezTo>
                  <a:cubicBezTo>
                    <a:pt x="137" y="12"/>
                    <a:pt x="157" y="21"/>
                    <a:pt x="172" y="37"/>
                  </a:cubicBezTo>
                  <a:cubicBezTo>
                    <a:pt x="187" y="53"/>
                    <a:pt x="196" y="74"/>
                    <a:pt x="196" y="97"/>
                  </a:cubicBezTo>
                  <a:cubicBezTo>
                    <a:pt x="199" y="97"/>
                    <a:pt x="199" y="97"/>
                    <a:pt x="199" y="97"/>
                  </a:cubicBezTo>
                  <a:cubicBezTo>
                    <a:pt x="194" y="103"/>
                    <a:pt x="194" y="103"/>
                    <a:pt x="194" y="103"/>
                  </a:cubicBezTo>
                  <a:cubicBezTo>
                    <a:pt x="188" y="108"/>
                    <a:pt x="188" y="108"/>
                    <a:pt x="188" y="108"/>
                  </a:cubicBezTo>
                  <a:cubicBezTo>
                    <a:pt x="183" y="103"/>
                    <a:pt x="183" y="103"/>
                    <a:pt x="183" y="103"/>
                  </a:cubicBezTo>
                  <a:cubicBezTo>
                    <a:pt x="182" y="101"/>
                    <a:pt x="182" y="101"/>
                    <a:pt x="182" y="101"/>
                  </a:cubicBezTo>
                  <a:cubicBezTo>
                    <a:pt x="178" y="97"/>
                    <a:pt x="178" y="97"/>
                    <a:pt x="178" y="97"/>
                  </a:cubicBezTo>
                  <a:cubicBezTo>
                    <a:pt x="181" y="97"/>
                    <a:pt x="181" y="97"/>
                    <a:pt x="181" y="97"/>
                  </a:cubicBezTo>
                  <a:cubicBezTo>
                    <a:pt x="181" y="95"/>
                    <a:pt x="180" y="93"/>
                    <a:pt x="180" y="90"/>
                  </a:cubicBezTo>
                  <a:cubicBezTo>
                    <a:pt x="177" y="56"/>
                    <a:pt x="149" y="29"/>
                    <a:pt x="116" y="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5" name="TextBox 11">
              <a:extLst>
                <a:ext uri="{FF2B5EF4-FFF2-40B4-BE49-F238E27FC236}">
                  <a16:creationId xmlns:a16="http://schemas.microsoft.com/office/drawing/2014/main" xmlns="" id="{FFBD93F2-9A23-447F-B7E3-FED62D426E5D}"/>
                </a:ext>
              </a:extLst>
            </p:cNvPr>
            <p:cNvSpPr txBox="1"/>
            <p:nvPr/>
          </p:nvSpPr>
          <p:spPr>
            <a:xfrm>
              <a:off x="9508258"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6" name="矩形 25">
              <a:extLst>
                <a:ext uri="{FF2B5EF4-FFF2-40B4-BE49-F238E27FC236}">
                  <a16:creationId xmlns:a16="http://schemas.microsoft.com/office/drawing/2014/main" xmlns="" id="{C72780F6-C949-405D-AAD0-80BD2BC693C8}"/>
                </a:ext>
              </a:extLst>
            </p:cNvPr>
            <p:cNvSpPr/>
            <p:nvPr/>
          </p:nvSpPr>
          <p:spPr>
            <a:xfrm>
              <a:off x="9124930"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spTree>
    <p:extLst>
      <p:ext uri="{BB962C8B-B14F-4D97-AF65-F5344CB8AC3E}">
        <p14:creationId xmlns:p14="http://schemas.microsoft.com/office/powerpoint/2010/main" val="118531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22BBFE70-9107-489A-910A-C2AABB50169C}"/>
              </a:ext>
            </a:extLst>
          </p:cNvPr>
          <p:cNvGrpSpPr/>
          <p:nvPr/>
        </p:nvGrpSpPr>
        <p:grpSpPr>
          <a:xfrm>
            <a:off x="0" y="2297442"/>
            <a:ext cx="11758157" cy="3819366"/>
            <a:chOff x="0" y="2297442"/>
            <a:chExt cx="11758157" cy="3819366"/>
          </a:xfrm>
        </p:grpSpPr>
        <p:grpSp>
          <p:nvGrpSpPr>
            <p:cNvPr id="4" name="Group 23">
              <a:extLst>
                <a:ext uri="{FF2B5EF4-FFF2-40B4-BE49-F238E27FC236}">
                  <a16:creationId xmlns:a16="http://schemas.microsoft.com/office/drawing/2014/main" xmlns="" id="{FACFF48A-4E5F-4DC7-B203-BB76147E2E8A}"/>
                </a:ext>
              </a:extLst>
            </p:cNvPr>
            <p:cNvGrpSpPr/>
            <p:nvPr/>
          </p:nvGrpSpPr>
          <p:grpSpPr>
            <a:xfrm>
              <a:off x="0" y="2297442"/>
              <a:ext cx="6132405" cy="3819366"/>
              <a:chOff x="0" y="1967242"/>
              <a:chExt cx="6132405" cy="3819366"/>
            </a:xfrm>
          </p:grpSpPr>
          <p:sp>
            <p:nvSpPr>
              <p:cNvPr id="17" name="Freeform 9">
                <a:extLst>
                  <a:ext uri="{FF2B5EF4-FFF2-40B4-BE49-F238E27FC236}">
                    <a16:creationId xmlns:a16="http://schemas.microsoft.com/office/drawing/2014/main" xmlns="" id="{E7421C26-B57C-4023-94BA-DD90F4B59636}"/>
                  </a:ext>
                </a:extLst>
              </p:cNvPr>
              <p:cNvSpPr/>
              <p:nvPr/>
            </p:nvSpPr>
            <p:spPr bwMode="auto">
              <a:xfrm flipH="1">
                <a:off x="0" y="5150042"/>
                <a:ext cx="2947578" cy="636560"/>
              </a:xfrm>
              <a:custGeom>
                <a:avLst/>
                <a:gdLst>
                  <a:gd name="connsiteX0" fmla="*/ 0 w 3278156"/>
                  <a:gd name="connsiteY0" fmla="*/ 0 h 727142"/>
                  <a:gd name="connsiteX1" fmla="*/ 3278156 w 3278156"/>
                  <a:gd name="connsiteY1" fmla="*/ 0 h 727142"/>
                  <a:gd name="connsiteX2" fmla="*/ 3278156 w 3278156"/>
                  <a:gd name="connsiteY2" fmla="*/ 727142 h 727142"/>
                  <a:gd name="connsiteX3" fmla="*/ 0 w 3278156"/>
                  <a:gd name="connsiteY3" fmla="*/ 727142 h 727142"/>
                  <a:gd name="connsiteX4" fmla="*/ 0 w 3278156"/>
                  <a:gd name="connsiteY4" fmla="*/ 0 h 727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8156" h="727142">
                    <a:moveTo>
                      <a:pt x="0" y="0"/>
                    </a:moveTo>
                    <a:lnTo>
                      <a:pt x="3278156" y="0"/>
                    </a:lnTo>
                    <a:lnTo>
                      <a:pt x="3278156" y="727142"/>
                    </a:lnTo>
                    <a:lnTo>
                      <a:pt x="0" y="727142"/>
                    </a:lnTo>
                    <a:lnTo>
                      <a:pt x="0" y="0"/>
                    </a:lnTo>
                    <a:close/>
                  </a:path>
                </a:pathLst>
              </a:custGeom>
              <a:solidFill>
                <a:schemeClr val="accent6"/>
              </a:solidFill>
              <a:ln>
                <a:noFill/>
              </a:ln>
            </p:spPr>
            <p:txBody>
              <a:bodyPr vert="horz" wrap="square" lIns="91440" tIns="45720" rIns="91440" bIns="45720" numCol="1" anchor="t" anchorCtr="0" compatLnSpc="1">
                <a:noAutofit/>
              </a:bodyPr>
              <a:lstStyle/>
              <a:p>
                <a:endParaRPr lang="en-US"/>
              </a:p>
            </p:txBody>
          </p:sp>
          <p:sp>
            <p:nvSpPr>
              <p:cNvPr id="18" name="Freeform 4">
                <a:extLst>
                  <a:ext uri="{FF2B5EF4-FFF2-40B4-BE49-F238E27FC236}">
                    <a16:creationId xmlns:a16="http://schemas.microsoft.com/office/drawing/2014/main" xmlns="" id="{6B26249A-315F-4347-9584-9C3A29ED489B}"/>
                  </a:ext>
                </a:extLst>
              </p:cNvPr>
              <p:cNvSpPr/>
              <p:nvPr/>
            </p:nvSpPr>
            <p:spPr bwMode="auto">
              <a:xfrm flipH="1">
                <a:off x="0" y="2603803"/>
                <a:ext cx="4288376" cy="636560"/>
              </a:xfrm>
              <a:custGeom>
                <a:avLst/>
                <a:gdLst>
                  <a:gd name="connsiteX0" fmla="*/ 121465 w 4769328"/>
                  <a:gd name="connsiteY0" fmla="*/ 0 h 727142"/>
                  <a:gd name="connsiteX1" fmla="*/ 1221333 w 4769328"/>
                  <a:gd name="connsiteY1" fmla="*/ 0 h 727142"/>
                  <a:gd name="connsiteX2" fmla="*/ 1234446 w 4769328"/>
                  <a:gd name="connsiteY2" fmla="*/ 6816 h 727142"/>
                  <a:gd name="connsiteX3" fmla="*/ 1278775 w 4769328"/>
                  <a:gd name="connsiteY3" fmla="*/ 43169 h 727142"/>
                  <a:gd name="connsiteX4" fmla="*/ 1470324 w 4769328"/>
                  <a:gd name="connsiteY4" fmla="*/ 253901 h 727142"/>
                  <a:gd name="connsiteX5" fmla="*/ 1587382 w 4769328"/>
                  <a:gd name="connsiteY5" fmla="*/ 300730 h 727142"/>
                  <a:gd name="connsiteX6" fmla="*/ 1725723 w 4769328"/>
                  <a:gd name="connsiteY6" fmla="*/ 307116 h 727142"/>
                  <a:gd name="connsiteX7" fmla="*/ 1749135 w 4769328"/>
                  <a:gd name="connsiteY7" fmla="*/ 45297 h 727142"/>
                  <a:gd name="connsiteX8" fmla="*/ 1734004 w 4769328"/>
                  <a:gd name="connsiteY8" fmla="*/ 3424 h 727142"/>
                  <a:gd name="connsiteX9" fmla="*/ 1730442 w 4769328"/>
                  <a:gd name="connsiteY9" fmla="*/ 0 h 727142"/>
                  <a:gd name="connsiteX10" fmla="*/ 4769328 w 4769328"/>
                  <a:gd name="connsiteY10" fmla="*/ 0 h 727142"/>
                  <a:gd name="connsiteX11" fmla="*/ 4769328 w 4769328"/>
                  <a:gd name="connsiteY11" fmla="*/ 727142 h 727142"/>
                  <a:gd name="connsiteX12" fmla="*/ 306555 w 4769328"/>
                  <a:gd name="connsiteY12" fmla="*/ 727142 h 727142"/>
                  <a:gd name="connsiteX13" fmla="*/ 304002 w 4769328"/>
                  <a:gd name="connsiteY13" fmla="*/ 717937 h 727142"/>
                  <a:gd name="connsiteX14" fmla="*/ 12422 w 4769328"/>
                  <a:gd name="connsiteY14" fmla="*/ 92127 h 727142"/>
                  <a:gd name="connsiteX15" fmla="*/ 25192 w 4769328"/>
                  <a:gd name="connsiteY15" fmla="*/ 19754 h 727142"/>
                  <a:gd name="connsiteX16" fmla="*/ 108845 w 4769328"/>
                  <a:gd name="connsiteY16" fmla="*/ 3478 h 727142"/>
                  <a:gd name="connsiteX17" fmla="*/ 121465 w 4769328"/>
                  <a:gd name="connsiteY1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69328" h="727142">
                    <a:moveTo>
                      <a:pt x="121465" y="0"/>
                    </a:moveTo>
                    <a:lnTo>
                      <a:pt x="1221333" y="0"/>
                    </a:lnTo>
                    <a:lnTo>
                      <a:pt x="1234446" y="6816"/>
                    </a:lnTo>
                    <a:cubicBezTo>
                      <a:pt x="1250974" y="17493"/>
                      <a:pt x="1265473" y="29333"/>
                      <a:pt x="1278775" y="43169"/>
                    </a:cubicBezTo>
                    <a:cubicBezTo>
                      <a:pt x="1331983" y="96384"/>
                      <a:pt x="1427757" y="249644"/>
                      <a:pt x="1470324" y="253901"/>
                    </a:cubicBezTo>
                    <a:cubicBezTo>
                      <a:pt x="1515019" y="256029"/>
                      <a:pt x="1544815" y="285830"/>
                      <a:pt x="1587382" y="300730"/>
                    </a:cubicBezTo>
                    <a:cubicBezTo>
                      <a:pt x="1632077" y="315630"/>
                      <a:pt x="1666130" y="370974"/>
                      <a:pt x="1725723" y="307116"/>
                    </a:cubicBezTo>
                    <a:cubicBezTo>
                      <a:pt x="1787445" y="243258"/>
                      <a:pt x="1757648" y="111284"/>
                      <a:pt x="1749135" y="45297"/>
                    </a:cubicBezTo>
                    <a:cubicBezTo>
                      <a:pt x="1746475" y="28801"/>
                      <a:pt x="1741553" y="15098"/>
                      <a:pt x="1734004" y="3424"/>
                    </a:cubicBezTo>
                    <a:lnTo>
                      <a:pt x="1730442" y="0"/>
                    </a:lnTo>
                    <a:lnTo>
                      <a:pt x="4769328" y="0"/>
                    </a:lnTo>
                    <a:lnTo>
                      <a:pt x="4769328" y="727142"/>
                    </a:lnTo>
                    <a:lnTo>
                      <a:pt x="306555" y="727142"/>
                    </a:lnTo>
                    <a:lnTo>
                      <a:pt x="304002" y="717937"/>
                    </a:lnTo>
                    <a:cubicBezTo>
                      <a:pt x="261436" y="524234"/>
                      <a:pt x="33705" y="145342"/>
                      <a:pt x="12422" y="92127"/>
                    </a:cubicBezTo>
                    <a:cubicBezTo>
                      <a:pt x="-10990" y="38912"/>
                      <a:pt x="1780" y="19754"/>
                      <a:pt x="25192" y="19754"/>
                    </a:cubicBezTo>
                    <a:cubicBezTo>
                      <a:pt x="33173" y="19754"/>
                      <a:pt x="65697" y="14366"/>
                      <a:pt x="108845" y="3478"/>
                    </a:cubicBezTo>
                    <a:lnTo>
                      <a:pt x="121465" y="0"/>
                    </a:lnTo>
                    <a:close/>
                  </a:path>
                </a:pathLst>
              </a:custGeom>
              <a:gradFill flip="none" rotWithShape="1">
                <a:gsLst>
                  <a:gs pos="0">
                    <a:schemeClr val="accent2"/>
                  </a:gs>
                  <a:gs pos="41000">
                    <a:schemeClr val="accent2">
                      <a:lumMod val="60000"/>
                      <a:lumOff val="40000"/>
                    </a:schemeClr>
                  </a:gs>
                  <a:gs pos="83000">
                    <a:schemeClr val="accent2">
                      <a:lumMod val="40000"/>
                      <a:lumOff val="60000"/>
                    </a:schemeClr>
                  </a:gs>
                  <a:gs pos="100000">
                    <a:schemeClr val="accent2">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19" name="Freeform 5">
                <a:extLst>
                  <a:ext uri="{FF2B5EF4-FFF2-40B4-BE49-F238E27FC236}">
                    <a16:creationId xmlns:a16="http://schemas.microsoft.com/office/drawing/2014/main" xmlns="" id="{07D42F89-6DFD-46C5-8DA6-729876B11EA0}"/>
                  </a:ext>
                </a:extLst>
              </p:cNvPr>
              <p:cNvSpPr/>
              <p:nvPr/>
            </p:nvSpPr>
            <p:spPr bwMode="auto">
              <a:xfrm flipH="1">
                <a:off x="0" y="1967243"/>
                <a:ext cx="5287134" cy="636561"/>
              </a:xfrm>
              <a:custGeom>
                <a:avLst/>
                <a:gdLst>
                  <a:gd name="connsiteX0" fmla="*/ 1666414 w 5880099"/>
                  <a:gd name="connsiteY0" fmla="*/ 520134 h 727143"/>
                  <a:gd name="connsiteX1" fmla="*/ 1793615 w 5880099"/>
                  <a:gd name="connsiteY1" fmla="*/ 544680 h 727143"/>
                  <a:gd name="connsiteX2" fmla="*/ 2119249 w 5880099"/>
                  <a:gd name="connsiteY2" fmla="*/ 646853 h 727143"/>
                  <a:gd name="connsiteX3" fmla="*/ 2288717 w 5880099"/>
                  <a:gd name="connsiteY3" fmla="*/ 704591 h 727143"/>
                  <a:gd name="connsiteX4" fmla="*/ 2332104 w 5880099"/>
                  <a:gd name="connsiteY4" fmla="*/ 727143 h 727143"/>
                  <a:gd name="connsiteX5" fmla="*/ 1232236 w 5880099"/>
                  <a:gd name="connsiteY5" fmla="*/ 727143 h 727143"/>
                  <a:gd name="connsiteX6" fmla="*/ 1265791 w 5880099"/>
                  <a:gd name="connsiteY6" fmla="*/ 717895 h 727143"/>
                  <a:gd name="connsiteX7" fmla="*/ 1459468 w 5880099"/>
                  <a:gd name="connsiteY7" fmla="*/ 629824 h 727143"/>
                  <a:gd name="connsiteX8" fmla="*/ 1636119 w 5880099"/>
                  <a:gd name="connsiteY8" fmla="*/ 521265 h 727143"/>
                  <a:gd name="connsiteX9" fmla="*/ 1666414 w 5880099"/>
                  <a:gd name="connsiteY9" fmla="*/ 520134 h 727143"/>
                  <a:gd name="connsiteX10" fmla="*/ 0 w 5880099"/>
                  <a:gd name="connsiteY10" fmla="*/ 0 h 727143"/>
                  <a:gd name="connsiteX11" fmla="*/ 5880099 w 5880099"/>
                  <a:gd name="connsiteY11" fmla="*/ 0 h 727143"/>
                  <a:gd name="connsiteX12" fmla="*/ 5880099 w 5880099"/>
                  <a:gd name="connsiteY12" fmla="*/ 727143 h 727143"/>
                  <a:gd name="connsiteX13" fmla="*/ 2841213 w 5880099"/>
                  <a:gd name="connsiteY13" fmla="*/ 727143 h 727143"/>
                  <a:gd name="connsiteX14" fmla="*/ 2813881 w 5880099"/>
                  <a:gd name="connsiteY14" fmla="*/ 700866 h 727143"/>
                  <a:gd name="connsiteX15" fmla="*/ 2696024 w 5880099"/>
                  <a:gd name="connsiteY15" fmla="*/ 659624 h 727143"/>
                  <a:gd name="connsiteX16" fmla="*/ 2421471 w 5880099"/>
                  <a:gd name="connsiteY16" fmla="*/ 570223 h 727143"/>
                  <a:gd name="connsiteX17" fmla="*/ 1878748 w 5880099"/>
                  <a:gd name="connsiteY17" fmla="*/ 289247 h 727143"/>
                  <a:gd name="connsiteX18" fmla="*/ 1531831 w 5880099"/>
                  <a:gd name="connsiteY18" fmla="*/ 267961 h 727143"/>
                  <a:gd name="connsiteX19" fmla="*/ 1157246 w 5880099"/>
                  <a:gd name="connsiteY19" fmla="*/ 374391 h 727143"/>
                  <a:gd name="connsiteX20" fmla="*/ 1055087 w 5880099"/>
                  <a:gd name="connsiteY20" fmla="*/ 419092 h 727143"/>
                  <a:gd name="connsiteX21" fmla="*/ 776276 w 5880099"/>
                  <a:gd name="connsiteY21" fmla="*/ 457407 h 727143"/>
                  <a:gd name="connsiteX22" fmla="*/ 625165 w 5880099"/>
                  <a:gd name="connsiteY22" fmla="*/ 574480 h 727143"/>
                  <a:gd name="connsiteX23" fmla="*/ 503850 w 5880099"/>
                  <a:gd name="connsiteY23" fmla="*/ 589380 h 727143"/>
                  <a:gd name="connsiteX24" fmla="*/ 371894 w 5880099"/>
                  <a:gd name="connsiteY24" fmla="*/ 431863 h 727143"/>
                  <a:gd name="connsiteX25" fmla="*/ 252708 w 5880099"/>
                  <a:gd name="connsiteY25" fmla="*/ 65743 h 727143"/>
                  <a:gd name="connsiteX26" fmla="*/ 58129 w 5880099"/>
                  <a:gd name="connsiteY26" fmla="*/ 1 h 727143"/>
                  <a:gd name="connsiteX27" fmla="*/ 0 w 5880099"/>
                  <a:gd name="connsiteY27" fmla="*/ 3776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80099" h="727143">
                    <a:moveTo>
                      <a:pt x="1666414" y="520134"/>
                    </a:moveTo>
                    <a:cubicBezTo>
                      <a:pt x="1697442" y="518737"/>
                      <a:pt x="1732958" y="519137"/>
                      <a:pt x="1793615" y="544680"/>
                    </a:cubicBezTo>
                    <a:cubicBezTo>
                      <a:pt x="1876620" y="580866"/>
                      <a:pt x="1974523" y="602152"/>
                      <a:pt x="2119249" y="646853"/>
                    </a:cubicBezTo>
                    <a:cubicBezTo>
                      <a:pt x="2191612" y="669203"/>
                      <a:pt x="2245884" y="686232"/>
                      <a:pt x="2288717" y="704591"/>
                    </a:cubicBezTo>
                    <a:lnTo>
                      <a:pt x="2332104" y="727143"/>
                    </a:lnTo>
                    <a:lnTo>
                      <a:pt x="1232236" y="727143"/>
                    </a:lnTo>
                    <a:lnTo>
                      <a:pt x="1265791" y="717895"/>
                    </a:lnTo>
                    <a:cubicBezTo>
                      <a:pt x="1330705" y="698471"/>
                      <a:pt x="1406260" y="669203"/>
                      <a:pt x="1459468" y="629824"/>
                    </a:cubicBezTo>
                    <a:cubicBezTo>
                      <a:pt x="1565884" y="551065"/>
                      <a:pt x="1595681" y="521265"/>
                      <a:pt x="1636119" y="521265"/>
                    </a:cubicBezTo>
                    <a:cubicBezTo>
                      <a:pt x="1646229" y="521265"/>
                      <a:pt x="1656072" y="520600"/>
                      <a:pt x="1666414" y="520134"/>
                    </a:cubicBezTo>
                    <a:close/>
                    <a:moveTo>
                      <a:pt x="0" y="0"/>
                    </a:moveTo>
                    <a:lnTo>
                      <a:pt x="5880099" y="0"/>
                    </a:lnTo>
                    <a:lnTo>
                      <a:pt x="5880099" y="727143"/>
                    </a:lnTo>
                    <a:lnTo>
                      <a:pt x="2841213" y="727143"/>
                    </a:lnTo>
                    <a:lnTo>
                      <a:pt x="2813881" y="700866"/>
                    </a:lnTo>
                    <a:cubicBezTo>
                      <a:pt x="2787542" y="684104"/>
                      <a:pt x="2749232" y="672396"/>
                      <a:pt x="2696024" y="659624"/>
                    </a:cubicBezTo>
                    <a:cubicBezTo>
                      <a:pt x="2587480" y="634081"/>
                      <a:pt x="2570454" y="659624"/>
                      <a:pt x="2421471" y="570223"/>
                    </a:cubicBezTo>
                    <a:cubicBezTo>
                      <a:pt x="2272488" y="482950"/>
                      <a:pt x="1925571" y="319047"/>
                      <a:pt x="1878748" y="289247"/>
                    </a:cubicBezTo>
                    <a:cubicBezTo>
                      <a:pt x="1831925" y="261575"/>
                      <a:pt x="1695712" y="229646"/>
                      <a:pt x="1531831" y="267961"/>
                    </a:cubicBezTo>
                    <a:cubicBezTo>
                      <a:pt x="1367950" y="306276"/>
                      <a:pt x="1189171" y="374391"/>
                      <a:pt x="1157246" y="374391"/>
                    </a:cubicBezTo>
                    <a:cubicBezTo>
                      <a:pt x="1125321" y="374391"/>
                      <a:pt x="1055087" y="393548"/>
                      <a:pt x="1055087" y="419092"/>
                    </a:cubicBezTo>
                    <a:cubicBezTo>
                      <a:pt x="1055087" y="419092"/>
                      <a:pt x="863537" y="397806"/>
                      <a:pt x="776276" y="457407"/>
                    </a:cubicBezTo>
                    <a:cubicBezTo>
                      <a:pt x="686886" y="517008"/>
                      <a:pt x="680501" y="551065"/>
                      <a:pt x="625165" y="574480"/>
                    </a:cubicBezTo>
                    <a:cubicBezTo>
                      <a:pt x="567700" y="595766"/>
                      <a:pt x="533647" y="595766"/>
                      <a:pt x="503850" y="589380"/>
                    </a:cubicBezTo>
                    <a:cubicBezTo>
                      <a:pt x="503850" y="589380"/>
                      <a:pt x="339969" y="527651"/>
                      <a:pt x="371894" y="431863"/>
                    </a:cubicBezTo>
                    <a:cubicBezTo>
                      <a:pt x="403819" y="338205"/>
                      <a:pt x="410204" y="187074"/>
                      <a:pt x="252708" y="65743"/>
                    </a:cubicBezTo>
                    <a:cubicBezTo>
                      <a:pt x="193647" y="21042"/>
                      <a:pt x="125009" y="1486"/>
                      <a:pt x="58129" y="1"/>
                    </a:cubicBezTo>
                    <a:lnTo>
                      <a:pt x="0" y="3776"/>
                    </a:lnTo>
                    <a:close/>
                  </a:path>
                </a:pathLst>
              </a:custGeom>
              <a:gradFill flip="none" rotWithShape="1">
                <a:gsLst>
                  <a:gs pos="0">
                    <a:schemeClr val="accent1"/>
                  </a:gs>
                  <a:gs pos="41000">
                    <a:schemeClr val="accent1">
                      <a:lumMod val="60000"/>
                      <a:lumOff val="40000"/>
                    </a:schemeClr>
                  </a:gs>
                  <a:gs pos="83000">
                    <a:schemeClr val="accent1">
                      <a:lumMod val="40000"/>
                      <a:lumOff val="60000"/>
                    </a:schemeClr>
                  </a:gs>
                  <a:gs pos="100000">
                    <a:schemeClr val="accent1">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0" name="Freeform 6">
                <a:extLst>
                  <a:ext uri="{FF2B5EF4-FFF2-40B4-BE49-F238E27FC236}">
                    <a16:creationId xmlns:a16="http://schemas.microsoft.com/office/drawing/2014/main" xmlns="" id="{5A4787F4-694D-4316-983D-CDF3845061F5}"/>
                  </a:ext>
                </a:extLst>
              </p:cNvPr>
              <p:cNvSpPr/>
              <p:nvPr/>
            </p:nvSpPr>
            <p:spPr bwMode="auto">
              <a:xfrm flipH="1">
                <a:off x="2702425" y="2603803"/>
                <a:ext cx="487781" cy="295198"/>
              </a:xfrm>
              <a:custGeom>
                <a:avLst/>
                <a:gdLst>
                  <a:gd name="connsiteX0" fmla="*/ 0 w 542487"/>
                  <a:gd name="connsiteY0" fmla="*/ 0 h 337204"/>
                  <a:gd name="connsiteX1" fmla="*/ 509109 w 542487"/>
                  <a:gd name="connsiteY1" fmla="*/ 0 h 337204"/>
                  <a:gd name="connsiteX2" fmla="*/ 512671 w 542487"/>
                  <a:gd name="connsiteY2" fmla="*/ 3424 h 337204"/>
                  <a:gd name="connsiteX3" fmla="*/ 527802 w 542487"/>
                  <a:gd name="connsiteY3" fmla="*/ 45297 h 337204"/>
                  <a:gd name="connsiteX4" fmla="*/ 504390 w 542487"/>
                  <a:gd name="connsiteY4" fmla="*/ 307116 h 337204"/>
                  <a:gd name="connsiteX5" fmla="*/ 366049 w 542487"/>
                  <a:gd name="connsiteY5" fmla="*/ 300730 h 337204"/>
                  <a:gd name="connsiteX6" fmla="*/ 248991 w 542487"/>
                  <a:gd name="connsiteY6" fmla="*/ 253901 h 337204"/>
                  <a:gd name="connsiteX7" fmla="*/ 57442 w 542487"/>
                  <a:gd name="connsiteY7" fmla="*/ 43169 h 337204"/>
                  <a:gd name="connsiteX8" fmla="*/ 13113 w 542487"/>
                  <a:gd name="connsiteY8" fmla="*/ 6816 h 337204"/>
                  <a:gd name="connsiteX9" fmla="*/ 0 w 542487"/>
                  <a:gd name="connsiteY9" fmla="*/ 0 h 33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2487" h="337204">
                    <a:moveTo>
                      <a:pt x="0" y="0"/>
                    </a:moveTo>
                    <a:lnTo>
                      <a:pt x="509109" y="0"/>
                    </a:lnTo>
                    <a:lnTo>
                      <a:pt x="512671" y="3424"/>
                    </a:lnTo>
                    <a:cubicBezTo>
                      <a:pt x="520220" y="15098"/>
                      <a:pt x="525142" y="28801"/>
                      <a:pt x="527802" y="45297"/>
                    </a:cubicBezTo>
                    <a:cubicBezTo>
                      <a:pt x="536315" y="111284"/>
                      <a:pt x="566112" y="243258"/>
                      <a:pt x="504390" y="307116"/>
                    </a:cubicBezTo>
                    <a:cubicBezTo>
                      <a:pt x="444797" y="370974"/>
                      <a:pt x="410744" y="315630"/>
                      <a:pt x="366049" y="300730"/>
                    </a:cubicBezTo>
                    <a:cubicBezTo>
                      <a:pt x="323482" y="285830"/>
                      <a:pt x="293686" y="256029"/>
                      <a:pt x="248991" y="253901"/>
                    </a:cubicBezTo>
                    <a:cubicBezTo>
                      <a:pt x="206424" y="249644"/>
                      <a:pt x="110650" y="96384"/>
                      <a:pt x="57442" y="43169"/>
                    </a:cubicBezTo>
                    <a:cubicBezTo>
                      <a:pt x="44140" y="29333"/>
                      <a:pt x="29641" y="17493"/>
                      <a:pt x="13113" y="6816"/>
                    </a:cubicBezTo>
                    <a:lnTo>
                      <a:pt x="0" y="0"/>
                    </a:lnTo>
                    <a:close/>
                  </a:path>
                </a:pathLst>
              </a:custGeom>
              <a:solidFill>
                <a:schemeClr val="tx2"/>
              </a:solidFill>
              <a:ln>
                <a:noFill/>
              </a:ln>
            </p:spPr>
            <p:txBody>
              <a:bodyPr vert="horz" wrap="square" lIns="91440" tIns="45720" rIns="91440" bIns="45720" numCol="1" anchor="t" anchorCtr="0" compatLnSpc="1">
                <a:noAutofit/>
              </a:bodyPr>
              <a:lstStyle/>
              <a:p>
                <a:endParaRPr lang="en-US"/>
              </a:p>
            </p:txBody>
          </p:sp>
          <p:sp>
            <p:nvSpPr>
              <p:cNvPr id="21" name="Freeform 7">
                <a:extLst>
                  <a:ext uri="{FF2B5EF4-FFF2-40B4-BE49-F238E27FC236}">
                    <a16:creationId xmlns:a16="http://schemas.microsoft.com/office/drawing/2014/main" xmlns="" id="{18232BA4-42E7-41E4-A771-7CAC16636D9D}"/>
                  </a:ext>
                </a:extLst>
              </p:cNvPr>
              <p:cNvSpPr/>
              <p:nvPr/>
            </p:nvSpPr>
            <p:spPr bwMode="auto">
              <a:xfrm flipH="1">
                <a:off x="0" y="3876924"/>
                <a:ext cx="3720321" cy="636560"/>
              </a:xfrm>
              <a:custGeom>
                <a:avLst/>
                <a:gdLst>
                  <a:gd name="connsiteX0" fmla="*/ 101524 w 4137564"/>
                  <a:gd name="connsiteY0" fmla="*/ 0 h 727142"/>
                  <a:gd name="connsiteX1" fmla="*/ 4137564 w 4137564"/>
                  <a:gd name="connsiteY1" fmla="*/ 0 h 727142"/>
                  <a:gd name="connsiteX2" fmla="*/ 4137564 w 4137564"/>
                  <a:gd name="connsiteY2" fmla="*/ 727142 h 727142"/>
                  <a:gd name="connsiteX3" fmla="*/ 285212 w 4137564"/>
                  <a:gd name="connsiteY3" fmla="*/ 727142 h 727142"/>
                  <a:gd name="connsiteX4" fmla="*/ 275951 w 4137564"/>
                  <a:gd name="connsiteY4" fmla="*/ 705685 h 727142"/>
                  <a:gd name="connsiteX5" fmla="*/ 0 w 4137564"/>
                  <a:gd name="connsiteY5" fmla="*/ 287514 h 727142"/>
                  <a:gd name="connsiteX6" fmla="*/ 104084 w 4137564"/>
                  <a:gd name="connsiteY6" fmla="*/ 15759 h 727142"/>
                  <a:gd name="connsiteX7" fmla="*/ 101524 w 4137564"/>
                  <a:gd name="connsiteY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7564" h="727142">
                    <a:moveTo>
                      <a:pt x="101524" y="0"/>
                    </a:moveTo>
                    <a:lnTo>
                      <a:pt x="4137564" y="0"/>
                    </a:lnTo>
                    <a:lnTo>
                      <a:pt x="4137564" y="727142"/>
                    </a:lnTo>
                    <a:lnTo>
                      <a:pt x="285212" y="727142"/>
                    </a:lnTo>
                    <a:lnTo>
                      <a:pt x="275951" y="705685"/>
                    </a:lnTo>
                    <a:cubicBezTo>
                      <a:pt x="222277" y="590840"/>
                      <a:pt x="106949" y="391283"/>
                      <a:pt x="0" y="287514"/>
                    </a:cubicBezTo>
                    <a:cubicBezTo>
                      <a:pt x="0" y="287514"/>
                      <a:pt x="114065" y="186472"/>
                      <a:pt x="104084" y="15759"/>
                    </a:cubicBezTo>
                    <a:lnTo>
                      <a:pt x="101524" y="0"/>
                    </a:lnTo>
                    <a:close/>
                  </a:path>
                </a:pathLst>
              </a:custGeom>
              <a:gradFill flip="none" rotWithShape="1">
                <a:gsLst>
                  <a:gs pos="0">
                    <a:schemeClr val="accent4"/>
                  </a:gs>
                  <a:gs pos="41000">
                    <a:schemeClr val="accent4">
                      <a:lumMod val="60000"/>
                      <a:lumOff val="40000"/>
                    </a:schemeClr>
                  </a:gs>
                  <a:gs pos="83000">
                    <a:schemeClr val="accent4">
                      <a:lumMod val="40000"/>
                      <a:lumOff val="60000"/>
                    </a:schemeClr>
                  </a:gs>
                  <a:gs pos="100000">
                    <a:schemeClr val="accent4">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2" name="Freeform 8">
                <a:extLst>
                  <a:ext uri="{FF2B5EF4-FFF2-40B4-BE49-F238E27FC236}">
                    <a16:creationId xmlns:a16="http://schemas.microsoft.com/office/drawing/2014/main" xmlns="" id="{A0E60937-C661-4A10-A58D-F85E78A0A62D}"/>
                  </a:ext>
                </a:extLst>
              </p:cNvPr>
              <p:cNvSpPr/>
              <p:nvPr/>
            </p:nvSpPr>
            <p:spPr bwMode="auto">
              <a:xfrm flipH="1">
                <a:off x="0" y="3240365"/>
                <a:ext cx="4012735" cy="636560"/>
              </a:xfrm>
              <a:custGeom>
                <a:avLst/>
                <a:gdLst>
                  <a:gd name="connsiteX0" fmla="*/ 0 w 4462773"/>
                  <a:gd name="connsiteY0" fmla="*/ 0 h 727141"/>
                  <a:gd name="connsiteX1" fmla="*/ 4462773 w 4462773"/>
                  <a:gd name="connsiteY1" fmla="*/ 0 h 727141"/>
                  <a:gd name="connsiteX2" fmla="*/ 4462773 w 4462773"/>
                  <a:gd name="connsiteY2" fmla="*/ 727141 h 727141"/>
                  <a:gd name="connsiteX3" fmla="*/ 426733 w 4462773"/>
                  <a:gd name="connsiteY3" fmla="*/ 727141 h 727141"/>
                  <a:gd name="connsiteX4" fmla="*/ 416727 w 4462773"/>
                  <a:gd name="connsiteY4" fmla="*/ 665563 h 727141"/>
                  <a:gd name="connsiteX5" fmla="*/ 206023 w 4462773"/>
                  <a:gd name="connsiteY5" fmla="*/ 333501 h 727141"/>
                  <a:gd name="connsiteX6" fmla="*/ 16274 w 4462773"/>
                  <a:gd name="connsiteY6" fmla="*/ 58690 h 727141"/>
                  <a:gd name="connsiteX7" fmla="*/ 0 w 4462773"/>
                  <a:gd name="connsiteY7" fmla="*/ 0 h 72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2773" h="727141">
                    <a:moveTo>
                      <a:pt x="0" y="0"/>
                    </a:moveTo>
                    <a:lnTo>
                      <a:pt x="4462773" y="0"/>
                    </a:lnTo>
                    <a:lnTo>
                      <a:pt x="4462773" y="727141"/>
                    </a:lnTo>
                    <a:lnTo>
                      <a:pt x="426733" y="727141"/>
                    </a:lnTo>
                    <a:lnTo>
                      <a:pt x="416727" y="665563"/>
                    </a:lnTo>
                    <a:cubicBezTo>
                      <a:pt x="361391" y="446317"/>
                      <a:pt x="278386" y="378201"/>
                      <a:pt x="206023" y="333501"/>
                    </a:cubicBezTo>
                    <a:cubicBezTo>
                      <a:pt x="142706" y="294388"/>
                      <a:pt x="64722" y="208013"/>
                      <a:pt x="16274" y="58690"/>
                    </a:cubicBezTo>
                    <a:lnTo>
                      <a:pt x="0" y="0"/>
                    </a:lnTo>
                    <a:close/>
                  </a:path>
                </a:pathLst>
              </a:custGeom>
              <a:gradFill flip="none" rotWithShape="1">
                <a:gsLst>
                  <a:gs pos="0">
                    <a:schemeClr val="accent3"/>
                  </a:gs>
                  <a:gs pos="41000">
                    <a:schemeClr val="accent3">
                      <a:lumMod val="60000"/>
                      <a:lumOff val="40000"/>
                    </a:schemeClr>
                  </a:gs>
                  <a:gs pos="83000">
                    <a:schemeClr val="accent3">
                      <a:lumMod val="40000"/>
                      <a:lumOff val="60000"/>
                    </a:schemeClr>
                  </a:gs>
                  <a:gs pos="100000">
                    <a:schemeClr val="accent3">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3" name="Freeform 10">
                <a:extLst>
                  <a:ext uri="{FF2B5EF4-FFF2-40B4-BE49-F238E27FC236}">
                    <a16:creationId xmlns:a16="http://schemas.microsoft.com/office/drawing/2014/main" xmlns="" id="{1232E814-188A-48D7-B6DC-8875612C7034}"/>
                  </a:ext>
                </a:extLst>
              </p:cNvPr>
              <p:cNvSpPr/>
              <p:nvPr/>
            </p:nvSpPr>
            <p:spPr bwMode="auto">
              <a:xfrm flipH="1">
                <a:off x="0" y="4513486"/>
                <a:ext cx="3463871" cy="636558"/>
              </a:xfrm>
              <a:custGeom>
                <a:avLst/>
                <a:gdLst>
                  <a:gd name="connsiteX0" fmla="*/ 0 w 3852352"/>
                  <a:gd name="connsiteY0" fmla="*/ 0 h 727139"/>
                  <a:gd name="connsiteX1" fmla="*/ 3852352 w 3852352"/>
                  <a:gd name="connsiteY1" fmla="*/ 0 h 727139"/>
                  <a:gd name="connsiteX2" fmla="*/ 3852352 w 3852352"/>
                  <a:gd name="connsiteY2" fmla="*/ 727139 h 727139"/>
                  <a:gd name="connsiteX3" fmla="*/ 574196 w 3852352"/>
                  <a:gd name="connsiteY3" fmla="*/ 727139 h 727139"/>
                  <a:gd name="connsiteX4" fmla="*/ 574196 w 3852352"/>
                  <a:gd name="connsiteY4" fmla="*/ 672169 h 727139"/>
                  <a:gd name="connsiteX5" fmla="*/ 562128 w 3852352"/>
                  <a:gd name="connsiteY5" fmla="*/ 658467 h 727139"/>
                  <a:gd name="connsiteX6" fmla="*/ 425649 w 3852352"/>
                  <a:gd name="connsiteY6" fmla="*/ 477801 h 727139"/>
                  <a:gd name="connsiteX7" fmla="*/ 48935 w 3852352"/>
                  <a:gd name="connsiteY7" fmla="*/ 122324 h 727139"/>
                  <a:gd name="connsiteX8" fmla="*/ 21267 w 3852352"/>
                  <a:gd name="connsiteY8" fmla="*/ 58466 h 727139"/>
                  <a:gd name="connsiteX9" fmla="*/ 12114 w 3852352"/>
                  <a:gd name="connsiteY9" fmla="*/ 28071 h 727139"/>
                  <a:gd name="connsiteX10" fmla="*/ 0 w 3852352"/>
                  <a:gd name="connsiteY10" fmla="*/ 0 h 72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2352" h="727139">
                    <a:moveTo>
                      <a:pt x="0" y="0"/>
                    </a:moveTo>
                    <a:lnTo>
                      <a:pt x="3852352" y="0"/>
                    </a:lnTo>
                    <a:lnTo>
                      <a:pt x="3852352" y="727139"/>
                    </a:lnTo>
                    <a:lnTo>
                      <a:pt x="574196" y="727139"/>
                    </a:lnTo>
                    <a:lnTo>
                      <a:pt x="574196" y="672169"/>
                    </a:lnTo>
                    <a:lnTo>
                      <a:pt x="562128" y="658467"/>
                    </a:lnTo>
                    <a:cubicBezTo>
                      <a:pt x="514507" y="603389"/>
                      <a:pt x="458638" y="534209"/>
                      <a:pt x="425649" y="477801"/>
                    </a:cubicBezTo>
                    <a:cubicBezTo>
                      <a:pt x="359671" y="364985"/>
                      <a:pt x="223458" y="201082"/>
                      <a:pt x="48935" y="122324"/>
                    </a:cubicBezTo>
                    <a:cubicBezTo>
                      <a:pt x="48935" y="122324"/>
                      <a:pt x="27652" y="109552"/>
                      <a:pt x="21267" y="58466"/>
                    </a:cubicBezTo>
                    <a:cubicBezTo>
                      <a:pt x="20469" y="52080"/>
                      <a:pt x="17310" y="41670"/>
                      <a:pt x="12114" y="28071"/>
                    </a:cubicBezTo>
                    <a:lnTo>
                      <a:pt x="0" y="0"/>
                    </a:lnTo>
                    <a:close/>
                  </a:path>
                </a:pathLst>
              </a:custGeom>
              <a:gradFill flip="none" rotWithShape="1">
                <a:gsLst>
                  <a:gs pos="0">
                    <a:schemeClr val="accent5"/>
                  </a:gs>
                  <a:gs pos="41000">
                    <a:schemeClr val="accent5">
                      <a:lumMod val="60000"/>
                      <a:lumOff val="40000"/>
                    </a:schemeClr>
                  </a:gs>
                  <a:gs pos="83000">
                    <a:schemeClr val="accent5">
                      <a:lumMod val="40000"/>
                      <a:lumOff val="60000"/>
                    </a:schemeClr>
                  </a:gs>
                  <a:gs pos="100000">
                    <a:schemeClr val="accent5">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4" name="Freeform 12">
                <a:extLst>
                  <a:ext uri="{FF2B5EF4-FFF2-40B4-BE49-F238E27FC236}">
                    <a16:creationId xmlns:a16="http://schemas.microsoft.com/office/drawing/2014/main" xmlns="" id="{EFA0BB11-7955-4814-9AA6-3BCF5F3A1525}"/>
                  </a:ext>
                </a:extLst>
              </p:cNvPr>
              <p:cNvSpPr/>
              <p:nvPr/>
            </p:nvSpPr>
            <p:spPr bwMode="auto">
              <a:xfrm flipH="1">
                <a:off x="4312493" y="5584024"/>
                <a:ext cx="471214" cy="154523"/>
              </a:xfrm>
              <a:custGeom>
                <a:avLst/>
                <a:gdLst>
                  <a:gd name="connsiteX0" fmla="*/ 78469 w 524062"/>
                  <a:gd name="connsiteY0" fmla="*/ 0 h 176511"/>
                  <a:gd name="connsiteX1" fmla="*/ 524062 w 524062"/>
                  <a:gd name="connsiteY1" fmla="*/ 0 h 176511"/>
                  <a:gd name="connsiteX2" fmla="*/ 499455 w 524062"/>
                  <a:gd name="connsiteY2" fmla="*/ 14839 h 176511"/>
                  <a:gd name="connsiteX3" fmla="*/ 3556 w 524062"/>
                  <a:gd name="connsiteY3" fmla="*/ 146812 h 176511"/>
                  <a:gd name="connsiteX4" fmla="*/ 49048 w 524062"/>
                  <a:gd name="connsiteY4" fmla="*/ 18098 h 176511"/>
                  <a:gd name="connsiteX5" fmla="*/ 78469 w 524062"/>
                  <a:gd name="connsiteY5" fmla="*/ 0 h 17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062" h="176511">
                    <a:moveTo>
                      <a:pt x="78469" y="0"/>
                    </a:moveTo>
                    <a:lnTo>
                      <a:pt x="524062" y="0"/>
                    </a:lnTo>
                    <a:lnTo>
                      <a:pt x="499455" y="14839"/>
                    </a:lnTo>
                    <a:cubicBezTo>
                      <a:pt x="275981" y="153198"/>
                      <a:pt x="20582" y="219185"/>
                      <a:pt x="3556" y="146812"/>
                    </a:cubicBezTo>
                    <a:cubicBezTo>
                      <a:pt x="-7618" y="92533"/>
                      <a:pt x="7546" y="51425"/>
                      <a:pt x="49048" y="18098"/>
                    </a:cubicBezTo>
                    <a:lnTo>
                      <a:pt x="78469" y="0"/>
                    </a:lnTo>
                    <a:close/>
                  </a:path>
                </a:pathLst>
              </a:custGeom>
              <a:solidFill>
                <a:schemeClr val="tx2"/>
              </a:solidFill>
              <a:ln>
                <a:noFill/>
              </a:ln>
            </p:spPr>
            <p:txBody>
              <a:bodyPr vert="horz" wrap="square" lIns="91440" tIns="45720" rIns="91440" bIns="45720" numCol="1" anchor="t" anchorCtr="0" compatLnSpc="1">
                <a:noAutofit/>
              </a:bodyPr>
              <a:lstStyle/>
              <a:p>
                <a:endParaRPr lang="en-US"/>
              </a:p>
            </p:txBody>
          </p:sp>
          <p:sp>
            <p:nvSpPr>
              <p:cNvPr id="25" name="Freeform 13">
                <a:extLst>
                  <a:ext uri="{FF2B5EF4-FFF2-40B4-BE49-F238E27FC236}">
                    <a16:creationId xmlns:a16="http://schemas.microsoft.com/office/drawing/2014/main" xmlns="" id="{3062AA8F-F4D1-44EF-AA13-0F3C0B10A8AD}"/>
                  </a:ext>
                </a:extLst>
              </p:cNvPr>
              <p:cNvSpPr/>
              <p:nvPr/>
            </p:nvSpPr>
            <p:spPr bwMode="auto">
              <a:xfrm flipH="1">
                <a:off x="2852043" y="5584023"/>
                <a:ext cx="177684" cy="202585"/>
              </a:xfrm>
              <a:custGeom>
                <a:avLst/>
                <a:gdLst>
                  <a:gd name="connsiteX0" fmla="*/ 72522 w 197612"/>
                  <a:gd name="connsiteY0" fmla="*/ 0 h 231412"/>
                  <a:gd name="connsiteX1" fmla="*/ 197612 w 197612"/>
                  <a:gd name="connsiteY1" fmla="*/ 0 h 231412"/>
                  <a:gd name="connsiteX2" fmla="*/ 197612 w 197612"/>
                  <a:gd name="connsiteY2" fmla="*/ 170535 h 231412"/>
                  <a:gd name="connsiteX3" fmla="*/ 163229 w 197612"/>
                  <a:gd name="connsiteY3" fmla="*/ 198863 h 231412"/>
                  <a:gd name="connsiteX4" fmla="*/ 8793 w 197612"/>
                  <a:gd name="connsiteY4" fmla="*/ 202156 h 231412"/>
                  <a:gd name="connsiteX5" fmla="*/ 59873 w 197612"/>
                  <a:gd name="connsiteY5" fmla="*/ 91468 h 231412"/>
                  <a:gd name="connsiteX6" fmla="*/ 69716 w 197612"/>
                  <a:gd name="connsiteY6" fmla="*/ 41911 h 231412"/>
                  <a:gd name="connsiteX7" fmla="*/ 72522 w 197612"/>
                  <a:gd name="connsiteY7" fmla="*/ 0 h 23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612" h="231412">
                    <a:moveTo>
                      <a:pt x="72522" y="0"/>
                    </a:moveTo>
                    <a:lnTo>
                      <a:pt x="197612" y="0"/>
                    </a:lnTo>
                    <a:lnTo>
                      <a:pt x="197612" y="170535"/>
                    </a:lnTo>
                    <a:lnTo>
                      <a:pt x="163229" y="198863"/>
                    </a:lnTo>
                    <a:cubicBezTo>
                      <a:pt x="94990" y="246058"/>
                      <a:pt x="32736" y="237278"/>
                      <a:pt x="8793" y="202156"/>
                    </a:cubicBezTo>
                    <a:cubicBezTo>
                      <a:pt x="-23132" y="153198"/>
                      <a:pt x="40717" y="127655"/>
                      <a:pt x="59873" y="91468"/>
                    </a:cubicBezTo>
                    <a:cubicBezTo>
                      <a:pt x="64129" y="81889"/>
                      <a:pt x="67322" y="64062"/>
                      <a:pt x="69716" y="41911"/>
                    </a:cubicBezTo>
                    <a:lnTo>
                      <a:pt x="72522" y="0"/>
                    </a:lnTo>
                    <a:close/>
                  </a:path>
                </a:pathLst>
              </a:custGeom>
              <a:solidFill>
                <a:schemeClr val="accent6"/>
              </a:solidFill>
              <a:ln>
                <a:noFill/>
              </a:ln>
            </p:spPr>
            <p:txBody>
              <a:bodyPr vert="horz" wrap="square" lIns="91440" tIns="45720" rIns="91440" bIns="45720" numCol="1" anchor="t" anchorCtr="0" compatLnSpc="1">
                <a:noAutofit/>
              </a:bodyPr>
              <a:lstStyle/>
              <a:p>
                <a:endParaRPr lang="en-US"/>
              </a:p>
            </p:txBody>
          </p:sp>
          <p:sp>
            <p:nvSpPr>
              <p:cNvPr id="26" name="Freeform 14">
                <a:extLst>
                  <a:ext uri="{FF2B5EF4-FFF2-40B4-BE49-F238E27FC236}">
                    <a16:creationId xmlns:a16="http://schemas.microsoft.com/office/drawing/2014/main" xmlns="" id="{752EC0ED-C74C-462B-AD2C-F3AD9795409E}"/>
                  </a:ext>
                </a:extLst>
              </p:cNvPr>
              <p:cNvSpPr/>
              <p:nvPr/>
            </p:nvSpPr>
            <p:spPr bwMode="auto">
              <a:xfrm flipH="1">
                <a:off x="2702425" y="2603802"/>
                <a:ext cx="3429980" cy="636561"/>
              </a:xfrm>
              <a:custGeom>
                <a:avLst/>
                <a:gdLst>
                  <a:gd name="connsiteX0" fmla="*/ 208840 w 3814661"/>
                  <a:gd name="connsiteY0" fmla="*/ 128372 h 727143"/>
                  <a:gd name="connsiteX1" fmla="*/ 307395 w 3814661"/>
                  <a:gd name="connsiteY1" fmla="*/ 247516 h 727143"/>
                  <a:gd name="connsiteX2" fmla="*/ 343577 w 3814661"/>
                  <a:gd name="connsiteY2" fmla="*/ 471020 h 727143"/>
                  <a:gd name="connsiteX3" fmla="*/ 499107 w 3814661"/>
                  <a:gd name="connsiteY3" fmla="*/ 717746 h 727143"/>
                  <a:gd name="connsiteX4" fmla="*/ 508283 w 3814661"/>
                  <a:gd name="connsiteY4" fmla="*/ 727143 h 727143"/>
                  <a:gd name="connsiteX5" fmla="*/ 271015 w 3814661"/>
                  <a:gd name="connsiteY5" fmla="*/ 727143 h 727143"/>
                  <a:gd name="connsiteX6" fmla="*/ 270981 w 3814661"/>
                  <a:gd name="connsiteY6" fmla="*/ 727084 h 727143"/>
                  <a:gd name="connsiteX7" fmla="*/ 209492 w 3814661"/>
                  <a:gd name="connsiteY7" fmla="*/ 617894 h 727143"/>
                  <a:gd name="connsiteX8" fmla="*/ 62638 w 3814661"/>
                  <a:gd name="connsiteY8" fmla="*/ 471020 h 727143"/>
                  <a:gd name="connsiteX9" fmla="*/ 3045 w 3814661"/>
                  <a:gd name="connsiteY9" fmla="*/ 345432 h 727143"/>
                  <a:gd name="connsiteX10" fmla="*/ 58381 w 3814661"/>
                  <a:gd name="connsiteY10" fmla="*/ 258159 h 727143"/>
                  <a:gd name="connsiteX11" fmla="*/ 130744 w 3814661"/>
                  <a:gd name="connsiteY11" fmla="*/ 192172 h 727143"/>
                  <a:gd name="connsiteX12" fmla="*/ 171182 w 3814661"/>
                  <a:gd name="connsiteY12" fmla="*/ 151729 h 727143"/>
                  <a:gd name="connsiteX13" fmla="*/ 192466 w 3814661"/>
                  <a:gd name="connsiteY13" fmla="*/ 134700 h 727143"/>
                  <a:gd name="connsiteX14" fmla="*/ 208840 w 3814661"/>
                  <a:gd name="connsiteY14" fmla="*/ 128372 h 727143"/>
                  <a:gd name="connsiteX15" fmla="*/ 3272174 w 3814661"/>
                  <a:gd name="connsiteY15" fmla="*/ 0 h 727143"/>
                  <a:gd name="connsiteX16" fmla="*/ 3781283 w 3814661"/>
                  <a:gd name="connsiteY16" fmla="*/ 0 h 727143"/>
                  <a:gd name="connsiteX17" fmla="*/ 3784845 w 3814661"/>
                  <a:gd name="connsiteY17" fmla="*/ 3424 h 727143"/>
                  <a:gd name="connsiteX18" fmla="*/ 3799976 w 3814661"/>
                  <a:gd name="connsiteY18" fmla="*/ 45297 h 727143"/>
                  <a:gd name="connsiteX19" fmla="*/ 3776564 w 3814661"/>
                  <a:gd name="connsiteY19" fmla="*/ 307116 h 727143"/>
                  <a:gd name="connsiteX20" fmla="*/ 3638223 w 3814661"/>
                  <a:gd name="connsiteY20" fmla="*/ 300730 h 727143"/>
                  <a:gd name="connsiteX21" fmla="*/ 3521165 w 3814661"/>
                  <a:gd name="connsiteY21" fmla="*/ 253901 h 727143"/>
                  <a:gd name="connsiteX22" fmla="*/ 3329616 w 3814661"/>
                  <a:gd name="connsiteY22" fmla="*/ 43169 h 727143"/>
                  <a:gd name="connsiteX23" fmla="*/ 3285287 w 3814661"/>
                  <a:gd name="connsiteY23" fmla="*/ 6816 h 727143"/>
                  <a:gd name="connsiteX24" fmla="*/ 773176 w 3814661"/>
                  <a:gd name="connsiteY24" fmla="*/ 0 h 727143"/>
                  <a:gd name="connsiteX25" fmla="*/ 2172306 w 3814661"/>
                  <a:gd name="connsiteY25" fmla="*/ 0 h 727143"/>
                  <a:gd name="connsiteX26" fmla="*/ 2159686 w 3814661"/>
                  <a:gd name="connsiteY26" fmla="*/ 3478 h 727143"/>
                  <a:gd name="connsiteX27" fmla="*/ 2076033 w 3814661"/>
                  <a:gd name="connsiteY27" fmla="*/ 19754 h 727143"/>
                  <a:gd name="connsiteX28" fmla="*/ 2063263 w 3814661"/>
                  <a:gd name="connsiteY28" fmla="*/ 92127 h 727143"/>
                  <a:gd name="connsiteX29" fmla="*/ 2354843 w 3814661"/>
                  <a:gd name="connsiteY29" fmla="*/ 717937 h 727143"/>
                  <a:gd name="connsiteX30" fmla="*/ 2357396 w 3814661"/>
                  <a:gd name="connsiteY30" fmla="*/ 727142 h 727143"/>
                  <a:gd name="connsiteX31" fmla="*/ 1252707 w 3814661"/>
                  <a:gd name="connsiteY31" fmla="*/ 727142 h 727143"/>
                  <a:gd name="connsiteX32" fmla="*/ 1246419 w 3814661"/>
                  <a:gd name="connsiteY32" fmla="*/ 721812 h 727143"/>
                  <a:gd name="connsiteX33" fmla="*/ 1139570 w 3814661"/>
                  <a:gd name="connsiteY33" fmla="*/ 630664 h 727143"/>
                  <a:gd name="connsiteX34" fmla="*/ 1124672 w 3814661"/>
                  <a:gd name="connsiteY34" fmla="*/ 645564 h 727143"/>
                  <a:gd name="connsiteX35" fmla="*/ 1071962 w 3814661"/>
                  <a:gd name="connsiteY35" fmla="*/ 714977 h 727143"/>
                  <a:gd name="connsiteX36" fmla="*/ 1062065 w 3814661"/>
                  <a:gd name="connsiteY36" fmla="*/ 727142 h 727143"/>
                  <a:gd name="connsiteX37" fmla="*/ 676901 w 3814661"/>
                  <a:gd name="connsiteY37" fmla="*/ 727142 h 727143"/>
                  <a:gd name="connsiteX38" fmla="*/ 686769 w 3814661"/>
                  <a:gd name="connsiteY38" fmla="*/ 711950 h 727143"/>
                  <a:gd name="connsiteX39" fmla="*/ 796910 w 3814661"/>
                  <a:gd name="connsiteY39" fmla="*/ 602992 h 727143"/>
                  <a:gd name="connsiteX40" fmla="*/ 903326 w 3814661"/>
                  <a:gd name="connsiteY40" fmla="*/ 422061 h 727143"/>
                  <a:gd name="connsiteX41" fmla="*/ 919226 w 3814661"/>
                  <a:gd name="connsiteY41" fmla="*/ 374508 h 727143"/>
                  <a:gd name="connsiteX42" fmla="*/ 940070 w 3814661"/>
                  <a:gd name="connsiteY42" fmla="*/ 335775 h 727143"/>
                  <a:gd name="connsiteX43" fmla="*/ 943930 w 3814661"/>
                  <a:gd name="connsiteY43" fmla="*/ 328602 h 727143"/>
                  <a:gd name="connsiteX44" fmla="*/ 1088490 w 3814661"/>
                  <a:gd name="connsiteY44" fmla="*/ 168757 h 727143"/>
                  <a:gd name="connsiteX45" fmla="*/ 1013999 w 3814661"/>
                  <a:gd name="connsiteY45" fmla="*/ 81484 h 727143"/>
                  <a:gd name="connsiteX46" fmla="*/ 950947 w 3814661"/>
                  <a:gd name="connsiteY46" fmla="*/ 73236 h 727143"/>
                  <a:gd name="connsiteX47" fmla="*/ 940071 w 3814661"/>
                  <a:gd name="connsiteY47" fmla="*/ 76776 h 727143"/>
                  <a:gd name="connsiteX48" fmla="*/ 940071 w 3814661"/>
                  <a:gd name="connsiteY48" fmla="*/ 76777 h 727143"/>
                  <a:gd name="connsiteX49" fmla="*/ 917328 w 3814661"/>
                  <a:gd name="connsiteY49" fmla="*/ 84179 h 727143"/>
                  <a:gd name="connsiteX50" fmla="*/ 879916 w 3814661"/>
                  <a:gd name="connsiteY50" fmla="*/ 92128 h 727143"/>
                  <a:gd name="connsiteX51" fmla="*/ 805424 w 3814661"/>
                  <a:gd name="connsiteY51" fmla="*/ 43170 h 727143"/>
                  <a:gd name="connsiteX52" fmla="*/ 773499 w 3814661"/>
                  <a:gd name="connsiteY52" fmla="*/ 598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814661" h="727143">
                    <a:moveTo>
                      <a:pt x="208840" y="128372"/>
                    </a:moveTo>
                    <a:cubicBezTo>
                      <a:pt x="244544" y="125986"/>
                      <a:pt x="264563" y="204678"/>
                      <a:pt x="307395" y="247516"/>
                    </a:cubicBezTo>
                    <a:cubicBezTo>
                      <a:pt x="356347" y="296474"/>
                      <a:pt x="345705" y="443348"/>
                      <a:pt x="343577" y="471020"/>
                    </a:cubicBezTo>
                    <a:cubicBezTo>
                      <a:pt x="341714" y="493370"/>
                      <a:pt x="453917" y="664024"/>
                      <a:pt x="499107" y="717746"/>
                    </a:cubicBezTo>
                    <a:lnTo>
                      <a:pt x="508283" y="727143"/>
                    </a:lnTo>
                    <a:lnTo>
                      <a:pt x="271015" y="727143"/>
                    </a:lnTo>
                    <a:lnTo>
                      <a:pt x="270981" y="727084"/>
                    </a:lnTo>
                    <a:cubicBezTo>
                      <a:pt x="243812" y="679224"/>
                      <a:pt x="221730" y="639712"/>
                      <a:pt x="209492" y="617894"/>
                    </a:cubicBezTo>
                    <a:cubicBezTo>
                      <a:pt x="158413" y="528492"/>
                      <a:pt x="147771" y="543392"/>
                      <a:pt x="62638" y="471020"/>
                    </a:cubicBezTo>
                    <a:cubicBezTo>
                      <a:pt x="-20367" y="396518"/>
                      <a:pt x="3045" y="366718"/>
                      <a:pt x="3045" y="345432"/>
                    </a:cubicBezTo>
                    <a:cubicBezTo>
                      <a:pt x="3045" y="324146"/>
                      <a:pt x="43483" y="273059"/>
                      <a:pt x="58381" y="258159"/>
                    </a:cubicBezTo>
                    <a:cubicBezTo>
                      <a:pt x="75408" y="243259"/>
                      <a:pt x="120103" y="209201"/>
                      <a:pt x="130744" y="192172"/>
                    </a:cubicBezTo>
                    <a:cubicBezTo>
                      <a:pt x="141386" y="175143"/>
                      <a:pt x="158413" y="158115"/>
                      <a:pt x="171182" y="151729"/>
                    </a:cubicBezTo>
                    <a:cubicBezTo>
                      <a:pt x="183952" y="145343"/>
                      <a:pt x="192466" y="134700"/>
                      <a:pt x="192466" y="134700"/>
                    </a:cubicBezTo>
                    <a:cubicBezTo>
                      <a:pt x="198319" y="130709"/>
                      <a:pt x="203740" y="128713"/>
                      <a:pt x="208840" y="128372"/>
                    </a:cubicBezTo>
                    <a:close/>
                    <a:moveTo>
                      <a:pt x="3272174" y="0"/>
                    </a:moveTo>
                    <a:lnTo>
                      <a:pt x="3781283" y="0"/>
                    </a:lnTo>
                    <a:lnTo>
                      <a:pt x="3784845" y="3424"/>
                    </a:lnTo>
                    <a:cubicBezTo>
                      <a:pt x="3792394" y="15098"/>
                      <a:pt x="3797316" y="28801"/>
                      <a:pt x="3799976" y="45297"/>
                    </a:cubicBezTo>
                    <a:cubicBezTo>
                      <a:pt x="3808489" y="111284"/>
                      <a:pt x="3838286" y="243258"/>
                      <a:pt x="3776564" y="307116"/>
                    </a:cubicBezTo>
                    <a:cubicBezTo>
                      <a:pt x="3716971" y="370974"/>
                      <a:pt x="3682918" y="315630"/>
                      <a:pt x="3638223" y="300730"/>
                    </a:cubicBezTo>
                    <a:cubicBezTo>
                      <a:pt x="3595656" y="285830"/>
                      <a:pt x="3565860" y="256029"/>
                      <a:pt x="3521165" y="253901"/>
                    </a:cubicBezTo>
                    <a:cubicBezTo>
                      <a:pt x="3478598" y="249644"/>
                      <a:pt x="3382824" y="96384"/>
                      <a:pt x="3329616" y="43169"/>
                    </a:cubicBezTo>
                    <a:cubicBezTo>
                      <a:pt x="3316314" y="29333"/>
                      <a:pt x="3301815" y="17493"/>
                      <a:pt x="3285287" y="6816"/>
                    </a:cubicBezTo>
                    <a:close/>
                    <a:moveTo>
                      <a:pt x="773176" y="0"/>
                    </a:moveTo>
                    <a:lnTo>
                      <a:pt x="2172306" y="0"/>
                    </a:lnTo>
                    <a:lnTo>
                      <a:pt x="2159686" y="3478"/>
                    </a:lnTo>
                    <a:cubicBezTo>
                      <a:pt x="2116538" y="14366"/>
                      <a:pt x="2084014" y="19754"/>
                      <a:pt x="2076033" y="19754"/>
                    </a:cubicBezTo>
                    <a:cubicBezTo>
                      <a:pt x="2052621" y="19754"/>
                      <a:pt x="2039851" y="38912"/>
                      <a:pt x="2063263" y="92127"/>
                    </a:cubicBezTo>
                    <a:cubicBezTo>
                      <a:pt x="2084546" y="145342"/>
                      <a:pt x="2312277" y="524234"/>
                      <a:pt x="2354843" y="717937"/>
                    </a:cubicBezTo>
                    <a:lnTo>
                      <a:pt x="2357396" y="727142"/>
                    </a:lnTo>
                    <a:lnTo>
                      <a:pt x="1252707" y="727142"/>
                    </a:lnTo>
                    <a:lnTo>
                      <a:pt x="1246419" y="721812"/>
                    </a:lnTo>
                    <a:cubicBezTo>
                      <a:pt x="1185662" y="670176"/>
                      <a:pt x="1139570" y="630664"/>
                      <a:pt x="1139570" y="630664"/>
                    </a:cubicBezTo>
                    <a:cubicBezTo>
                      <a:pt x="1139570" y="630664"/>
                      <a:pt x="1139570" y="630664"/>
                      <a:pt x="1124672" y="645564"/>
                    </a:cubicBezTo>
                    <a:cubicBezTo>
                      <a:pt x="1124140" y="648757"/>
                      <a:pt x="1103655" y="675498"/>
                      <a:pt x="1071962" y="714977"/>
                    </a:cubicBezTo>
                    <a:lnTo>
                      <a:pt x="1062065" y="727142"/>
                    </a:lnTo>
                    <a:lnTo>
                      <a:pt x="676901" y="727142"/>
                    </a:lnTo>
                    <a:lnTo>
                      <a:pt x="686769" y="711950"/>
                    </a:lnTo>
                    <a:cubicBezTo>
                      <a:pt x="728272" y="652881"/>
                      <a:pt x="755407" y="642903"/>
                      <a:pt x="796910" y="602992"/>
                    </a:cubicBezTo>
                    <a:cubicBezTo>
                      <a:pt x="852246" y="547649"/>
                      <a:pt x="877786" y="549777"/>
                      <a:pt x="903326" y="422061"/>
                    </a:cubicBezTo>
                    <a:cubicBezTo>
                      <a:pt x="906785" y="406097"/>
                      <a:pt x="912272" y="390165"/>
                      <a:pt x="919226" y="374508"/>
                    </a:cubicBezTo>
                    <a:lnTo>
                      <a:pt x="940070" y="335775"/>
                    </a:lnTo>
                    <a:lnTo>
                      <a:pt x="943930" y="328602"/>
                    </a:lnTo>
                    <a:cubicBezTo>
                      <a:pt x="999899" y="239400"/>
                      <a:pt x="1088490" y="168757"/>
                      <a:pt x="1088490" y="168757"/>
                    </a:cubicBezTo>
                    <a:cubicBezTo>
                      <a:pt x="1088490" y="168757"/>
                      <a:pt x="1056565" y="113413"/>
                      <a:pt x="1013999" y="81484"/>
                    </a:cubicBezTo>
                    <a:cubicBezTo>
                      <a:pt x="992716" y="65520"/>
                      <a:pt x="972497" y="67116"/>
                      <a:pt x="950947" y="73236"/>
                    </a:cubicBezTo>
                    <a:lnTo>
                      <a:pt x="940071" y="76776"/>
                    </a:lnTo>
                    <a:lnTo>
                      <a:pt x="940071" y="76777"/>
                    </a:lnTo>
                    <a:lnTo>
                      <a:pt x="917328" y="84179"/>
                    </a:lnTo>
                    <a:cubicBezTo>
                      <a:pt x="905589" y="87871"/>
                      <a:pt x="893218" y="91064"/>
                      <a:pt x="879916" y="92128"/>
                    </a:cubicBezTo>
                    <a:cubicBezTo>
                      <a:pt x="824579" y="96385"/>
                      <a:pt x="811809" y="62327"/>
                      <a:pt x="805424" y="43170"/>
                    </a:cubicBezTo>
                    <a:cubicBezTo>
                      <a:pt x="799039" y="24012"/>
                      <a:pt x="786269" y="13369"/>
                      <a:pt x="773499" y="598"/>
                    </a:cubicBezTo>
                    <a:close/>
                  </a:path>
                </a:pathLst>
              </a:custGeom>
              <a:solidFill>
                <a:schemeClr val="accent2">
                  <a:lumMod val="75000"/>
                </a:schemeClr>
              </a:solidFill>
              <a:ln>
                <a:noFill/>
              </a:ln>
            </p:spPr>
            <p:txBody>
              <a:bodyPr vert="horz" wrap="square" lIns="91440" tIns="45720" rIns="91440" bIns="45720" numCol="1" anchor="t" anchorCtr="0" compatLnSpc="1">
                <a:noAutofit/>
              </a:bodyPr>
              <a:lstStyle/>
              <a:p>
                <a:endParaRPr lang="en-US"/>
              </a:p>
            </p:txBody>
          </p:sp>
          <p:sp>
            <p:nvSpPr>
              <p:cNvPr id="27" name="Freeform 15">
                <a:extLst>
                  <a:ext uri="{FF2B5EF4-FFF2-40B4-BE49-F238E27FC236}">
                    <a16:creationId xmlns:a16="http://schemas.microsoft.com/office/drawing/2014/main" xmlns="" id="{5D91797A-AB60-4886-AB6F-3773F85F34C3}"/>
                  </a:ext>
                </a:extLst>
              </p:cNvPr>
              <p:cNvSpPr/>
              <p:nvPr/>
            </p:nvSpPr>
            <p:spPr bwMode="auto">
              <a:xfrm flipH="1">
                <a:off x="2732437" y="1967242"/>
                <a:ext cx="2796155" cy="636560"/>
              </a:xfrm>
              <a:custGeom>
                <a:avLst/>
                <a:gdLst>
                  <a:gd name="connsiteX0" fmla="*/ 326667 w 3109751"/>
                  <a:gd name="connsiteY0" fmla="*/ 0 h 727142"/>
                  <a:gd name="connsiteX1" fmla="*/ 521246 w 3109751"/>
                  <a:gd name="connsiteY1" fmla="*/ 65742 h 727142"/>
                  <a:gd name="connsiteX2" fmla="*/ 640432 w 3109751"/>
                  <a:gd name="connsiteY2" fmla="*/ 431862 h 727142"/>
                  <a:gd name="connsiteX3" fmla="*/ 772388 w 3109751"/>
                  <a:gd name="connsiteY3" fmla="*/ 589379 h 727142"/>
                  <a:gd name="connsiteX4" fmla="*/ 893703 w 3109751"/>
                  <a:gd name="connsiteY4" fmla="*/ 574479 h 727142"/>
                  <a:gd name="connsiteX5" fmla="*/ 1044814 w 3109751"/>
                  <a:gd name="connsiteY5" fmla="*/ 457406 h 727142"/>
                  <a:gd name="connsiteX6" fmla="*/ 1323625 w 3109751"/>
                  <a:gd name="connsiteY6" fmla="*/ 419091 h 727142"/>
                  <a:gd name="connsiteX7" fmla="*/ 1425784 w 3109751"/>
                  <a:gd name="connsiteY7" fmla="*/ 374390 h 727142"/>
                  <a:gd name="connsiteX8" fmla="*/ 1800369 w 3109751"/>
                  <a:gd name="connsiteY8" fmla="*/ 267960 h 727142"/>
                  <a:gd name="connsiteX9" fmla="*/ 2147286 w 3109751"/>
                  <a:gd name="connsiteY9" fmla="*/ 289246 h 727142"/>
                  <a:gd name="connsiteX10" fmla="*/ 2690009 w 3109751"/>
                  <a:gd name="connsiteY10" fmla="*/ 570222 h 727142"/>
                  <a:gd name="connsiteX11" fmla="*/ 2964562 w 3109751"/>
                  <a:gd name="connsiteY11" fmla="*/ 659623 h 727142"/>
                  <a:gd name="connsiteX12" fmla="*/ 3082419 w 3109751"/>
                  <a:gd name="connsiteY12" fmla="*/ 700865 h 727142"/>
                  <a:gd name="connsiteX13" fmla="*/ 3109751 w 3109751"/>
                  <a:gd name="connsiteY13" fmla="*/ 727142 h 727142"/>
                  <a:gd name="connsiteX14" fmla="*/ 2600642 w 3109751"/>
                  <a:gd name="connsiteY14" fmla="*/ 727142 h 727142"/>
                  <a:gd name="connsiteX15" fmla="*/ 2557255 w 3109751"/>
                  <a:gd name="connsiteY15" fmla="*/ 704590 h 727142"/>
                  <a:gd name="connsiteX16" fmla="*/ 2387787 w 3109751"/>
                  <a:gd name="connsiteY16" fmla="*/ 646852 h 727142"/>
                  <a:gd name="connsiteX17" fmla="*/ 2062153 w 3109751"/>
                  <a:gd name="connsiteY17" fmla="*/ 544679 h 727142"/>
                  <a:gd name="connsiteX18" fmla="*/ 1904657 w 3109751"/>
                  <a:gd name="connsiteY18" fmla="*/ 521264 h 727142"/>
                  <a:gd name="connsiteX19" fmla="*/ 1728006 w 3109751"/>
                  <a:gd name="connsiteY19" fmla="*/ 629823 h 727142"/>
                  <a:gd name="connsiteX20" fmla="*/ 1534329 w 3109751"/>
                  <a:gd name="connsiteY20" fmla="*/ 717894 h 727142"/>
                  <a:gd name="connsiteX21" fmla="*/ 1500774 w 3109751"/>
                  <a:gd name="connsiteY21" fmla="*/ 727142 h 727142"/>
                  <a:gd name="connsiteX22" fmla="*/ 101644 w 3109751"/>
                  <a:gd name="connsiteY22" fmla="*/ 727142 h 727142"/>
                  <a:gd name="connsiteX23" fmla="*/ 96680 w 3109751"/>
                  <a:gd name="connsiteY23" fmla="*/ 717962 h 727142"/>
                  <a:gd name="connsiteX24" fmla="*/ 89197 w 3109751"/>
                  <a:gd name="connsiteY24" fmla="*/ 695811 h 727142"/>
                  <a:gd name="connsiteX25" fmla="*/ 63657 w 3109751"/>
                  <a:gd name="connsiteY25" fmla="*/ 636210 h 727142"/>
                  <a:gd name="connsiteX26" fmla="*/ 29604 w 3109751"/>
                  <a:gd name="connsiteY26" fmla="*/ 617052 h 727142"/>
                  <a:gd name="connsiteX27" fmla="*/ 44503 w 3109751"/>
                  <a:gd name="connsiteY27" fmla="*/ 474436 h 727142"/>
                  <a:gd name="connsiteX28" fmla="*/ 4064 w 3109751"/>
                  <a:gd name="connsiteY28" fmla="*/ 431863 h 727142"/>
                  <a:gd name="connsiteX29" fmla="*/ 59401 w 3109751"/>
                  <a:gd name="connsiteY29" fmla="*/ 110444 h 727142"/>
                  <a:gd name="connsiteX30" fmla="*/ 260793 w 3109751"/>
                  <a:gd name="connsiteY30" fmla="*/ 4279 h 727142"/>
                  <a:gd name="connsiteX31" fmla="*/ 268538 w 3109751"/>
                  <a:gd name="connsiteY31" fmla="*/ 3776 h 727142"/>
                  <a:gd name="connsiteX32" fmla="*/ 268538 w 3109751"/>
                  <a:gd name="connsiteY32" fmla="*/ 3775 h 727142"/>
                  <a:gd name="connsiteX33" fmla="*/ 326667 w 3109751"/>
                  <a:gd name="connsiteY33"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109751" h="727142">
                    <a:moveTo>
                      <a:pt x="326667" y="0"/>
                    </a:moveTo>
                    <a:cubicBezTo>
                      <a:pt x="393547" y="1485"/>
                      <a:pt x="462185" y="21041"/>
                      <a:pt x="521246" y="65742"/>
                    </a:cubicBezTo>
                    <a:cubicBezTo>
                      <a:pt x="678742" y="187073"/>
                      <a:pt x="672357" y="338204"/>
                      <a:pt x="640432" y="431862"/>
                    </a:cubicBezTo>
                    <a:cubicBezTo>
                      <a:pt x="608507" y="527650"/>
                      <a:pt x="772388" y="589379"/>
                      <a:pt x="772388" y="589379"/>
                    </a:cubicBezTo>
                    <a:cubicBezTo>
                      <a:pt x="802185" y="595765"/>
                      <a:pt x="836238" y="595765"/>
                      <a:pt x="893703" y="574479"/>
                    </a:cubicBezTo>
                    <a:cubicBezTo>
                      <a:pt x="949039" y="551064"/>
                      <a:pt x="955424" y="517007"/>
                      <a:pt x="1044814" y="457406"/>
                    </a:cubicBezTo>
                    <a:cubicBezTo>
                      <a:pt x="1132075" y="397805"/>
                      <a:pt x="1323625" y="419091"/>
                      <a:pt x="1323625" y="419091"/>
                    </a:cubicBezTo>
                    <a:cubicBezTo>
                      <a:pt x="1323625" y="393547"/>
                      <a:pt x="1393859" y="374390"/>
                      <a:pt x="1425784" y="374390"/>
                    </a:cubicBezTo>
                    <a:cubicBezTo>
                      <a:pt x="1457709" y="374390"/>
                      <a:pt x="1636488" y="306275"/>
                      <a:pt x="1800369" y="267960"/>
                    </a:cubicBezTo>
                    <a:cubicBezTo>
                      <a:pt x="1964250" y="229645"/>
                      <a:pt x="2100463" y="261574"/>
                      <a:pt x="2147286" y="289246"/>
                    </a:cubicBezTo>
                    <a:cubicBezTo>
                      <a:pt x="2194109" y="319046"/>
                      <a:pt x="2541026" y="482949"/>
                      <a:pt x="2690009" y="570222"/>
                    </a:cubicBezTo>
                    <a:cubicBezTo>
                      <a:pt x="2838992" y="659623"/>
                      <a:pt x="2856018" y="634080"/>
                      <a:pt x="2964562" y="659623"/>
                    </a:cubicBezTo>
                    <a:cubicBezTo>
                      <a:pt x="3017770" y="672395"/>
                      <a:pt x="3056080" y="684103"/>
                      <a:pt x="3082419" y="700865"/>
                    </a:cubicBezTo>
                    <a:lnTo>
                      <a:pt x="3109751" y="727142"/>
                    </a:lnTo>
                    <a:lnTo>
                      <a:pt x="2600642" y="727142"/>
                    </a:lnTo>
                    <a:lnTo>
                      <a:pt x="2557255" y="704590"/>
                    </a:lnTo>
                    <a:cubicBezTo>
                      <a:pt x="2514422" y="686231"/>
                      <a:pt x="2460150" y="669202"/>
                      <a:pt x="2387787" y="646852"/>
                    </a:cubicBezTo>
                    <a:cubicBezTo>
                      <a:pt x="2243061" y="602151"/>
                      <a:pt x="2145158" y="580865"/>
                      <a:pt x="2062153" y="544679"/>
                    </a:cubicBezTo>
                    <a:cubicBezTo>
                      <a:pt x="1981277" y="510621"/>
                      <a:pt x="1945095" y="521264"/>
                      <a:pt x="1904657" y="521264"/>
                    </a:cubicBezTo>
                    <a:cubicBezTo>
                      <a:pt x="1864219" y="521264"/>
                      <a:pt x="1834422" y="551064"/>
                      <a:pt x="1728006" y="629823"/>
                    </a:cubicBezTo>
                    <a:cubicBezTo>
                      <a:pt x="1674798" y="669202"/>
                      <a:pt x="1599243" y="698470"/>
                      <a:pt x="1534329" y="717894"/>
                    </a:cubicBezTo>
                    <a:lnTo>
                      <a:pt x="1500774" y="727142"/>
                    </a:lnTo>
                    <a:lnTo>
                      <a:pt x="101644" y="727142"/>
                    </a:lnTo>
                    <a:lnTo>
                      <a:pt x="96680" y="717962"/>
                    </a:lnTo>
                    <a:cubicBezTo>
                      <a:pt x="94784" y="708183"/>
                      <a:pt x="100371" y="699004"/>
                      <a:pt x="89197" y="695811"/>
                    </a:cubicBezTo>
                    <a:cubicBezTo>
                      <a:pt x="74299" y="689425"/>
                      <a:pt x="63657" y="648981"/>
                      <a:pt x="63657" y="636210"/>
                    </a:cubicBezTo>
                    <a:cubicBezTo>
                      <a:pt x="63657" y="623438"/>
                      <a:pt x="63657" y="625567"/>
                      <a:pt x="29604" y="617052"/>
                    </a:cubicBezTo>
                    <a:cubicBezTo>
                      <a:pt x="-6577" y="608538"/>
                      <a:pt x="46631" y="489336"/>
                      <a:pt x="44503" y="474436"/>
                    </a:cubicBezTo>
                    <a:cubicBezTo>
                      <a:pt x="42374" y="459535"/>
                      <a:pt x="16834" y="470178"/>
                      <a:pt x="4064" y="431863"/>
                    </a:cubicBezTo>
                    <a:cubicBezTo>
                      <a:pt x="-8706" y="393548"/>
                      <a:pt x="8321" y="182816"/>
                      <a:pt x="59401" y="110444"/>
                    </a:cubicBezTo>
                    <a:cubicBezTo>
                      <a:pt x="98775" y="58293"/>
                      <a:pt x="174863" y="17317"/>
                      <a:pt x="260793" y="4279"/>
                    </a:cubicBezTo>
                    <a:lnTo>
                      <a:pt x="268538" y="3776"/>
                    </a:lnTo>
                    <a:lnTo>
                      <a:pt x="268538" y="3775"/>
                    </a:lnTo>
                    <a:lnTo>
                      <a:pt x="326667" y="0"/>
                    </a:lnTo>
                    <a:close/>
                  </a:path>
                </a:pathLst>
              </a:custGeom>
              <a:solidFill>
                <a:schemeClr val="accent1">
                  <a:lumMod val="75000"/>
                </a:schemeClr>
              </a:solidFill>
              <a:ln>
                <a:noFill/>
              </a:ln>
            </p:spPr>
            <p:txBody>
              <a:bodyPr vert="horz" wrap="square" lIns="91440" tIns="45720" rIns="91440" bIns="45720" numCol="1" anchor="t" anchorCtr="0" compatLnSpc="1">
                <a:noAutofit/>
              </a:bodyPr>
              <a:lstStyle/>
              <a:p>
                <a:endParaRPr lang="en-US"/>
              </a:p>
            </p:txBody>
          </p:sp>
          <p:sp>
            <p:nvSpPr>
              <p:cNvPr id="28" name="Freeform 16">
                <a:extLst>
                  <a:ext uri="{FF2B5EF4-FFF2-40B4-BE49-F238E27FC236}">
                    <a16:creationId xmlns:a16="http://schemas.microsoft.com/office/drawing/2014/main" xmlns="" id="{7819B8F2-2C07-4875-98B9-EA656B0C4448}"/>
                  </a:ext>
                </a:extLst>
              </p:cNvPr>
              <p:cNvSpPr/>
              <p:nvPr/>
            </p:nvSpPr>
            <p:spPr bwMode="auto">
              <a:xfrm flipH="1">
                <a:off x="3463871" y="3876924"/>
                <a:ext cx="1633446" cy="636560"/>
              </a:xfrm>
              <a:custGeom>
                <a:avLst/>
                <a:gdLst>
                  <a:gd name="connsiteX0" fmla="*/ 537254 w 1816641"/>
                  <a:gd name="connsiteY0" fmla="*/ 0 h 727142"/>
                  <a:gd name="connsiteX1" fmla="*/ 1632953 w 1816641"/>
                  <a:gd name="connsiteY1" fmla="*/ 0 h 727142"/>
                  <a:gd name="connsiteX2" fmla="*/ 1635513 w 1816641"/>
                  <a:gd name="connsiteY2" fmla="*/ 15757 h 727142"/>
                  <a:gd name="connsiteX3" fmla="*/ 1531429 w 1816641"/>
                  <a:gd name="connsiteY3" fmla="*/ 287512 h 727142"/>
                  <a:gd name="connsiteX4" fmla="*/ 1807380 w 1816641"/>
                  <a:gd name="connsiteY4" fmla="*/ 705683 h 727142"/>
                  <a:gd name="connsiteX5" fmla="*/ 1816641 w 1816641"/>
                  <a:gd name="connsiteY5" fmla="*/ 727142 h 727142"/>
                  <a:gd name="connsiteX6" fmla="*/ 1285399 w 1816641"/>
                  <a:gd name="connsiteY6" fmla="*/ 727142 h 727142"/>
                  <a:gd name="connsiteX7" fmla="*/ 1234262 w 1816641"/>
                  <a:gd name="connsiteY7" fmla="*/ 682102 h 727142"/>
                  <a:gd name="connsiteX8" fmla="*/ 1031273 w 1816641"/>
                  <a:gd name="connsiteY8" fmla="*/ 502501 h 727142"/>
                  <a:gd name="connsiteX9" fmla="*/ 441727 w 1816641"/>
                  <a:gd name="connsiteY9" fmla="*/ 549330 h 727142"/>
                  <a:gd name="connsiteX10" fmla="*/ 516152 w 1816641"/>
                  <a:gd name="connsiteY10" fmla="*/ 629120 h 727142"/>
                  <a:gd name="connsiteX11" fmla="*/ 565844 w 1816641"/>
                  <a:gd name="connsiteY11" fmla="*/ 727142 h 727142"/>
                  <a:gd name="connsiteX12" fmla="*/ 108513 w 1816641"/>
                  <a:gd name="connsiteY12" fmla="*/ 727142 h 727142"/>
                  <a:gd name="connsiteX13" fmla="*/ 37346 w 1816641"/>
                  <a:gd name="connsiteY13" fmla="*/ 600417 h 727142"/>
                  <a:gd name="connsiteX14" fmla="*/ 126735 w 1816641"/>
                  <a:gd name="connsiteY14" fmla="*/ 234296 h 727142"/>
                  <a:gd name="connsiteX15" fmla="*/ 428957 w 1816641"/>
                  <a:gd name="connsiteY15" fmla="*/ 38465 h 727142"/>
                  <a:gd name="connsiteX16" fmla="*/ 532447 w 1816641"/>
                  <a:gd name="connsiteY16" fmla="*/ 1780 h 727142"/>
                  <a:gd name="connsiteX17" fmla="*/ 537254 w 1816641"/>
                  <a:gd name="connsiteY1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16641" h="727142">
                    <a:moveTo>
                      <a:pt x="537254" y="0"/>
                    </a:moveTo>
                    <a:lnTo>
                      <a:pt x="1632953" y="0"/>
                    </a:lnTo>
                    <a:lnTo>
                      <a:pt x="1635513" y="15757"/>
                    </a:lnTo>
                    <a:cubicBezTo>
                      <a:pt x="1645494" y="186470"/>
                      <a:pt x="1531429" y="287512"/>
                      <a:pt x="1531429" y="287512"/>
                    </a:cubicBezTo>
                    <a:cubicBezTo>
                      <a:pt x="1638378" y="391281"/>
                      <a:pt x="1753706" y="590838"/>
                      <a:pt x="1807380" y="705683"/>
                    </a:cubicBezTo>
                    <a:lnTo>
                      <a:pt x="1816641" y="727142"/>
                    </a:lnTo>
                    <a:lnTo>
                      <a:pt x="1285399" y="727142"/>
                    </a:lnTo>
                    <a:lnTo>
                      <a:pt x="1234262" y="682102"/>
                    </a:lnTo>
                    <a:cubicBezTo>
                      <a:pt x="1125984" y="586581"/>
                      <a:pt x="1031273" y="502501"/>
                      <a:pt x="1031273" y="502501"/>
                    </a:cubicBezTo>
                    <a:cubicBezTo>
                      <a:pt x="967423" y="534430"/>
                      <a:pt x="441727" y="549330"/>
                      <a:pt x="441727" y="549330"/>
                    </a:cubicBezTo>
                    <a:cubicBezTo>
                      <a:pt x="470992" y="570084"/>
                      <a:pt x="495467" y="597756"/>
                      <a:pt x="516152" y="629120"/>
                    </a:cubicBezTo>
                    <a:lnTo>
                      <a:pt x="565844" y="727142"/>
                    </a:lnTo>
                    <a:lnTo>
                      <a:pt x="108513" y="727142"/>
                    </a:lnTo>
                    <a:lnTo>
                      <a:pt x="37346" y="600417"/>
                    </a:lnTo>
                    <a:cubicBezTo>
                      <a:pt x="-62686" y="398199"/>
                      <a:pt x="62885" y="259840"/>
                      <a:pt x="126735" y="234296"/>
                    </a:cubicBezTo>
                    <a:cubicBezTo>
                      <a:pt x="188457" y="208753"/>
                      <a:pt x="309771" y="78908"/>
                      <a:pt x="428957" y="38465"/>
                    </a:cubicBezTo>
                    <a:cubicBezTo>
                      <a:pt x="458754" y="28354"/>
                      <a:pt x="494935" y="15449"/>
                      <a:pt x="532447" y="1780"/>
                    </a:cubicBezTo>
                    <a:lnTo>
                      <a:pt x="537254" y="0"/>
                    </a:lnTo>
                    <a:close/>
                  </a:path>
                </a:pathLst>
              </a:custGeom>
              <a:solidFill>
                <a:schemeClr val="accent4">
                  <a:lumMod val="75000"/>
                </a:schemeClr>
              </a:solidFill>
              <a:ln>
                <a:noFill/>
              </a:ln>
            </p:spPr>
            <p:txBody>
              <a:bodyPr vert="horz" wrap="square" lIns="91440" tIns="45720" rIns="91440" bIns="45720" numCol="1" anchor="t" anchorCtr="0" compatLnSpc="1">
                <a:noAutofit/>
              </a:bodyPr>
              <a:lstStyle/>
              <a:p>
                <a:endParaRPr lang="en-US"/>
              </a:p>
            </p:txBody>
          </p:sp>
          <p:sp>
            <p:nvSpPr>
              <p:cNvPr id="29" name="Freeform 17">
                <a:extLst>
                  <a:ext uri="{FF2B5EF4-FFF2-40B4-BE49-F238E27FC236}">
                    <a16:creationId xmlns:a16="http://schemas.microsoft.com/office/drawing/2014/main" xmlns="" id="{FBF89C60-5F1C-4F62-BEB5-5EEBD1096882}"/>
                  </a:ext>
                </a:extLst>
              </p:cNvPr>
              <p:cNvSpPr/>
              <p:nvPr/>
            </p:nvSpPr>
            <p:spPr bwMode="auto">
              <a:xfrm flipH="1">
                <a:off x="3629035" y="3240362"/>
                <a:ext cx="2259685" cy="636562"/>
              </a:xfrm>
              <a:custGeom>
                <a:avLst/>
                <a:gdLst>
                  <a:gd name="connsiteX0" fmla="*/ 981692 w 2513114"/>
                  <a:gd name="connsiteY0" fmla="*/ 1 h 727144"/>
                  <a:gd name="connsiteX1" fmla="*/ 2086381 w 2513114"/>
                  <a:gd name="connsiteY1" fmla="*/ 1 h 727144"/>
                  <a:gd name="connsiteX2" fmla="*/ 2102655 w 2513114"/>
                  <a:gd name="connsiteY2" fmla="*/ 58691 h 727144"/>
                  <a:gd name="connsiteX3" fmla="*/ 2292404 w 2513114"/>
                  <a:gd name="connsiteY3" fmla="*/ 333502 h 727144"/>
                  <a:gd name="connsiteX4" fmla="*/ 2503108 w 2513114"/>
                  <a:gd name="connsiteY4" fmla="*/ 665564 h 727144"/>
                  <a:gd name="connsiteX5" fmla="*/ 2513114 w 2513114"/>
                  <a:gd name="connsiteY5" fmla="*/ 727144 h 727144"/>
                  <a:gd name="connsiteX6" fmla="*/ 1417415 w 2513114"/>
                  <a:gd name="connsiteY6" fmla="*/ 727144 h 727144"/>
                  <a:gd name="connsiteX7" fmla="*/ 1524079 w 2513114"/>
                  <a:gd name="connsiteY7" fmla="*/ 687648 h 727144"/>
                  <a:gd name="connsiteX8" fmla="*/ 1649650 w 2513114"/>
                  <a:gd name="connsiteY8" fmla="*/ 640021 h 727144"/>
                  <a:gd name="connsiteX9" fmla="*/ 1255910 w 2513114"/>
                  <a:gd name="connsiteY9" fmla="*/ 227071 h 727144"/>
                  <a:gd name="connsiteX10" fmla="*/ 1039885 w 2513114"/>
                  <a:gd name="connsiteY10" fmla="*/ 49332 h 727144"/>
                  <a:gd name="connsiteX11" fmla="*/ 0 w 2513114"/>
                  <a:gd name="connsiteY11" fmla="*/ 0 h 727144"/>
                  <a:gd name="connsiteX12" fmla="*/ 237268 w 2513114"/>
                  <a:gd name="connsiteY12" fmla="*/ 0 h 727144"/>
                  <a:gd name="connsiteX13" fmla="*/ 242828 w 2513114"/>
                  <a:gd name="connsiteY13" fmla="*/ 5695 h 727144"/>
                  <a:gd name="connsiteX14" fmla="*/ 368399 w 2513114"/>
                  <a:gd name="connsiteY14" fmla="*/ 63168 h 727144"/>
                  <a:gd name="connsiteX15" fmla="*/ 393673 w 2513114"/>
                  <a:gd name="connsiteY15" fmla="*/ 18800 h 727144"/>
                  <a:gd name="connsiteX16" fmla="*/ 405886 w 2513114"/>
                  <a:gd name="connsiteY16" fmla="*/ 0 h 727144"/>
                  <a:gd name="connsiteX17" fmla="*/ 791050 w 2513114"/>
                  <a:gd name="connsiteY17" fmla="*/ 0 h 727144"/>
                  <a:gd name="connsiteX18" fmla="*/ 746097 w 2513114"/>
                  <a:gd name="connsiteY18" fmla="*/ 55256 h 727144"/>
                  <a:gd name="connsiteX19" fmla="*/ 680996 w 2513114"/>
                  <a:gd name="connsiteY19" fmla="*/ 133678 h 727144"/>
                  <a:gd name="connsiteX20" fmla="*/ 669055 w 2513114"/>
                  <a:gd name="connsiteY20" fmla="*/ 147793 h 727144"/>
                  <a:gd name="connsiteX21" fmla="*/ 612204 w 2513114"/>
                  <a:gd name="connsiteY21" fmla="*/ 214993 h 727144"/>
                  <a:gd name="connsiteX22" fmla="*/ 449275 w 2513114"/>
                  <a:gd name="connsiteY22" fmla="*/ 395230 h 727144"/>
                  <a:gd name="connsiteX23" fmla="*/ 253469 w 2513114"/>
                  <a:gd name="connsiteY23" fmla="*/ 403745 h 727144"/>
                  <a:gd name="connsiteX24" fmla="*/ 43942 w 2513114"/>
                  <a:gd name="connsiteY24" fmla="*/ 76825 h 72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13114" h="727144">
                    <a:moveTo>
                      <a:pt x="981692" y="1"/>
                    </a:moveTo>
                    <a:lnTo>
                      <a:pt x="2086381" y="1"/>
                    </a:lnTo>
                    <a:lnTo>
                      <a:pt x="2102655" y="58691"/>
                    </a:lnTo>
                    <a:cubicBezTo>
                      <a:pt x="2151103" y="208014"/>
                      <a:pt x="2229087" y="294389"/>
                      <a:pt x="2292404" y="333502"/>
                    </a:cubicBezTo>
                    <a:cubicBezTo>
                      <a:pt x="2364767" y="378202"/>
                      <a:pt x="2447772" y="446318"/>
                      <a:pt x="2503108" y="665564"/>
                    </a:cubicBezTo>
                    <a:lnTo>
                      <a:pt x="2513114" y="727144"/>
                    </a:lnTo>
                    <a:lnTo>
                      <a:pt x="1417415" y="727144"/>
                    </a:lnTo>
                    <a:lnTo>
                      <a:pt x="1524079" y="687648"/>
                    </a:lnTo>
                    <a:cubicBezTo>
                      <a:pt x="1594314" y="661307"/>
                      <a:pt x="1649650" y="640021"/>
                      <a:pt x="1649650" y="640021"/>
                    </a:cubicBezTo>
                    <a:cubicBezTo>
                      <a:pt x="1649650" y="640021"/>
                      <a:pt x="1317632" y="269643"/>
                      <a:pt x="1255910" y="227071"/>
                    </a:cubicBezTo>
                    <a:cubicBezTo>
                      <a:pt x="1226114" y="205785"/>
                      <a:pt x="1129275" y="124898"/>
                      <a:pt x="1039885" y="49332"/>
                    </a:cubicBezTo>
                    <a:close/>
                    <a:moveTo>
                      <a:pt x="0" y="0"/>
                    </a:moveTo>
                    <a:lnTo>
                      <a:pt x="237268" y="0"/>
                    </a:lnTo>
                    <a:lnTo>
                      <a:pt x="242828" y="5695"/>
                    </a:lnTo>
                    <a:cubicBezTo>
                      <a:pt x="268368" y="22724"/>
                      <a:pt x="368399" y="63168"/>
                      <a:pt x="368399" y="63168"/>
                    </a:cubicBezTo>
                    <a:cubicBezTo>
                      <a:pt x="377445" y="46405"/>
                      <a:pt x="385825" y="31738"/>
                      <a:pt x="393673" y="18800"/>
                    </a:cubicBezTo>
                    <a:lnTo>
                      <a:pt x="405886" y="0"/>
                    </a:lnTo>
                    <a:lnTo>
                      <a:pt x="791050" y="0"/>
                    </a:lnTo>
                    <a:lnTo>
                      <a:pt x="746097" y="55256"/>
                    </a:lnTo>
                    <a:cubicBezTo>
                      <a:pt x="725741" y="80014"/>
                      <a:pt x="703676" y="106605"/>
                      <a:pt x="680996" y="133678"/>
                    </a:cubicBezTo>
                    <a:lnTo>
                      <a:pt x="669055" y="147793"/>
                    </a:lnTo>
                    <a:lnTo>
                      <a:pt x="612204" y="214993"/>
                    </a:lnTo>
                    <a:cubicBezTo>
                      <a:pt x="543753" y="295053"/>
                      <a:pt x="479604" y="367292"/>
                      <a:pt x="449275" y="395230"/>
                    </a:cubicBezTo>
                    <a:cubicBezTo>
                      <a:pt x="370527" y="467603"/>
                      <a:pt x="310934" y="456960"/>
                      <a:pt x="253469" y="403745"/>
                    </a:cubicBezTo>
                    <a:cubicBezTo>
                      <a:pt x="216224" y="369155"/>
                      <a:pt x="121613" y="211505"/>
                      <a:pt x="43942" y="76825"/>
                    </a:cubicBezTo>
                    <a:close/>
                  </a:path>
                </a:pathLst>
              </a:custGeom>
              <a:solidFill>
                <a:schemeClr val="accent3">
                  <a:lumMod val="75000"/>
                </a:schemeClr>
              </a:solidFill>
              <a:ln>
                <a:noFill/>
              </a:ln>
            </p:spPr>
            <p:txBody>
              <a:bodyPr vert="horz" wrap="square" lIns="91440" tIns="45720" rIns="91440" bIns="45720" numCol="1" anchor="t" anchorCtr="0" compatLnSpc="1">
                <a:noAutofit/>
              </a:bodyPr>
              <a:lstStyle/>
              <a:p>
                <a:endParaRPr lang="en-US"/>
              </a:p>
            </p:txBody>
          </p:sp>
          <p:sp>
            <p:nvSpPr>
              <p:cNvPr id="30" name="Freeform 18">
                <a:extLst>
                  <a:ext uri="{FF2B5EF4-FFF2-40B4-BE49-F238E27FC236}">
                    <a16:creationId xmlns:a16="http://schemas.microsoft.com/office/drawing/2014/main" xmlns="" id="{00E458CB-3D1C-4402-85D6-018DB2137F53}"/>
                  </a:ext>
                </a:extLst>
              </p:cNvPr>
              <p:cNvSpPr/>
              <p:nvPr/>
            </p:nvSpPr>
            <p:spPr bwMode="auto">
              <a:xfrm flipH="1">
                <a:off x="2639071" y="5150047"/>
                <a:ext cx="2144635" cy="636561"/>
              </a:xfrm>
              <a:custGeom>
                <a:avLst/>
                <a:gdLst>
                  <a:gd name="connsiteX0" fmla="*/ 1826774 w 2385161"/>
                  <a:gd name="connsiteY0" fmla="*/ 0 h 727143"/>
                  <a:gd name="connsiteX1" fmla="*/ 2091339 w 2385161"/>
                  <a:gd name="connsiteY1" fmla="*/ 0 h 727143"/>
                  <a:gd name="connsiteX2" fmla="*/ 2091342 w 2385161"/>
                  <a:gd name="connsiteY2" fmla="*/ 3 h 727143"/>
                  <a:gd name="connsiteX3" fmla="*/ 2116982 w 2385161"/>
                  <a:gd name="connsiteY3" fmla="*/ 27376 h 727143"/>
                  <a:gd name="connsiteX4" fmla="*/ 2129752 w 2385161"/>
                  <a:gd name="connsiteY4" fmla="*/ 27376 h 727143"/>
                  <a:gd name="connsiteX5" fmla="*/ 2185088 w 2385161"/>
                  <a:gd name="connsiteY5" fmla="*/ 76334 h 727143"/>
                  <a:gd name="connsiteX6" fmla="*/ 2351097 w 2385161"/>
                  <a:gd name="connsiteY6" fmla="*/ 125292 h 727143"/>
                  <a:gd name="connsiteX7" fmla="*/ 2276606 w 2385161"/>
                  <a:gd name="connsiteY7" fmla="*/ 365824 h 727143"/>
                  <a:gd name="connsiteX8" fmla="*/ 2182960 w 2385161"/>
                  <a:gd name="connsiteY8" fmla="*/ 627643 h 727143"/>
                  <a:gd name="connsiteX9" fmla="*/ 1959486 w 2385161"/>
                  <a:gd name="connsiteY9" fmla="*/ 697887 h 727143"/>
                  <a:gd name="connsiteX10" fmla="*/ 2010566 w 2385161"/>
                  <a:gd name="connsiteY10" fmla="*/ 587199 h 727143"/>
                  <a:gd name="connsiteX11" fmla="*/ 2027592 w 2385161"/>
                  <a:gd name="connsiteY11" fmla="*/ 327509 h 727143"/>
                  <a:gd name="connsiteX12" fmla="*/ 1987154 w 2385161"/>
                  <a:gd name="connsiteY12" fmla="*/ 221079 h 727143"/>
                  <a:gd name="connsiteX13" fmla="*/ 1889251 w 2385161"/>
                  <a:gd name="connsiteY13" fmla="*/ 50790 h 727143"/>
                  <a:gd name="connsiteX14" fmla="*/ 1861558 w 2385161"/>
                  <a:gd name="connsiteY14" fmla="*/ 27725 h 727143"/>
                  <a:gd name="connsiteX15" fmla="*/ 328683 w 2385161"/>
                  <a:gd name="connsiteY15" fmla="*/ 0 h 727143"/>
                  <a:gd name="connsiteX16" fmla="*/ 570661 w 2385161"/>
                  <a:gd name="connsiteY16" fmla="*/ 0 h 727143"/>
                  <a:gd name="connsiteX17" fmla="*/ 572882 w 2385161"/>
                  <a:gd name="connsiteY17" fmla="*/ 5025 h 727143"/>
                  <a:gd name="connsiteX18" fmla="*/ 612256 w 2385161"/>
                  <a:gd name="connsiteY18" fmla="*/ 76333 h 727143"/>
                  <a:gd name="connsiteX19" fmla="*/ 746341 w 2385161"/>
                  <a:gd name="connsiteY19" fmla="*/ 253007 h 727143"/>
                  <a:gd name="connsiteX20" fmla="*/ 499455 w 2385161"/>
                  <a:gd name="connsiteY20" fmla="*/ 510569 h 727143"/>
                  <a:gd name="connsiteX21" fmla="*/ 3556 w 2385161"/>
                  <a:gd name="connsiteY21" fmla="*/ 642542 h 727143"/>
                  <a:gd name="connsiteX22" fmla="*/ 99330 w 2385161"/>
                  <a:gd name="connsiteY22" fmla="*/ 482897 h 727143"/>
                  <a:gd name="connsiteX23" fmla="*/ 316419 w 2385161"/>
                  <a:gd name="connsiteY23" fmla="*/ 182763 h 727143"/>
                  <a:gd name="connsiteX24" fmla="*/ 329189 w 2385161"/>
                  <a:gd name="connsiteY24" fmla="*/ 97619 h 727143"/>
                  <a:gd name="connsiteX25" fmla="*/ 325465 w 2385161"/>
                  <a:gd name="connsiteY25" fmla="*/ 24448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85161" h="727143">
                    <a:moveTo>
                      <a:pt x="1826774" y="0"/>
                    </a:moveTo>
                    <a:lnTo>
                      <a:pt x="2091339" y="0"/>
                    </a:lnTo>
                    <a:lnTo>
                      <a:pt x="2091342" y="3"/>
                    </a:lnTo>
                    <a:cubicBezTo>
                      <a:pt x="2107138" y="17132"/>
                      <a:pt x="2116982" y="27376"/>
                      <a:pt x="2116982" y="27376"/>
                    </a:cubicBezTo>
                    <a:cubicBezTo>
                      <a:pt x="2116982" y="27376"/>
                      <a:pt x="2116982" y="27376"/>
                      <a:pt x="2129752" y="27376"/>
                    </a:cubicBezTo>
                    <a:cubicBezTo>
                      <a:pt x="2142522" y="27376"/>
                      <a:pt x="2155292" y="72077"/>
                      <a:pt x="2185088" y="76334"/>
                    </a:cubicBezTo>
                    <a:cubicBezTo>
                      <a:pt x="2217013" y="78462"/>
                      <a:pt x="2259580" y="76334"/>
                      <a:pt x="2351097" y="125292"/>
                    </a:cubicBezTo>
                    <a:cubicBezTo>
                      <a:pt x="2440487" y="176378"/>
                      <a:pt x="2331942" y="299837"/>
                      <a:pt x="2276606" y="365824"/>
                    </a:cubicBezTo>
                    <a:cubicBezTo>
                      <a:pt x="2223398" y="431811"/>
                      <a:pt x="2274478" y="510570"/>
                      <a:pt x="2182960" y="627643"/>
                    </a:cubicBezTo>
                    <a:cubicBezTo>
                      <a:pt x="2091442" y="744716"/>
                      <a:pt x="1991410" y="744716"/>
                      <a:pt x="1959486" y="697887"/>
                    </a:cubicBezTo>
                    <a:cubicBezTo>
                      <a:pt x="1927561" y="648929"/>
                      <a:pt x="1991410" y="623386"/>
                      <a:pt x="2010566" y="587199"/>
                    </a:cubicBezTo>
                    <a:cubicBezTo>
                      <a:pt x="2027592" y="548884"/>
                      <a:pt x="2027592" y="378596"/>
                      <a:pt x="2027592" y="327509"/>
                    </a:cubicBezTo>
                    <a:cubicBezTo>
                      <a:pt x="2027592" y="278551"/>
                      <a:pt x="1987154" y="246622"/>
                      <a:pt x="1987154" y="221079"/>
                    </a:cubicBezTo>
                    <a:cubicBezTo>
                      <a:pt x="1987154" y="195536"/>
                      <a:pt x="1953101" y="104006"/>
                      <a:pt x="1889251" y="50790"/>
                    </a:cubicBezTo>
                    <a:cubicBezTo>
                      <a:pt x="1881536" y="44138"/>
                      <a:pt x="1872224" y="36389"/>
                      <a:pt x="1861558" y="27725"/>
                    </a:cubicBezTo>
                    <a:close/>
                    <a:moveTo>
                      <a:pt x="328683" y="0"/>
                    </a:moveTo>
                    <a:lnTo>
                      <a:pt x="570661" y="0"/>
                    </a:lnTo>
                    <a:lnTo>
                      <a:pt x="572882" y="5025"/>
                    </a:lnTo>
                    <a:cubicBezTo>
                      <a:pt x="584588" y="35889"/>
                      <a:pt x="595230" y="66754"/>
                      <a:pt x="612256" y="76333"/>
                    </a:cubicBezTo>
                    <a:cubicBezTo>
                      <a:pt x="648438" y="95490"/>
                      <a:pt x="665464" y="161477"/>
                      <a:pt x="746341" y="253007"/>
                    </a:cubicBezTo>
                    <a:cubicBezTo>
                      <a:pt x="825089" y="344537"/>
                      <a:pt x="722929" y="372209"/>
                      <a:pt x="499455" y="510569"/>
                    </a:cubicBezTo>
                    <a:cubicBezTo>
                      <a:pt x="275981" y="648928"/>
                      <a:pt x="20582" y="714915"/>
                      <a:pt x="3556" y="642542"/>
                    </a:cubicBezTo>
                    <a:cubicBezTo>
                      <a:pt x="-11343" y="570170"/>
                      <a:pt x="20582" y="521212"/>
                      <a:pt x="99330" y="482897"/>
                    </a:cubicBezTo>
                    <a:cubicBezTo>
                      <a:pt x="178078" y="444582"/>
                      <a:pt x="316419" y="182763"/>
                      <a:pt x="316419" y="182763"/>
                    </a:cubicBezTo>
                    <a:cubicBezTo>
                      <a:pt x="316419" y="182763"/>
                      <a:pt x="341959" y="142320"/>
                      <a:pt x="329189" y="97619"/>
                    </a:cubicBezTo>
                    <a:cubicBezTo>
                      <a:pt x="322804" y="75269"/>
                      <a:pt x="323336" y="47065"/>
                      <a:pt x="325465" y="24448"/>
                    </a:cubicBezTo>
                    <a:close/>
                  </a:path>
                </a:pathLst>
              </a:custGeom>
              <a:solidFill>
                <a:schemeClr val="accent6">
                  <a:lumMod val="75000"/>
                </a:schemeClr>
              </a:solidFill>
              <a:ln>
                <a:noFill/>
              </a:ln>
            </p:spPr>
            <p:txBody>
              <a:bodyPr vert="horz" wrap="square" lIns="91440" tIns="45720" rIns="91440" bIns="45720" numCol="1" anchor="t" anchorCtr="0" compatLnSpc="1">
                <a:noAutofit/>
              </a:bodyPr>
              <a:lstStyle/>
              <a:p>
                <a:endParaRPr lang="en-US"/>
              </a:p>
            </p:txBody>
          </p:sp>
          <p:sp>
            <p:nvSpPr>
              <p:cNvPr id="31" name="Freeform 19">
                <a:extLst>
                  <a:ext uri="{FF2B5EF4-FFF2-40B4-BE49-F238E27FC236}">
                    <a16:creationId xmlns:a16="http://schemas.microsoft.com/office/drawing/2014/main" xmlns="" id="{C5FD5494-AE04-4FAF-8EF0-BF726F09A54F}"/>
                  </a:ext>
                </a:extLst>
              </p:cNvPr>
              <p:cNvSpPr/>
              <p:nvPr/>
            </p:nvSpPr>
            <p:spPr bwMode="auto">
              <a:xfrm flipH="1">
                <a:off x="2903264" y="4513486"/>
                <a:ext cx="2096482" cy="636561"/>
              </a:xfrm>
              <a:custGeom>
                <a:avLst/>
                <a:gdLst>
                  <a:gd name="connsiteX0" fmla="*/ 1176886 w 2331608"/>
                  <a:gd name="connsiteY0" fmla="*/ 0 h 727143"/>
                  <a:gd name="connsiteX1" fmla="*/ 1708128 w 2331608"/>
                  <a:gd name="connsiteY1" fmla="*/ 0 h 727143"/>
                  <a:gd name="connsiteX2" fmla="*/ 1720242 w 2331608"/>
                  <a:gd name="connsiteY2" fmla="*/ 28069 h 727143"/>
                  <a:gd name="connsiteX3" fmla="*/ 1729395 w 2331608"/>
                  <a:gd name="connsiteY3" fmla="*/ 58464 h 727143"/>
                  <a:gd name="connsiteX4" fmla="*/ 1757063 w 2331608"/>
                  <a:gd name="connsiteY4" fmla="*/ 122322 h 727143"/>
                  <a:gd name="connsiteX5" fmla="*/ 2133777 w 2331608"/>
                  <a:gd name="connsiteY5" fmla="*/ 477799 h 727143"/>
                  <a:gd name="connsiteX6" fmla="*/ 2303939 w 2331608"/>
                  <a:gd name="connsiteY6" fmla="*/ 696709 h 727143"/>
                  <a:gd name="connsiteX7" fmla="*/ 2331608 w 2331608"/>
                  <a:gd name="connsiteY7" fmla="*/ 727142 h 727143"/>
                  <a:gd name="connsiteX8" fmla="*/ 2067043 w 2331608"/>
                  <a:gd name="connsiteY8" fmla="*/ 727142 h 727143"/>
                  <a:gd name="connsiteX9" fmla="*/ 2066003 w 2331608"/>
                  <a:gd name="connsiteY9" fmla="*/ 726313 h 727143"/>
                  <a:gd name="connsiteX10" fmla="*/ 1761320 w 2331608"/>
                  <a:gd name="connsiteY10" fmla="*/ 501214 h 727143"/>
                  <a:gd name="connsiteX11" fmla="*/ 1593182 w 2331608"/>
                  <a:gd name="connsiteY11" fmla="*/ 416069 h 727143"/>
                  <a:gd name="connsiteX12" fmla="*/ 1454841 w 2331608"/>
                  <a:gd name="connsiteY12" fmla="*/ 250038 h 727143"/>
                  <a:gd name="connsiteX13" fmla="*/ 1410146 w 2331608"/>
                  <a:gd name="connsiteY13" fmla="*/ 203209 h 727143"/>
                  <a:gd name="connsiteX14" fmla="*/ 1208234 w 2331608"/>
                  <a:gd name="connsiteY14" fmla="*/ 27611 h 727143"/>
                  <a:gd name="connsiteX15" fmla="*/ 0 w 2331608"/>
                  <a:gd name="connsiteY15" fmla="*/ 0 h 727143"/>
                  <a:gd name="connsiteX16" fmla="*/ 457331 w 2331608"/>
                  <a:gd name="connsiteY16" fmla="*/ 0 h 727143"/>
                  <a:gd name="connsiteX17" fmla="*/ 459317 w 2331608"/>
                  <a:gd name="connsiteY17" fmla="*/ 3918 h 727143"/>
                  <a:gd name="connsiteX18" fmla="*/ 518378 w 2331608"/>
                  <a:gd name="connsiteY18" fmla="*/ 196823 h 727143"/>
                  <a:gd name="connsiteX19" fmla="*/ 754622 w 2331608"/>
                  <a:gd name="connsiteY19" fmla="*/ 665116 h 727143"/>
                  <a:gd name="connsiteX20" fmla="*/ 767392 w 2331608"/>
                  <a:gd name="connsiteY20" fmla="*/ 660859 h 727143"/>
                  <a:gd name="connsiteX21" fmla="*/ 793863 w 2331608"/>
                  <a:gd name="connsiteY21" fmla="*/ 688531 h 727143"/>
                  <a:gd name="connsiteX22" fmla="*/ 810930 w 2331608"/>
                  <a:gd name="connsiteY22" fmla="*/ 727143 h 727143"/>
                  <a:gd name="connsiteX23" fmla="*/ 568952 w 2331608"/>
                  <a:gd name="connsiteY23" fmla="*/ 727143 h 727143"/>
                  <a:gd name="connsiteX24" fmla="*/ 569459 w 2331608"/>
                  <a:gd name="connsiteY24" fmla="*/ 723287 h 727143"/>
                  <a:gd name="connsiteX25" fmla="*/ 571587 w 2331608"/>
                  <a:gd name="connsiteY25" fmla="*/ 711946 h 727143"/>
                  <a:gd name="connsiteX26" fmla="*/ 267236 w 2331608"/>
                  <a:gd name="connsiteY26" fmla="*/ 341568 h 727143"/>
                  <a:gd name="connsiteX27" fmla="*/ 7747 w 2331608"/>
                  <a:gd name="connsiteY27" fmla="*/ 13796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31608" h="727143">
                    <a:moveTo>
                      <a:pt x="1176886" y="0"/>
                    </a:moveTo>
                    <a:lnTo>
                      <a:pt x="1708128" y="0"/>
                    </a:lnTo>
                    <a:lnTo>
                      <a:pt x="1720242" y="28069"/>
                    </a:lnTo>
                    <a:cubicBezTo>
                      <a:pt x="1725438" y="41668"/>
                      <a:pt x="1728597" y="52078"/>
                      <a:pt x="1729395" y="58464"/>
                    </a:cubicBezTo>
                    <a:cubicBezTo>
                      <a:pt x="1735780" y="109550"/>
                      <a:pt x="1757063" y="122322"/>
                      <a:pt x="1757063" y="122322"/>
                    </a:cubicBezTo>
                    <a:cubicBezTo>
                      <a:pt x="1931586" y="201080"/>
                      <a:pt x="2067799" y="364983"/>
                      <a:pt x="2133777" y="477799"/>
                    </a:cubicBezTo>
                    <a:cubicBezTo>
                      <a:pt x="2175013" y="548309"/>
                      <a:pt x="2251999" y="638775"/>
                      <a:pt x="2303939" y="696709"/>
                    </a:cubicBezTo>
                    <a:lnTo>
                      <a:pt x="2331608" y="727142"/>
                    </a:lnTo>
                    <a:lnTo>
                      <a:pt x="2067043" y="727142"/>
                    </a:lnTo>
                    <a:lnTo>
                      <a:pt x="2066003" y="726313"/>
                    </a:lnTo>
                    <a:cubicBezTo>
                      <a:pt x="1987188" y="664451"/>
                      <a:pt x="1868268" y="576247"/>
                      <a:pt x="1761320" y="501214"/>
                    </a:cubicBezTo>
                    <a:cubicBezTo>
                      <a:pt x="1618722" y="399041"/>
                      <a:pt x="1676187" y="439484"/>
                      <a:pt x="1593182" y="416069"/>
                    </a:cubicBezTo>
                    <a:cubicBezTo>
                      <a:pt x="1512306" y="390526"/>
                      <a:pt x="1478253" y="275581"/>
                      <a:pt x="1454841" y="250038"/>
                    </a:cubicBezTo>
                    <a:cubicBezTo>
                      <a:pt x="1433558" y="226623"/>
                      <a:pt x="1410146" y="203209"/>
                      <a:pt x="1410146" y="203209"/>
                    </a:cubicBezTo>
                    <a:cubicBezTo>
                      <a:pt x="1369442" y="168885"/>
                      <a:pt x="1290728" y="100138"/>
                      <a:pt x="1208234" y="27611"/>
                    </a:cubicBezTo>
                    <a:close/>
                    <a:moveTo>
                      <a:pt x="0" y="0"/>
                    </a:moveTo>
                    <a:lnTo>
                      <a:pt x="457331" y="0"/>
                    </a:lnTo>
                    <a:lnTo>
                      <a:pt x="459317" y="3918"/>
                    </a:lnTo>
                    <a:cubicBezTo>
                      <a:pt x="487518" y="74960"/>
                      <a:pt x="504544" y="147865"/>
                      <a:pt x="518378" y="196823"/>
                    </a:cubicBezTo>
                    <a:cubicBezTo>
                      <a:pt x="548175" y="294739"/>
                      <a:pt x="754622" y="665116"/>
                      <a:pt x="754622" y="665116"/>
                    </a:cubicBezTo>
                    <a:cubicBezTo>
                      <a:pt x="754622" y="665116"/>
                      <a:pt x="754622" y="665116"/>
                      <a:pt x="767392" y="660859"/>
                    </a:cubicBezTo>
                    <a:cubicBezTo>
                      <a:pt x="778034" y="665649"/>
                      <a:pt x="786547" y="675760"/>
                      <a:pt x="793863" y="688531"/>
                    </a:cubicBezTo>
                    <a:lnTo>
                      <a:pt x="810930" y="727143"/>
                    </a:lnTo>
                    <a:lnTo>
                      <a:pt x="568952" y="727143"/>
                    </a:lnTo>
                    <a:lnTo>
                      <a:pt x="569459" y="723287"/>
                    </a:lnTo>
                    <a:cubicBezTo>
                      <a:pt x="570656" y="716203"/>
                      <a:pt x="571587" y="711946"/>
                      <a:pt x="571587" y="711946"/>
                    </a:cubicBezTo>
                    <a:cubicBezTo>
                      <a:pt x="571587" y="711946"/>
                      <a:pt x="386422" y="471413"/>
                      <a:pt x="267236" y="341568"/>
                    </a:cubicBezTo>
                    <a:cubicBezTo>
                      <a:pt x="176251" y="245781"/>
                      <a:pt x="88856" y="144007"/>
                      <a:pt x="7747" y="13796"/>
                    </a:cubicBezTo>
                    <a:close/>
                  </a:path>
                </a:pathLst>
              </a:custGeom>
              <a:solidFill>
                <a:schemeClr val="accent5">
                  <a:lumMod val="75000"/>
                </a:schemeClr>
              </a:solidFill>
              <a:ln>
                <a:noFill/>
              </a:ln>
            </p:spPr>
            <p:txBody>
              <a:bodyPr vert="horz" wrap="square" lIns="91440" tIns="45720" rIns="91440" bIns="45720" numCol="1" anchor="t" anchorCtr="0" compatLnSpc="1">
                <a:noAutofit/>
              </a:bodyPr>
              <a:lstStyle/>
              <a:p>
                <a:endParaRPr lang="en-US"/>
              </a:p>
            </p:txBody>
          </p:sp>
        </p:grpSp>
        <p:sp>
          <p:nvSpPr>
            <p:cNvPr id="5" name="文本框 4">
              <a:extLst>
                <a:ext uri="{FF2B5EF4-FFF2-40B4-BE49-F238E27FC236}">
                  <a16:creationId xmlns:a16="http://schemas.microsoft.com/office/drawing/2014/main" xmlns="" id="{849D21B8-4C8B-4966-B023-8B829835B639}"/>
                </a:ext>
              </a:extLst>
            </p:cNvPr>
            <p:cNvSpPr txBox="1"/>
            <p:nvPr/>
          </p:nvSpPr>
          <p:spPr>
            <a:xfrm>
              <a:off x="3711388" y="2438750"/>
              <a:ext cx="1605758" cy="400110"/>
            </a:xfrm>
            <a:prstGeom prst="rect">
              <a:avLst/>
            </a:prstGeom>
            <a:noFill/>
          </p:spPr>
          <p:txBody>
            <a:bodyPr wrap="square">
              <a:spAutoFit/>
            </a:bodyPr>
            <a:lstStyle/>
            <a:p>
              <a:r>
                <a:rPr lang="zh-CN" altLang="en-US" sz="2000">
                  <a:latin typeface="+mj-ea"/>
                  <a:ea typeface="+mj-ea"/>
                </a:rPr>
                <a:t>璞石设计</a:t>
              </a:r>
            </a:p>
          </p:txBody>
        </p:sp>
        <p:sp>
          <p:nvSpPr>
            <p:cNvPr id="6" name="文本框 5">
              <a:extLst>
                <a:ext uri="{FF2B5EF4-FFF2-40B4-BE49-F238E27FC236}">
                  <a16:creationId xmlns:a16="http://schemas.microsoft.com/office/drawing/2014/main" xmlns="" id="{B31F303A-BD18-4EE2-A1BE-9C2BAA1438E7}"/>
                </a:ext>
              </a:extLst>
            </p:cNvPr>
            <p:cNvSpPr txBox="1"/>
            <p:nvPr/>
          </p:nvSpPr>
          <p:spPr>
            <a:xfrm>
              <a:off x="3452315" y="3072782"/>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7" name="文本框 6">
              <a:extLst>
                <a:ext uri="{FF2B5EF4-FFF2-40B4-BE49-F238E27FC236}">
                  <a16:creationId xmlns:a16="http://schemas.microsoft.com/office/drawing/2014/main" xmlns="" id="{1DD0F0CE-1952-454C-BAB8-0BF2961E789B}"/>
                </a:ext>
              </a:extLst>
            </p:cNvPr>
            <p:cNvSpPr txBox="1"/>
            <p:nvPr/>
          </p:nvSpPr>
          <p:spPr>
            <a:xfrm>
              <a:off x="3148626" y="3713569"/>
              <a:ext cx="1605758" cy="400110"/>
            </a:xfrm>
            <a:prstGeom prst="rect">
              <a:avLst/>
            </a:prstGeom>
            <a:noFill/>
          </p:spPr>
          <p:txBody>
            <a:bodyPr wrap="square">
              <a:spAutoFit/>
            </a:bodyPr>
            <a:lstStyle/>
            <a:p>
              <a:r>
                <a:rPr lang="zh-CN" altLang="en-US" sz="2000">
                  <a:latin typeface="+mj-ea"/>
                  <a:ea typeface="+mj-ea"/>
                </a:rPr>
                <a:t>璞石设计</a:t>
              </a:r>
            </a:p>
          </p:txBody>
        </p:sp>
        <p:sp>
          <p:nvSpPr>
            <p:cNvPr id="8" name="文本框 7">
              <a:extLst>
                <a:ext uri="{FF2B5EF4-FFF2-40B4-BE49-F238E27FC236}">
                  <a16:creationId xmlns:a16="http://schemas.microsoft.com/office/drawing/2014/main" xmlns="" id="{F7B5CC93-F8FE-444E-B2BA-05807BF5A09C}"/>
                </a:ext>
              </a:extLst>
            </p:cNvPr>
            <p:cNvSpPr txBox="1"/>
            <p:nvPr/>
          </p:nvSpPr>
          <p:spPr>
            <a:xfrm>
              <a:off x="2672468" y="4350128"/>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9" name="文本框 8">
              <a:extLst>
                <a:ext uri="{FF2B5EF4-FFF2-40B4-BE49-F238E27FC236}">
                  <a16:creationId xmlns:a16="http://schemas.microsoft.com/office/drawing/2014/main" xmlns="" id="{D0F2E730-A000-4551-A625-C451BA6F6B0B}"/>
                </a:ext>
              </a:extLst>
            </p:cNvPr>
            <p:cNvSpPr txBox="1"/>
            <p:nvPr/>
          </p:nvSpPr>
          <p:spPr>
            <a:xfrm>
              <a:off x="1715152" y="4954741"/>
              <a:ext cx="1605758" cy="400110"/>
            </a:xfrm>
            <a:prstGeom prst="rect">
              <a:avLst/>
            </a:prstGeom>
            <a:noFill/>
          </p:spPr>
          <p:txBody>
            <a:bodyPr wrap="square">
              <a:spAutoFit/>
            </a:bodyPr>
            <a:lstStyle/>
            <a:p>
              <a:r>
                <a:rPr lang="zh-CN" altLang="en-US" sz="2000">
                  <a:latin typeface="+mj-ea"/>
                  <a:ea typeface="+mj-ea"/>
                </a:rPr>
                <a:t>璞石设计</a:t>
              </a:r>
            </a:p>
          </p:txBody>
        </p:sp>
        <p:sp>
          <p:nvSpPr>
            <p:cNvPr id="10" name="文本框 9">
              <a:extLst>
                <a:ext uri="{FF2B5EF4-FFF2-40B4-BE49-F238E27FC236}">
                  <a16:creationId xmlns:a16="http://schemas.microsoft.com/office/drawing/2014/main" xmlns="" id="{59C321D7-0E55-4D57-A9F4-72701555E1A3}"/>
                </a:ext>
              </a:extLst>
            </p:cNvPr>
            <p:cNvSpPr txBox="1"/>
            <p:nvPr/>
          </p:nvSpPr>
          <p:spPr>
            <a:xfrm>
              <a:off x="1139799" y="5598467"/>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1" name="文本框 10">
              <a:extLst>
                <a:ext uri="{FF2B5EF4-FFF2-40B4-BE49-F238E27FC236}">
                  <a16:creationId xmlns:a16="http://schemas.microsoft.com/office/drawing/2014/main" xmlns="" id="{CCAE9DD8-941D-41D1-98F8-43D9937DC2DA}"/>
                </a:ext>
              </a:extLst>
            </p:cNvPr>
            <p:cNvSpPr txBox="1"/>
            <p:nvPr/>
          </p:nvSpPr>
          <p:spPr>
            <a:xfrm>
              <a:off x="5660679" y="2438750"/>
              <a:ext cx="6019134" cy="343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6482445D-E665-4E77-8662-B8D7908878A3}"/>
                </a:ext>
              </a:extLst>
            </p:cNvPr>
            <p:cNvSpPr txBox="1"/>
            <p:nvPr/>
          </p:nvSpPr>
          <p:spPr>
            <a:xfrm>
              <a:off x="6507543" y="2828662"/>
              <a:ext cx="4719380"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FA3ADBC4-0348-4942-9D9B-45301AF6D976}"/>
                </a:ext>
              </a:extLst>
            </p:cNvPr>
            <p:cNvSpPr txBox="1"/>
            <p:nvPr/>
          </p:nvSpPr>
          <p:spPr>
            <a:xfrm>
              <a:off x="6159579" y="3495574"/>
              <a:ext cx="463570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D8CBB655-B0F2-4A4E-A4E9-E9C4A034504A}"/>
                </a:ext>
              </a:extLst>
            </p:cNvPr>
            <p:cNvSpPr txBox="1"/>
            <p:nvPr/>
          </p:nvSpPr>
          <p:spPr>
            <a:xfrm>
              <a:off x="5338169" y="4162486"/>
              <a:ext cx="6019134"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5" name="文本框 14">
              <a:extLst>
                <a:ext uri="{FF2B5EF4-FFF2-40B4-BE49-F238E27FC236}">
                  <a16:creationId xmlns:a16="http://schemas.microsoft.com/office/drawing/2014/main" xmlns="" id="{3620A00A-D6A1-45E7-AA26-645B6EE42090}"/>
                </a:ext>
              </a:extLst>
            </p:cNvPr>
            <p:cNvSpPr txBox="1"/>
            <p:nvPr/>
          </p:nvSpPr>
          <p:spPr>
            <a:xfrm>
              <a:off x="5001891" y="4829398"/>
              <a:ext cx="6548879"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 name="文本框 15">
              <a:extLst>
                <a:ext uri="{FF2B5EF4-FFF2-40B4-BE49-F238E27FC236}">
                  <a16:creationId xmlns:a16="http://schemas.microsoft.com/office/drawing/2014/main" xmlns="" id="{F282C3D2-1EA4-494B-A601-BA516EEC1550}"/>
                </a:ext>
              </a:extLst>
            </p:cNvPr>
            <p:cNvSpPr txBox="1"/>
            <p:nvPr/>
          </p:nvSpPr>
          <p:spPr>
            <a:xfrm>
              <a:off x="5457606" y="5496311"/>
              <a:ext cx="6300551"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2156830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C6A05FEF-BB54-494F-B19B-4511A1F5CB23}"/>
              </a:ext>
            </a:extLst>
          </p:cNvPr>
          <p:cNvGrpSpPr/>
          <p:nvPr/>
        </p:nvGrpSpPr>
        <p:grpSpPr>
          <a:xfrm>
            <a:off x="6621735" y="1832517"/>
            <a:ext cx="5570266" cy="4423215"/>
            <a:chOff x="6621735" y="1832517"/>
            <a:chExt cx="5570266" cy="4423215"/>
          </a:xfrm>
        </p:grpSpPr>
        <p:grpSp>
          <p:nvGrpSpPr>
            <p:cNvPr id="4" name="Group 1">
              <a:extLst>
                <a:ext uri="{FF2B5EF4-FFF2-40B4-BE49-F238E27FC236}">
                  <a16:creationId xmlns:a16="http://schemas.microsoft.com/office/drawing/2014/main" xmlns="" id="{B66739DE-5768-4388-99AE-A9A72E179E74}"/>
                </a:ext>
              </a:extLst>
            </p:cNvPr>
            <p:cNvGrpSpPr/>
            <p:nvPr/>
          </p:nvGrpSpPr>
          <p:grpSpPr>
            <a:xfrm>
              <a:off x="10324919" y="3477195"/>
              <a:ext cx="839340" cy="1654831"/>
              <a:chOff x="10324919" y="3235895"/>
              <a:chExt cx="839340" cy="1654831"/>
            </a:xfrm>
            <a:solidFill>
              <a:schemeClr val="accent4"/>
            </a:solidFill>
          </p:grpSpPr>
          <p:sp>
            <p:nvSpPr>
              <p:cNvPr id="35" name="Oval 36">
                <a:extLst>
                  <a:ext uri="{FF2B5EF4-FFF2-40B4-BE49-F238E27FC236}">
                    <a16:creationId xmlns:a16="http://schemas.microsoft.com/office/drawing/2014/main" xmlns="" id="{EC4C6A88-DB68-47E8-B65C-FF6E2507BBC0}"/>
                  </a:ext>
                </a:extLst>
              </p:cNvPr>
              <p:cNvSpPr>
                <a:spLocks noChangeArrowheads="1"/>
              </p:cNvSpPr>
              <p:nvPr/>
            </p:nvSpPr>
            <p:spPr bwMode="auto">
              <a:xfrm>
                <a:off x="10324919"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6" name="Freeform 59">
                <a:extLst>
                  <a:ext uri="{FF2B5EF4-FFF2-40B4-BE49-F238E27FC236}">
                    <a16:creationId xmlns:a16="http://schemas.microsoft.com/office/drawing/2014/main" xmlns="" id="{CF5D1B7F-A5A6-4461-974F-4F3AB710CE7D}"/>
                  </a:ext>
                </a:extLst>
              </p:cNvPr>
              <p:cNvSpPr>
                <a:spLocks noChangeArrowheads="1"/>
              </p:cNvSpPr>
              <p:nvPr/>
            </p:nvSpPr>
            <p:spPr bwMode="auto">
              <a:xfrm>
                <a:off x="10379040" y="3235895"/>
                <a:ext cx="729891" cy="1609882"/>
              </a:xfrm>
              <a:custGeom>
                <a:avLst/>
                <a:gdLst>
                  <a:gd name="connsiteX0" fmla="*/ 169222 w 813338"/>
                  <a:gd name="connsiteY0" fmla="*/ 413985 h 1793936"/>
                  <a:gd name="connsiteX1" fmla="*/ 643042 w 813338"/>
                  <a:gd name="connsiteY1" fmla="*/ 413985 h 1793936"/>
                  <a:gd name="connsiteX2" fmla="*/ 727653 w 813338"/>
                  <a:gd name="connsiteY2" fmla="*/ 486487 h 1793936"/>
                  <a:gd name="connsiteX3" fmla="*/ 812264 w 813338"/>
                  <a:gd name="connsiteY3" fmla="*/ 935998 h 1793936"/>
                  <a:gd name="connsiteX4" fmla="*/ 812264 w 813338"/>
                  <a:gd name="connsiteY4" fmla="*/ 948082 h 1793936"/>
                  <a:gd name="connsiteX5" fmla="*/ 812264 w 813338"/>
                  <a:gd name="connsiteY5" fmla="*/ 960165 h 1793936"/>
                  <a:gd name="connsiteX6" fmla="*/ 727653 w 813338"/>
                  <a:gd name="connsiteY6" fmla="*/ 1044751 h 1793936"/>
                  <a:gd name="connsiteX7" fmla="*/ 643042 w 813338"/>
                  <a:gd name="connsiteY7" fmla="*/ 974666 h 1793936"/>
                  <a:gd name="connsiteX8" fmla="*/ 589858 w 813338"/>
                  <a:gd name="connsiteY8" fmla="*/ 641157 h 1793936"/>
                  <a:gd name="connsiteX9" fmla="*/ 589858 w 813338"/>
                  <a:gd name="connsiteY9" fmla="*/ 1706934 h 1793936"/>
                  <a:gd name="connsiteX10" fmla="*/ 502830 w 813338"/>
                  <a:gd name="connsiteY10" fmla="*/ 1793936 h 1793936"/>
                  <a:gd name="connsiteX11" fmla="*/ 415802 w 813338"/>
                  <a:gd name="connsiteY11" fmla="*/ 1706934 h 1793936"/>
                  <a:gd name="connsiteX12" fmla="*/ 415802 w 813338"/>
                  <a:gd name="connsiteY12" fmla="*/ 1180088 h 1793936"/>
                  <a:gd name="connsiteX13" fmla="*/ 396462 w 813338"/>
                  <a:gd name="connsiteY13" fmla="*/ 1180088 h 1793936"/>
                  <a:gd name="connsiteX14" fmla="*/ 396462 w 813338"/>
                  <a:gd name="connsiteY14" fmla="*/ 1706934 h 1793936"/>
                  <a:gd name="connsiteX15" fmla="*/ 309434 w 813338"/>
                  <a:gd name="connsiteY15" fmla="*/ 1793936 h 1793936"/>
                  <a:gd name="connsiteX16" fmla="*/ 222406 w 813338"/>
                  <a:gd name="connsiteY16" fmla="*/ 1706934 h 1793936"/>
                  <a:gd name="connsiteX17" fmla="*/ 224823 w 813338"/>
                  <a:gd name="connsiteY17" fmla="*/ 641157 h 1793936"/>
                  <a:gd name="connsiteX18" fmla="*/ 171639 w 813338"/>
                  <a:gd name="connsiteY18" fmla="*/ 974666 h 1793936"/>
                  <a:gd name="connsiteX19" fmla="*/ 84611 w 813338"/>
                  <a:gd name="connsiteY19" fmla="*/ 1044751 h 1793936"/>
                  <a:gd name="connsiteX20" fmla="*/ 0 w 813338"/>
                  <a:gd name="connsiteY20" fmla="*/ 960165 h 1793936"/>
                  <a:gd name="connsiteX21" fmla="*/ 0 w 813338"/>
                  <a:gd name="connsiteY21" fmla="*/ 948082 h 1793936"/>
                  <a:gd name="connsiteX22" fmla="*/ 0 w 813338"/>
                  <a:gd name="connsiteY22" fmla="*/ 935998 h 1793936"/>
                  <a:gd name="connsiteX23" fmla="*/ 84611 w 813338"/>
                  <a:gd name="connsiteY23" fmla="*/ 486487 h 1793936"/>
                  <a:gd name="connsiteX24" fmla="*/ 169222 w 813338"/>
                  <a:gd name="connsiteY24" fmla="*/ 413985 h 1793936"/>
                  <a:gd name="connsiteX25" fmla="*/ 406829 w 813338"/>
                  <a:gd name="connsiteY25" fmla="*/ 0 h 1793936"/>
                  <a:gd name="connsiteX26" fmla="*/ 591844 w 813338"/>
                  <a:gd name="connsiteY26" fmla="*/ 185016 h 1793936"/>
                  <a:gd name="connsiteX27" fmla="*/ 406829 w 813338"/>
                  <a:gd name="connsiteY27" fmla="*/ 370032 h 1793936"/>
                  <a:gd name="connsiteX28" fmla="*/ 221814 w 813338"/>
                  <a:gd name="connsiteY28" fmla="*/ 185016 h 1793936"/>
                  <a:gd name="connsiteX29" fmla="*/ 406829 w 813338"/>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3338" h="1793936">
                    <a:moveTo>
                      <a:pt x="169222" y="413985"/>
                    </a:moveTo>
                    <a:cubicBezTo>
                      <a:pt x="169222" y="413985"/>
                      <a:pt x="169222" y="413985"/>
                      <a:pt x="643042" y="413985"/>
                    </a:cubicBezTo>
                    <a:cubicBezTo>
                      <a:pt x="686556" y="413985"/>
                      <a:pt x="720400" y="445403"/>
                      <a:pt x="727653" y="486487"/>
                    </a:cubicBezTo>
                    <a:cubicBezTo>
                      <a:pt x="727653" y="486487"/>
                      <a:pt x="727653" y="486487"/>
                      <a:pt x="812264" y="935998"/>
                    </a:cubicBezTo>
                    <a:cubicBezTo>
                      <a:pt x="814681" y="940832"/>
                      <a:pt x="812264" y="943248"/>
                      <a:pt x="812264" y="948082"/>
                    </a:cubicBezTo>
                    <a:cubicBezTo>
                      <a:pt x="812264" y="950499"/>
                      <a:pt x="812264" y="955332"/>
                      <a:pt x="812264" y="960165"/>
                    </a:cubicBezTo>
                    <a:cubicBezTo>
                      <a:pt x="812264" y="1006083"/>
                      <a:pt x="773584" y="1044751"/>
                      <a:pt x="727653" y="1044751"/>
                    </a:cubicBezTo>
                    <a:cubicBezTo>
                      <a:pt x="686556" y="1044751"/>
                      <a:pt x="650294" y="1015750"/>
                      <a:pt x="643042" y="974666"/>
                    </a:cubicBezTo>
                    <a:cubicBezTo>
                      <a:pt x="643042" y="974666"/>
                      <a:pt x="643042" y="974666"/>
                      <a:pt x="589858" y="641157"/>
                    </a:cubicBezTo>
                    <a:cubicBezTo>
                      <a:pt x="589858" y="641157"/>
                      <a:pt x="589858" y="641157"/>
                      <a:pt x="589858" y="1706934"/>
                    </a:cubicBezTo>
                    <a:cubicBezTo>
                      <a:pt x="589858" y="1755269"/>
                      <a:pt x="551179" y="1793936"/>
                      <a:pt x="502830" y="1793936"/>
                    </a:cubicBezTo>
                    <a:cubicBezTo>
                      <a:pt x="454481" y="1793936"/>
                      <a:pt x="415802" y="1755269"/>
                      <a:pt x="415802" y="1706934"/>
                    </a:cubicBezTo>
                    <a:cubicBezTo>
                      <a:pt x="415802" y="1706934"/>
                      <a:pt x="415802" y="1706934"/>
                      <a:pt x="415802" y="1180088"/>
                    </a:cubicBezTo>
                    <a:cubicBezTo>
                      <a:pt x="415802" y="1180088"/>
                      <a:pt x="415802" y="1180088"/>
                      <a:pt x="396462" y="1180088"/>
                    </a:cubicBezTo>
                    <a:cubicBezTo>
                      <a:pt x="396462" y="1180088"/>
                      <a:pt x="396462" y="1180088"/>
                      <a:pt x="396462" y="1706934"/>
                    </a:cubicBezTo>
                    <a:cubicBezTo>
                      <a:pt x="396462" y="1755269"/>
                      <a:pt x="357783" y="1793936"/>
                      <a:pt x="309434" y="1793936"/>
                    </a:cubicBezTo>
                    <a:cubicBezTo>
                      <a:pt x="261085" y="1793936"/>
                      <a:pt x="222406" y="1755269"/>
                      <a:pt x="222406" y="1706934"/>
                    </a:cubicBezTo>
                    <a:cubicBezTo>
                      <a:pt x="222406" y="1706934"/>
                      <a:pt x="222406" y="1706934"/>
                      <a:pt x="224823" y="641157"/>
                    </a:cubicBezTo>
                    <a:cubicBezTo>
                      <a:pt x="224823" y="641157"/>
                      <a:pt x="224823" y="641157"/>
                      <a:pt x="171639" y="974666"/>
                    </a:cubicBezTo>
                    <a:cubicBezTo>
                      <a:pt x="161969" y="1015750"/>
                      <a:pt x="128125" y="1044751"/>
                      <a:pt x="84611" y="1044751"/>
                    </a:cubicBezTo>
                    <a:cubicBezTo>
                      <a:pt x="38679" y="1044751"/>
                      <a:pt x="0" y="1006083"/>
                      <a:pt x="0" y="960165"/>
                    </a:cubicBezTo>
                    <a:cubicBezTo>
                      <a:pt x="0" y="955332"/>
                      <a:pt x="0" y="950499"/>
                      <a:pt x="0" y="948082"/>
                    </a:cubicBezTo>
                    <a:cubicBezTo>
                      <a:pt x="0" y="943248"/>
                      <a:pt x="0" y="940832"/>
                      <a:pt x="0" y="935998"/>
                    </a:cubicBezTo>
                    <a:cubicBezTo>
                      <a:pt x="0" y="935998"/>
                      <a:pt x="0" y="935998"/>
                      <a:pt x="84611" y="486487"/>
                    </a:cubicBezTo>
                    <a:cubicBezTo>
                      <a:pt x="91863" y="445403"/>
                      <a:pt x="128125" y="413985"/>
                      <a:pt x="169222" y="413985"/>
                    </a:cubicBezTo>
                    <a:close/>
                    <a:moveTo>
                      <a:pt x="406829" y="0"/>
                    </a:moveTo>
                    <a:cubicBezTo>
                      <a:pt x="509010" y="0"/>
                      <a:pt x="591844" y="82834"/>
                      <a:pt x="591844" y="185016"/>
                    </a:cubicBezTo>
                    <a:cubicBezTo>
                      <a:pt x="591844" y="287198"/>
                      <a:pt x="509010" y="370032"/>
                      <a:pt x="406829" y="370032"/>
                    </a:cubicBezTo>
                    <a:cubicBezTo>
                      <a:pt x="304648" y="370032"/>
                      <a:pt x="221814" y="287198"/>
                      <a:pt x="221814" y="185016"/>
                    </a:cubicBezTo>
                    <a:cubicBezTo>
                      <a:pt x="221814" y="82834"/>
                      <a:pt x="304648" y="0"/>
                      <a:pt x="406829"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sp>
          <p:nvSpPr>
            <p:cNvPr id="5" name="Oval 38">
              <a:extLst>
                <a:ext uri="{FF2B5EF4-FFF2-40B4-BE49-F238E27FC236}">
                  <a16:creationId xmlns:a16="http://schemas.microsoft.com/office/drawing/2014/main" xmlns="" id="{C269D18C-1ED0-4CD5-84FA-532A73F66C59}"/>
                </a:ext>
              </a:extLst>
            </p:cNvPr>
            <p:cNvSpPr>
              <a:spLocks noChangeArrowheads="1"/>
            </p:cNvSpPr>
            <p:nvPr/>
          </p:nvSpPr>
          <p:spPr bwMode="auto">
            <a:xfrm>
              <a:off x="9114069" y="5041212"/>
              <a:ext cx="839340" cy="90814"/>
            </a:xfrm>
            <a:prstGeom prst="ellipse">
              <a:avLst/>
            </a:prstGeom>
            <a:solidFill>
              <a:srgbClr val="EBEBEB"/>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6" name="Oval 40">
              <a:extLst>
                <a:ext uri="{FF2B5EF4-FFF2-40B4-BE49-F238E27FC236}">
                  <a16:creationId xmlns:a16="http://schemas.microsoft.com/office/drawing/2014/main" xmlns="" id="{263DC65F-F1F0-434A-B57E-E941A53241D1}"/>
                </a:ext>
              </a:extLst>
            </p:cNvPr>
            <p:cNvSpPr>
              <a:spLocks noChangeArrowheads="1"/>
            </p:cNvSpPr>
            <p:nvPr/>
          </p:nvSpPr>
          <p:spPr bwMode="auto">
            <a:xfrm>
              <a:off x="7832586" y="5041212"/>
              <a:ext cx="839340" cy="90814"/>
            </a:xfrm>
            <a:prstGeom prst="ellipse">
              <a:avLst/>
            </a:prstGeom>
            <a:solidFill>
              <a:srgbClr val="000000"/>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7" name="Oval 42">
              <a:extLst>
                <a:ext uri="{FF2B5EF4-FFF2-40B4-BE49-F238E27FC236}">
                  <a16:creationId xmlns:a16="http://schemas.microsoft.com/office/drawing/2014/main" xmlns="" id="{CE70B8AA-16C3-4B7B-8972-11B48805AA78}"/>
                </a:ext>
              </a:extLst>
            </p:cNvPr>
            <p:cNvSpPr>
              <a:spLocks noChangeArrowheads="1"/>
            </p:cNvSpPr>
            <p:nvPr/>
          </p:nvSpPr>
          <p:spPr bwMode="auto">
            <a:xfrm>
              <a:off x="6621735" y="5041212"/>
              <a:ext cx="839340" cy="90814"/>
            </a:xfrm>
            <a:prstGeom prst="ellipse">
              <a:avLst/>
            </a:prstGeom>
            <a:solidFill>
              <a:srgbClr val="000000"/>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8" name="Oval 44">
              <a:extLst>
                <a:ext uri="{FF2B5EF4-FFF2-40B4-BE49-F238E27FC236}">
                  <a16:creationId xmlns:a16="http://schemas.microsoft.com/office/drawing/2014/main" xmlns="" id="{E4C12B94-B880-4166-BBA1-F8018757A607}"/>
                </a:ext>
              </a:extLst>
            </p:cNvPr>
            <p:cNvSpPr>
              <a:spLocks noChangeArrowheads="1"/>
            </p:cNvSpPr>
            <p:nvPr/>
          </p:nvSpPr>
          <p:spPr bwMode="auto">
            <a:xfrm>
              <a:off x="9368164" y="5540228"/>
              <a:ext cx="1242957" cy="132094"/>
            </a:xfrm>
            <a:prstGeom prst="ellipse">
              <a:avLst/>
            </a:prstGeom>
            <a:solidFill>
              <a:srgbClr val="EBEBEB"/>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nvGrpSpPr>
            <p:cNvPr id="9" name="Group 4">
              <a:extLst>
                <a:ext uri="{FF2B5EF4-FFF2-40B4-BE49-F238E27FC236}">
                  <a16:creationId xmlns:a16="http://schemas.microsoft.com/office/drawing/2014/main" xmlns="" id="{3180F4A7-FE5D-4C78-B9BD-54FA2BD816E0}"/>
                </a:ext>
              </a:extLst>
            </p:cNvPr>
            <p:cNvGrpSpPr/>
            <p:nvPr/>
          </p:nvGrpSpPr>
          <p:grpSpPr>
            <a:xfrm>
              <a:off x="9114069" y="3477195"/>
              <a:ext cx="839340" cy="1654831"/>
              <a:chOff x="9114069" y="3235895"/>
              <a:chExt cx="839340" cy="1654831"/>
            </a:xfrm>
            <a:solidFill>
              <a:schemeClr val="accent5"/>
            </a:solidFill>
          </p:grpSpPr>
          <p:sp>
            <p:nvSpPr>
              <p:cNvPr id="33" name="Oval 39">
                <a:extLst>
                  <a:ext uri="{FF2B5EF4-FFF2-40B4-BE49-F238E27FC236}">
                    <a16:creationId xmlns:a16="http://schemas.microsoft.com/office/drawing/2014/main" xmlns="" id="{4B901F87-11B7-408C-BF81-2A9FCAC08C27}"/>
                  </a:ext>
                </a:extLst>
              </p:cNvPr>
              <p:cNvSpPr>
                <a:spLocks noChangeArrowheads="1"/>
              </p:cNvSpPr>
              <p:nvPr/>
            </p:nvSpPr>
            <p:spPr bwMode="auto">
              <a:xfrm>
                <a:off x="9114069"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4" name="Freeform 73">
                <a:extLst>
                  <a:ext uri="{FF2B5EF4-FFF2-40B4-BE49-F238E27FC236}">
                    <a16:creationId xmlns:a16="http://schemas.microsoft.com/office/drawing/2014/main" xmlns="" id="{C9D20851-75D2-4B8C-9A80-94A1EA787C07}"/>
                  </a:ext>
                </a:extLst>
              </p:cNvPr>
              <p:cNvSpPr>
                <a:spLocks noChangeArrowheads="1"/>
              </p:cNvSpPr>
              <p:nvPr/>
            </p:nvSpPr>
            <p:spPr bwMode="auto">
              <a:xfrm>
                <a:off x="9168191" y="3235895"/>
                <a:ext cx="731096" cy="1609882"/>
              </a:xfrm>
              <a:custGeom>
                <a:avLst/>
                <a:gdLst>
                  <a:gd name="connsiteX0" fmla="*/ 169222 w 814681"/>
                  <a:gd name="connsiteY0" fmla="*/ 413985 h 1793936"/>
                  <a:gd name="connsiteX1" fmla="*/ 643042 w 814681"/>
                  <a:gd name="connsiteY1" fmla="*/ 413985 h 1793936"/>
                  <a:gd name="connsiteX2" fmla="*/ 727653 w 814681"/>
                  <a:gd name="connsiteY2" fmla="*/ 486487 h 1793936"/>
                  <a:gd name="connsiteX3" fmla="*/ 812264 w 814681"/>
                  <a:gd name="connsiteY3" fmla="*/ 935998 h 1793936"/>
                  <a:gd name="connsiteX4" fmla="*/ 812264 w 814681"/>
                  <a:gd name="connsiteY4" fmla="*/ 948082 h 1793936"/>
                  <a:gd name="connsiteX5" fmla="*/ 814681 w 814681"/>
                  <a:gd name="connsiteY5" fmla="*/ 960165 h 1793936"/>
                  <a:gd name="connsiteX6" fmla="*/ 727653 w 814681"/>
                  <a:gd name="connsiteY6" fmla="*/ 1044751 h 1793936"/>
                  <a:gd name="connsiteX7" fmla="*/ 643042 w 814681"/>
                  <a:gd name="connsiteY7" fmla="*/ 974666 h 1793936"/>
                  <a:gd name="connsiteX8" fmla="*/ 589858 w 814681"/>
                  <a:gd name="connsiteY8" fmla="*/ 641157 h 1793936"/>
                  <a:gd name="connsiteX9" fmla="*/ 589858 w 814681"/>
                  <a:gd name="connsiteY9" fmla="*/ 1706934 h 1793936"/>
                  <a:gd name="connsiteX10" fmla="*/ 502830 w 814681"/>
                  <a:gd name="connsiteY10" fmla="*/ 1793936 h 1793936"/>
                  <a:gd name="connsiteX11" fmla="*/ 418219 w 814681"/>
                  <a:gd name="connsiteY11" fmla="*/ 1706934 h 1793936"/>
                  <a:gd name="connsiteX12" fmla="*/ 418219 w 814681"/>
                  <a:gd name="connsiteY12" fmla="*/ 1180088 h 1793936"/>
                  <a:gd name="connsiteX13" fmla="*/ 396462 w 814681"/>
                  <a:gd name="connsiteY13" fmla="*/ 1180088 h 1793936"/>
                  <a:gd name="connsiteX14" fmla="*/ 396462 w 814681"/>
                  <a:gd name="connsiteY14" fmla="*/ 1706934 h 1793936"/>
                  <a:gd name="connsiteX15" fmla="*/ 309434 w 814681"/>
                  <a:gd name="connsiteY15" fmla="*/ 1793936 h 1793936"/>
                  <a:gd name="connsiteX16" fmla="*/ 224823 w 814681"/>
                  <a:gd name="connsiteY16" fmla="*/ 1706934 h 1793936"/>
                  <a:gd name="connsiteX17" fmla="*/ 224823 w 814681"/>
                  <a:gd name="connsiteY17" fmla="*/ 641157 h 1793936"/>
                  <a:gd name="connsiteX18" fmla="*/ 171639 w 814681"/>
                  <a:gd name="connsiteY18" fmla="*/ 974666 h 1793936"/>
                  <a:gd name="connsiteX19" fmla="*/ 87028 w 814681"/>
                  <a:gd name="connsiteY19" fmla="*/ 1044751 h 1793936"/>
                  <a:gd name="connsiteX20" fmla="*/ 0 w 814681"/>
                  <a:gd name="connsiteY20" fmla="*/ 960165 h 1793936"/>
                  <a:gd name="connsiteX21" fmla="*/ 0 w 814681"/>
                  <a:gd name="connsiteY21" fmla="*/ 948082 h 1793936"/>
                  <a:gd name="connsiteX22" fmla="*/ 0 w 814681"/>
                  <a:gd name="connsiteY22" fmla="*/ 935998 h 1793936"/>
                  <a:gd name="connsiteX23" fmla="*/ 84611 w 814681"/>
                  <a:gd name="connsiteY23" fmla="*/ 486487 h 1793936"/>
                  <a:gd name="connsiteX24" fmla="*/ 169222 w 814681"/>
                  <a:gd name="connsiteY24" fmla="*/ 413985 h 1793936"/>
                  <a:gd name="connsiteX25" fmla="*/ 407851 w 814681"/>
                  <a:gd name="connsiteY25" fmla="*/ 0 h 1793936"/>
                  <a:gd name="connsiteX26" fmla="*/ 592866 w 814681"/>
                  <a:gd name="connsiteY26" fmla="*/ 185016 h 1793936"/>
                  <a:gd name="connsiteX27" fmla="*/ 407851 w 814681"/>
                  <a:gd name="connsiteY27" fmla="*/ 370032 h 1793936"/>
                  <a:gd name="connsiteX28" fmla="*/ 222836 w 814681"/>
                  <a:gd name="connsiteY28" fmla="*/ 185016 h 1793936"/>
                  <a:gd name="connsiteX29" fmla="*/ 407851 w 814681"/>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4681" h="1793936">
                    <a:moveTo>
                      <a:pt x="169222" y="413985"/>
                    </a:moveTo>
                    <a:cubicBezTo>
                      <a:pt x="169222" y="413985"/>
                      <a:pt x="169222" y="413985"/>
                      <a:pt x="643042" y="413985"/>
                    </a:cubicBezTo>
                    <a:cubicBezTo>
                      <a:pt x="686556" y="413985"/>
                      <a:pt x="722818" y="445403"/>
                      <a:pt x="727653" y="486487"/>
                    </a:cubicBezTo>
                    <a:cubicBezTo>
                      <a:pt x="727653" y="486487"/>
                      <a:pt x="727653" y="486487"/>
                      <a:pt x="812264" y="935998"/>
                    </a:cubicBezTo>
                    <a:cubicBezTo>
                      <a:pt x="814681" y="940832"/>
                      <a:pt x="814681" y="943248"/>
                      <a:pt x="812264" y="948082"/>
                    </a:cubicBezTo>
                    <a:cubicBezTo>
                      <a:pt x="812264" y="950499"/>
                      <a:pt x="814681" y="955332"/>
                      <a:pt x="814681" y="960165"/>
                    </a:cubicBezTo>
                    <a:cubicBezTo>
                      <a:pt x="814681" y="1006083"/>
                      <a:pt x="776002" y="1044751"/>
                      <a:pt x="727653" y="1044751"/>
                    </a:cubicBezTo>
                    <a:cubicBezTo>
                      <a:pt x="686556" y="1044751"/>
                      <a:pt x="650294" y="1015750"/>
                      <a:pt x="643042" y="974666"/>
                    </a:cubicBezTo>
                    <a:cubicBezTo>
                      <a:pt x="643042" y="974666"/>
                      <a:pt x="643042" y="974666"/>
                      <a:pt x="589858" y="641157"/>
                    </a:cubicBezTo>
                    <a:cubicBezTo>
                      <a:pt x="589858" y="641157"/>
                      <a:pt x="589858" y="641157"/>
                      <a:pt x="589858" y="1706934"/>
                    </a:cubicBezTo>
                    <a:cubicBezTo>
                      <a:pt x="589858" y="1755269"/>
                      <a:pt x="551179" y="1793936"/>
                      <a:pt x="502830" y="1793936"/>
                    </a:cubicBezTo>
                    <a:cubicBezTo>
                      <a:pt x="456898" y="1793936"/>
                      <a:pt x="418219" y="1755269"/>
                      <a:pt x="418219" y="1706934"/>
                    </a:cubicBezTo>
                    <a:cubicBezTo>
                      <a:pt x="418219" y="1706934"/>
                      <a:pt x="418219" y="1706934"/>
                      <a:pt x="418219" y="1180088"/>
                    </a:cubicBezTo>
                    <a:cubicBezTo>
                      <a:pt x="418219" y="1180088"/>
                      <a:pt x="418219" y="1180088"/>
                      <a:pt x="396462" y="1180088"/>
                    </a:cubicBezTo>
                    <a:cubicBezTo>
                      <a:pt x="396462" y="1180088"/>
                      <a:pt x="396462" y="1180088"/>
                      <a:pt x="396462" y="1706934"/>
                    </a:cubicBezTo>
                    <a:cubicBezTo>
                      <a:pt x="396462" y="1755269"/>
                      <a:pt x="357783" y="1793936"/>
                      <a:pt x="309434" y="1793936"/>
                    </a:cubicBezTo>
                    <a:cubicBezTo>
                      <a:pt x="263502" y="1793936"/>
                      <a:pt x="224823" y="1755269"/>
                      <a:pt x="224823" y="1706934"/>
                    </a:cubicBezTo>
                    <a:cubicBezTo>
                      <a:pt x="224823" y="1706934"/>
                      <a:pt x="224823" y="1706934"/>
                      <a:pt x="224823" y="641157"/>
                    </a:cubicBezTo>
                    <a:cubicBezTo>
                      <a:pt x="224823" y="641157"/>
                      <a:pt x="224823" y="641157"/>
                      <a:pt x="171639" y="974666"/>
                    </a:cubicBezTo>
                    <a:cubicBezTo>
                      <a:pt x="164387" y="1015750"/>
                      <a:pt x="128125" y="1044751"/>
                      <a:pt x="87028" y="1044751"/>
                    </a:cubicBezTo>
                    <a:cubicBezTo>
                      <a:pt x="38679" y="1044751"/>
                      <a:pt x="0" y="1006083"/>
                      <a:pt x="0" y="960165"/>
                    </a:cubicBezTo>
                    <a:cubicBezTo>
                      <a:pt x="0" y="955332"/>
                      <a:pt x="0" y="950499"/>
                      <a:pt x="0" y="948082"/>
                    </a:cubicBezTo>
                    <a:cubicBezTo>
                      <a:pt x="0" y="943248"/>
                      <a:pt x="0" y="940832"/>
                      <a:pt x="0" y="935998"/>
                    </a:cubicBezTo>
                    <a:cubicBezTo>
                      <a:pt x="0" y="935998"/>
                      <a:pt x="0" y="935998"/>
                      <a:pt x="84611" y="486487"/>
                    </a:cubicBezTo>
                    <a:cubicBezTo>
                      <a:pt x="91863" y="445403"/>
                      <a:pt x="128125" y="413985"/>
                      <a:pt x="169222" y="413985"/>
                    </a:cubicBezTo>
                    <a:close/>
                    <a:moveTo>
                      <a:pt x="407851" y="0"/>
                    </a:moveTo>
                    <a:cubicBezTo>
                      <a:pt x="510032" y="0"/>
                      <a:pt x="592866" y="82834"/>
                      <a:pt x="592866" y="185016"/>
                    </a:cubicBezTo>
                    <a:cubicBezTo>
                      <a:pt x="592866" y="287198"/>
                      <a:pt x="510032" y="370032"/>
                      <a:pt x="407851" y="370032"/>
                    </a:cubicBezTo>
                    <a:cubicBezTo>
                      <a:pt x="305670" y="370032"/>
                      <a:pt x="222836" y="287198"/>
                      <a:pt x="222836" y="185016"/>
                    </a:cubicBezTo>
                    <a:cubicBezTo>
                      <a:pt x="222836" y="82834"/>
                      <a:pt x="305670" y="0"/>
                      <a:pt x="4078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0" name="Group 5">
              <a:extLst>
                <a:ext uri="{FF2B5EF4-FFF2-40B4-BE49-F238E27FC236}">
                  <a16:creationId xmlns:a16="http://schemas.microsoft.com/office/drawing/2014/main" xmlns="" id="{EF7D9817-12BD-4D4B-921E-3BC27CF71EDE}"/>
                </a:ext>
              </a:extLst>
            </p:cNvPr>
            <p:cNvGrpSpPr/>
            <p:nvPr/>
          </p:nvGrpSpPr>
          <p:grpSpPr>
            <a:xfrm>
              <a:off x="7832586" y="3477195"/>
              <a:ext cx="839340" cy="1654831"/>
              <a:chOff x="7832586" y="3235895"/>
              <a:chExt cx="839340" cy="1654831"/>
            </a:xfrm>
            <a:solidFill>
              <a:schemeClr val="accent6"/>
            </a:solidFill>
          </p:grpSpPr>
          <p:sp>
            <p:nvSpPr>
              <p:cNvPr id="31" name="Oval 41">
                <a:extLst>
                  <a:ext uri="{FF2B5EF4-FFF2-40B4-BE49-F238E27FC236}">
                    <a16:creationId xmlns:a16="http://schemas.microsoft.com/office/drawing/2014/main" xmlns="" id="{F93CA0EB-5E87-48C2-920C-40CB74F78183}"/>
                  </a:ext>
                </a:extLst>
              </p:cNvPr>
              <p:cNvSpPr>
                <a:spLocks noChangeArrowheads="1"/>
              </p:cNvSpPr>
              <p:nvPr/>
            </p:nvSpPr>
            <p:spPr bwMode="auto">
              <a:xfrm>
                <a:off x="7832586"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2" name="Freeform 74">
                <a:extLst>
                  <a:ext uri="{FF2B5EF4-FFF2-40B4-BE49-F238E27FC236}">
                    <a16:creationId xmlns:a16="http://schemas.microsoft.com/office/drawing/2014/main" xmlns="" id="{2FCF452F-A6D1-49E4-8AE1-8DCC973B1E0D}"/>
                  </a:ext>
                </a:extLst>
              </p:cNvPr>
              <p:cNvSpPr>
                <a:spLocks noChangeArrowheads="1"/>
              </p:cNvSpPr>
              <p:nvPr/>
            </p:nvSpPr>
            <p:spPr bwMode="auto">
              <a:xfrm>
                <a:off x="7886707" y="3235895"/>
                <a:ext cx="731096" cy="1609882"/>
              </a:xfrm>
              <a:custGeom>
                <a:avLst/>
                <a:gdLst>
                  <a:gd name="connsiteX0" fmla="*/ 171639 w 814681"/>
                  <a:gd name="connsiteY0" fmla="*/ 413985 h 1793936"/>
                  <a:gd name="connsiteX1" fmla="*/ 643042 w 814681"/>
                  <a:gd name="connsiteY1" fmla="*/ 413985 h 1793936"/>
                  <a:gd name="connsiteX2" fmla="*/ 730070 w 814681"/>
                  <a:gd name="connsiteY2" fmla="*/ 486487 h 1793936"/>
                  <a:gd name="connsiteX3" fmla="*/ 814681 w 814681"/>
                  <a:gd name="connsiteY3" fmla="*/ 935998 h 1793936"/>
                  <a:gd name="connsiteX4" fmla="*/ 812264 w 814681"/>
                  <a:gd name="connsiteY4" fmla="*/ 948082 h 1793936"/>
                  <a:gd name="connsiteX5" fmla="*/ 814681 w 814681"/>
                  <a:gd name="connsiteY5" fmla="*/ 960165 h 1793936"/>
                  <a:gd name="connsiteX6" fmla="*/ 727653 w 814681"/>
                  <a:gd name="connsiteY6" fmla="*/ 1044751 h 1793936"/>
                  <a:gd name="connsiteX7" fmla="*/ 643042 w 814681"/>
                  <a:gd name="connsiteY7" fmla="*/ 974666 h 1793936"/>
                  <a:gd name="connsiteX8" fmla="*/ 589858 w 814681"/>
                  <a:gd name="connsiteY8" fmla="*/ 641157 h 1793936"/>
                  <a:gd name="connsiteX9" fmla="*/ 589858 w 814681"/>
                  <a:gd name="connsiteY9" fmla="*/ 1706934 h 1793936"/>
                  <a:gd name="connsiteX10" fmla="*/ 505248 w 814681"/>
                  <a:gd name="connsiteY10" fmla="*/ 1793936 h 1793936"/>
                  <a:gd name="connsiteX11" fmla="*/ 418219 w 814681"/>
                  <a:gd name="connsiteY11" fmla="*/ 1706934 h 1793936"/>
                  <a:gd name="connsiteX12" fmla="*/ 418219 w 814681"/>
                  <a:gd name="connsiteY12" fmla="*/ 1180088 h 1793936"/>
                  <a:gd name="connsiteX13" fmla="*/ 396462 w 814681"/>
                  <a:gd name="connsiteY13" fmla="*/ 1180088 h 1793936"/>
                  <a:gd name="connsiteX14" fmla="*/ 396462 w 814681"/>
                  <a:gd name="connsiteY14" fmla="*/ 1706934 h 1793936"/>
                  <a:gd name="connsiteX15" fmla="*/ 311851 w 814681"/>
                  <a:gd name="connsiteY15" fmla="*/ 1793936 h 1793936"/>
                  <a:gd name="connsiteX16" fmla="*/ 224823 w 814681"/>
                  <a:gd name="connsiteY16" fmla="*/ 1706934 h 1793936"/>
                  <a:gd name="connsiteX17" fmla="*/ 224823 w 814681"/>
                  <a:gd name="connsiteY17" fmla="*/ 641157 h 1793936"/>
                  <a:gd name="connsiteX18" fmla="*/ 171639 w 814681"/>
                  <a:gd name="connsiteY18" fmla="*/ 974666 h 1793936"/>
                  <a:gd name="connsiteX19" fmla="*/ 87028 w 814681"/>
                  <a:gd name="connsiteY19" fmla="*/ 1044751 h 1793936"/>
                  <a:gd name="connsiteX20" fmla="*/ 0 w 814681"/>
                  <a:gd name="connsiteY20" fmla="*/ 960165 h 1793936"/>
                  <a:gd name="connsiteX21" fmla="*/ 2417 w 814681"/>
                  <a:gd name="connsiteY21" fmla="*/ 948082 h 1793936"/>
                  <a:gd name="connsiteX22" fmla="*/ 0 w 814681"/>
                  <a:gd name="connsiteY22" fmla="*/ 935998 h 1793936"/>
                  <a:gd name="connsiteX23" fmla="*/ 84611 w 814681"/>
                  <a:gd name="connsiteY23" fmla="*/ 486487 h 1793936"/>
                  <a:gd name="connsiteX24" fmla="*/ 171639 w 814681"/>
                  <a:gd name="connsiteY24" fmla="*/ 413985 h 1793936"/>
                  <a:gd name="connsiteX25" fmla="*/ 406828 w 814681"/>
                  <a:gd name="connsiteY25" fmla="*/ 0 h 1793936"/>
                  <a:gd name="connsiteX26" fmla="*/ 591843 w 814681"/>
                  <a:gd name="connsiteY26" fmla="*/ 185016 h 1793936"/>
                  <a:gd name="connsiteX27" fmla="*/ 406828 w 814681"/>
                  <a:gd name="connsiteY27" fmla="*/ 370032 h 1793936"/>
                  <a:gd name="connsiteX28" fmla="*/ 221813 w 814681"/>
                  <a:gd name="connsiteY28" fmla="*/ 185016 h 1793936"/>
                  <a:gd name="connsiteX29" fmla="*/ 406828 w 814681"/>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4681" h="1793936">
                    <a:moveTo>
                      <a:pt x="171639" y="413985"/>
                    </a:moveTo>
                    <a:cubicBezTo>
                      <a:pt x="171639" y="413985"/>
                      <a:pt x="171639" y="413985"/>
                      <a:pt x="643042" y="413985"/>
                    </a:cubicBezTo>
                    <a:cubicBezTo>
                      <a:pt x="686556" y="413985"/>
                      <a:pt x="722818" y="445403"/>
                      <a:pt x="730070" y="486487"/>
                    </a:cubicBezTo>
                    <a:cubicBezTo>
                      <a:pt x="730070" y="486487"/>
                      <a:pt x="730070" y="486487"/>
                      <a:pt x="814681" y="935998"/>
                    </a:cubicBezTo>
                    <a:cubicBezTo>
                      <a:pt x="814681" y="940832"/>
                      <a:pt x="814681" y="943248"/>
                      <a:pt x="812264" y="948082"/>
                    </a:cubicBezTo>
                    <a:cubicBezTo>
                      <a:pt x="814681" y="950499"/>
                      <a:pt x="814681" y="955332"/>
                      <a:pt x="814681" y="960165"/>
                    </a:cubicBezTo>
                    <a:cubicBezTo>
                      <a:pt x="814681" y="1006083"/>
                      <a:pt x="776002" y="1044751"/>
                      <a:pt x="727653" y="1044751"/>
                    </a:cubicBezTo>
                    <a:cubicBezTo>
                      <a:pt x="686556" y="1044751"/>
                      <a:pt x="650295" y="1015750"/>
                      <a:pt x="643042" y="974666"/>
                    </a:cubicBezTo>
                    <a:cubicBezTo>
                      <a:pt x="643042" y="974666"/>
                      <a:pt x="643042" y="974666"/>
                      <a:pt x="589858" y="641157"/>
                    </a:cubicBezTo>
                    <a:cubicBezTo>
                      <a:pt x="589858" y="641157"/>
                      <a:pt x="589858" y="641157"/>
                      <a:pt x="589858" y="1706934"/>
                    </a:cubicBezTo>
                    <a:cubicBezTo>
                      <a:pt x="589858" y="1755269"/>
                      <a:pt x="551179" y="1793936"/>
                      <a:pt x="505248" y="1793936"/>
                    </a:cubicBezTo>
                    <a:cubicBezTo>
                      <a:pt x="456898" y="1793936"/>
                      <a:pt x="418219" y="1755269"/>
                      <a:pt x="418219" y="1706934"/>
                    </a:cubicBezTo>
                    <a:cubicBezTo>
                      <a:pt x="418219" y="1706934"/>
                      <a:pt x="418219" y="1706934"/>
                      <a:pt x="418219" y="1180088"/>
                    </a:cubicBezTo>
                    <a:cubicBezTo>
                      <a:pt x="418219" y="1180088"/>
                      <a:pt x="418219" y="1180088"/>
                      <a:pt x="396462" y="1180088"/>
                    </a:cubicBezTo>
                    <a:cubicBezTo>
                      <a:pt x="396462" y="1180088"/>
                      <a:pt x="396462" y="1180088"/>
                      <a:pt x="396462" y="1706934"/>
                    </a:cubicBezTo>
                    <a:cubicBezTo>
                      <a:pt x="396462" y="1755269"/>
                      <a:pt x="357783" y="1793936"/>
                      <a:pt x="311851" y="1793936"/>
                    </a:cubicBezTo>
                    <a:cubicBezTo>
                      <a:pt x="263502" y="1793936"/>
                      <a:pt x="224823" y="1755269"/>
                      <a:pt x="224823" y="1706934"/>
                    </a:cubicBezTo>
                    <a:cubicBezTo>
                      <a:pt x="224823" y="1706934"/>
                      <a:pt x="224823" y="1706934"/>
                      <a:pt x="224823" y="641157"/>
                    </a:cubicBezTo>
                    <a:cubicBezTo>
                      <a:pt x="224823" y="641157"/>
                      <a:pt x="224823" y="641157"/>
                      <a:pt x="171639" y="974666"/>
                    </a:cubicBezTo>
                    <a:cubicBezTo>
                      <a:pt x="164386" y="1015750"/>
                      <a:pt x="128125" y="1044751"/>
                      <a:pt x="87028" y="1044751"/>
                    </a:cubicBezTo>
                    <a:cubicBezTo>
                      <a:pt x="38679" y="1044751"/>
                      <a:pt x="0" y="1006083"/>
                      <a:pt x="0" y="960165"/>
                    </a:cubicBezTo>
                    <a:cubicBezTo>
                      <a:pt x="0" y="955332"/>
                      <a:pt x="0" y="950499"/>
                      <a:pt x="2417" y="948082"/>
                    </a:cubicBezTo>
                    <a:cubicBezTo>
                      <a:pt x="0" y="943248"/>
                      <a:pt x="0" y="940832"/>
                      <a:pt x="0" y="935998"/>
                    </a:cubicBezTo>
                    <a:cubicBezTo>
                      <a:pt x="0" y="935998"/>
                      <a:pt x="0" y="935998"/>
                      <a:pt x="84611" y="486487"/>
                    </a:cubicBezTo>
                    <a:cubicBezTo>
                      <a:pt x="91863" y="445403"/>
                      <a:pt x="128125" y="413985"/>
                      <a:pt x="171639" y="413985"/>
                    </a:cubicBezTo>
                    <a:close/>
                    <a:moveTo>
                      <a:pt x="406828" y="0"/>
                    </a:moveTo>
                    <a:cubicBezTo>
                      <a:pt x="509009" y="0"/>
                      <a:pt x="591843" y="82834"/>
                      <a:pt x="591843" y="185016"/>
                    </a:cubicBezTo>
                    <a:cubicBezTo>
                      <a:pt x="591843" y="287198"/>
                      <a:pt x="509009" y="370032"/>
                      <a:pt x="406828" y="370032"/>
                    </a:cubicBezTo>
                    <a:cubicBezTo>
                      <a:pt x="304647" y="370032"/>
                      <a:pt x="221813" y="287198"/>
                      <a:pt x="221813" y="185016"/>
                    </a:cubicBezTo>
                    <a:cubicBezTo>
                      <a:pt x="221813" y="82834"/>
                      <a:pt x="304647" y="0"/>
                      <a:pt x="4068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1" name="Group 6">
              <a:extLst>
                <a:ext uri="{FF2B5EF4-FFF2-40B4-BE49-F238E27FC236}">
                  <a16:creationId xmlns:a16="http://schemas.microsoft.com/office/drawing/2014/main" xmlns="" id="{EDDBB19F-4E98-4357-AAC3-AF42040F2D54}"/>
                </a:ext>
              </a:extLst>
            </p:cNvPr>
            <p:cNvGrpSpPr/>
            <p:nvPr/>
          </p:nvGrpSpPr>
          <p:grpSpPr>
            <a:xfrm>
              <a:off x="6621735" y="3477195"/>
              <a:ext cx="839340" cy="1654831"/>
              <a:chOff x="6621735" y="3235895"/>
              <a:chExt cx="839340" cy="1654831"/>
            </a:xfrm>
            <a:solidFill>
              <a:schemeClr val="accent1"/>
            </a:solidFill>
          </p:grpSpPr>
          <p:sp>
            <p:nvSpPr>
              <p:cNvPr id="29" name="Oval 43">
                <a:extLst>
                  <a:ext uri="{FF2B5EF4-FFF2-40B4-BE49-F238E27FC236}">
                    <a16:creationId xmlns:a16="http://schemas.microsoft.com/office/drawing/2014/main" xmlns="" id="{7F8721B4-5A5B-4957-94E1-FAEB26EE814D}"/>
                  </a:ext>
                </a:extLst>
              </p:cNvPr>
              <p:cNvSpPr>
                <a:spLocks noChangeArrowheads="1"/>
              </p:cNvSpPr>
              <p:nvPr/>
            </p:nvSpPr>
            <p:spPr bwMode="auto">
              <a:xfrm>
                <a:off x="6621735"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0" name="Freeform 75">
                <a:extLst>
                  <a:ext uri="{FF2B5EF4-FFF2-40B4-BE49-F238E27FC236}">
                    <a16:creationId xmlns:a16="http://schemas.microsoft.com/office/drawing/2014/main" xmlns="" id="{32DCF8DA-8EA5-4247-9D36-DC3C27CA71AB}"/>
                  </a:ext>
                </a:extLst>
              </p:cNvPr>
              <p:cNvSpPr>
                <a:spLocks noChangeArrowheads="1"/>
              </p:cNvSpPr>
              <p:nvPr/>
            </p:nvSpPr>
            <p:spPr bwMode="auto">
              <a:xfrm>
                <a:off x="6675856" y="3235895"/>
                <a:ext cx="731096" cy="1609882"/>
              </a:xfrm>
              <a:custGeom>
                <a:avLst/>
                <a:gdLst>
                  <a:gd name="connsiteX0" fmla="*/ 171639 w 814681"/>
                  <a:gd name="connsiteY0" fmla="*/ 413985 h 1793936"/>
                  <a:gd name="connsiteX1" fmla="*/ 645460 w 814681"/>
                  <a:gd name="connsiteY1" fmla="*/ 413985 h 1793936"/>
                  <a:gd name="connsiteX2" fmla="*/ 730070 w 814681"/>
                  <a:gd name="connsiteY2" fmla="*/ 486487 h 1793936"/>
                  <a:gd name="connsiteX3" fmla="*/ 814681 w 814681"/>
                  <a:gd name="connsiteY3" fmla="*/ 935998 h 1793936"/>
                  <a:gd name="connsiteX4" fmla="*/ 814681 w 814681"/>
                  <a:gd name="connsiteY4" fmla="*/ 948082 h 1793936"/>
                  <a:gd name="connsiteX5" fmla="*/ 814681 w 814681"/>
                  <a:gd name="connsiteY5" fmla="*/ 960165 h 1793936"/>
                  <a:gd name="connsiteX6" fmla="*/ 727653 w 814681"/>
                  <a:gd name="connsiteY6" fmla="*/ 1044751 h 1793936"/>
                  <a:gd name="connsiteX7" fmla="*/ 643042 w 814681"/>
                  <a:gd name="connsiteY7" fmla="*/ 974666 h 1793936"/>
                  <a:gd name="connsiteX8" fmla="*/ 589858 w 814681"/>
                  <a:gd name="connsiteY8" fmla="*/ 641157 h 1793936"/>
                  <a:gd name="connsiteX9" fmla="*/ 589858 w 814681"/>
                  <a:gd name="connsiteY9" fmla="*/ 1706934 h 1793936"/>
                  <a:gd name="connsiteX10" fmla="*/ 505248 w 814681"/>
                  <a:gd name="connsiteY10" fmla="*/ 1793936 h 1793936"/>
                  <a:gd name="connsiteX11" fmla="*/ 418219 w 814681"/>
                  <a:gd name="connsiteY11" fmla="*/ 1706934 h 1793936"/>
                  <a:gd name="connsiteX12" fmla="*/ 418219 w 814681"/>
                  <a:gd name="connsiteY12" fmla="*/ 1180088 h 1793936"/>
                  <a:gd name="connsiteX13" fmla="*/ 396462 w 814681"/>
                  <a:gd name="connsiteY13" fmla="*/ 1180088 h 1793936"/>
                  <a:gd name="connsiteX14" fmla="*/ 396462 w 814681"/>
                  <a:gd name="connsiteY14" fmla="*/ 1706934 h 1793936"/>
                  <a:gd name="connsiteX15" fmla="*/ 311851 w 814681"/>
                  <a:gd name="connsiteY15" fmla="*/ 1793936 h 1793936"/>
                  <a:gd name="connsiteX16" fmla="*/ 224823 w 814681"/>
                  <a:gd name="connsiteY16" fmla="*/ 1706934 h 1793936"/>
                  <a:gd name="connsiteX17" fmla="*/ 224823 w 814681"/>
                  <a:gd name="connsiteY17" fmla="*/ 641157 h 1793936"/>
                  <a:gd name="connsiteX18" fmla="*/ 171639 w 814681"/>
                  <a:gd name="connsiteY18" fmla="*/ 974666 h 1793936"/>
                  <a:gd name="connsiteX19" fmla="*/ 87028 w 814681"/>
                  <a:gd name="connsiteY19" fmla="*/ 1044751 h 1793936"/>
                  <a:gd name="connsiteX20" fmla="*/ 0 w 814681"/>
                  <a:gd name="connsiteY20" fmla="*/ 960165 h 1793936"/>
                  <a:gd name="connsiteX21" fmla="*/ 2417 w 814681"/>
                  <a:gd name="connsiteY21" fmla="*/ 948082 h 1793936"/>
                  <a:gd name="connsiteX22" fmla="*/ 0 w 814681"/>
                  <a:gd name="connsiteY22" fmla="*/ 935998 h 1793936"/>
                  <a:gd name="connsiteX23" fmla="*/ 87028 w 814681"/>
                  <a:gd name="connsiteY23" fmla="*/ 486487 h 1793936"/>
                  <a:gd name="connsiteX24" fmla="*/ 171639 w 814681"/>
                  <a:gd name="connsiteY24" fmla="*/ 413985 h 1793936"/>
                  <a:gd name="connsiteX25" fmla="*/ 407851 w 814681"/>
                  <a:gd name="connsiteY25" fmla="*/ 0 h 1793936"/>
                  <a:gd name="connsiteX26" fmla="*/ 592866 w 814681"/>
                  <a:gd name="connsiteY26" fmla="*/ 185016 h 1793936"/>
                  <a:gd name="connsiteX27" fmla="*/ 407851 w 814681"/>
                  <a:gd name="connsiteY27" fmla="*/ 370032 h 1793936"/>
                  <a:gd name="connsiteX28" fmla="*/ 222836 w 814681"/>
                  <a:gd name="connsiteY28" fmla="*/ 185016 h 1793936"/>
                  <a:gd name="connsiteX29" fmla="*/ 407851 w 814681"/>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4681" h="1793936">
                    <a:moveTo>
                      <a:pt x="171639" y="413985"/>
                    </a:moveTo>
                    <a:cubicBezTo>
                      <a:pt x="171639" y="413985"/>
                      <a:pt x="171639" y="413985"/>
                      <a:pt x="645460" y="413985"/>
                    </a:cubicBezTo>
                    <a:cubicBezTo>
                      <a:pt x="686556" y="413985"/>
                      <a:pt x="722818" y="445403"/>
                      <a:pt x="730070" y="486487"/>
                    </a:cubicBezTo>
                    <a:cubicBezTo>
                      <a:pt x="730070" y="486487"/>
                      <a:pt x="730070" y="486487"/>
                      <a:pt x="814681" y="935998"/>
                    </a:cubicBezTo>
                    <a:cubicBezTo>
                      <a:pt x="814681" y="940832"/>
                      <a:pt x="814681" y="943248"/>
                      <a:pt x="814681" y="948082"/>
                    </a:cubicBezTo>
                    <a:cubicBezTo>
                      <a:pt x="814681" y="950499"/>
                      <a:pt x="814681" y="955332"/>
                      <a:pt x="814681" y="960165"/>
                    </a:cubicBezTo>
                    <a:cubicBezTo>
                      <a:pt x="814681" y="1006083"/>
                      <a:pt x="776002" y="1044751"/>
                      <a:pt x="727653" y="1044751"/>
                    </a:cubicBezTo>
                    <a:cubicBezTo>
                      <a:pt x="686556" y="1044751"/>
                      <a:pt x="650295" y="1015750"/>
                      <a:pt x="643042" y="974666"/>
                    </a:cubicBezTo>
                    <a:cubicBezTo>
                      <a:pt x="643042" y="974666"/>
                      <a:pt x="643042" y="974666"/>
                      <a:pt x="589858" y="641157"/>
                    </a:cubicBezTo>
                    <a:cubicBezTo>
                      <a:pt x="589858" y="641157"/>
                      <a:pt x="589858" y="641157"/>
                      <a:pt x="589858" y="1706934"/>
                    </a:cubicBezTo>
                    <a:cubicBezTo>
                      <a:pt x="589858" y="1755269"/>
                      <a:pt x="551179" y="1793936"/>
                      <a:pt x="505248" y="1793936"/>
                    </a:cubicBezTo>
                    <a:cubicBezTo>
                      <a:pt x="456898" y="1793936"/>
                      <a:pt x="418219" y="1755269"/>
                      <a:pt x="418219" y="1706934"/>
                    </a:cubicBezTo>
                    <a:cubicBezTo>
                      <a:pt x="418219" y="1706934"/>
                      <a:pt x="418219" y="1706934"/>
                      <a:pt x="418219" y="1180088"/>
                    </a:cubicBezTo>
                    <a:cubicBezTo>
                      <a:pt x="418219" y="1180088"/>
                      <a:pt x="418219" y="1180088"/>
                      <a:pt x="396462" y="1180088"/>
                    </a:cubicBezTo>
                    <a:cubicBezTo>
                      <a:pt x="396462" y="1180088"/>
                      <a:pt x="396462" y="1180088"/>
                      <a:pt x="396462" y="1706934"/>
                    </a:cubicBezTo>
                    <a:cubicBezTo>
                      <a:pt x="396462" y="1755269"/>
                      <a:pt x="357783" y="1793936"/>
                      <a:pt x="311851" y="1793936"/>
                    </a:cubicBezTo>
                    <a:cubicBezTo>
                      <a:pt x="263502" y="1793936"/>
                      <a:pt x="224823" y="1755269"/>
                      <a:pt x="224823" y="1706934"/>
                    </a:cubicBezTo>
                    <a:cubicBezTo>
                      <a:pt x="224823" y="1706934"/>
                      <a:pt x="224823" y="1706934"/>
                      <a:pt x="224823" y="641157"/>
                    </a:cubicBezTo>
                    <a:cubicBezTo>
                      <a:pt x="224823" y="641157"/>
                      <a:pt x="224823" y="641157"/>
                      <a:pt x="171639" y="974666"/>
                    </a:cubicBezTo>
                    <a:cubicBezTo>
                      <a:pt x="164386" y="1015750"/>
                      <a:pt x="128125" y="1044751"/>
                      <a:pt x="87028" y="1044751"/>
                    </a:cubicBezTo>
                    <a:cubicBezTo>
                      <a:pt x="38679" y="1044751"/>
                      <a:pt x="0" y="1006083"/>
                      <a:pt x="0" y="960165"/>
                    </a:cubicBezTo>
                    <a:cubicBezTo>
                      <a:pt x="0" y="955332"/>
                      <a:pt x="0" y="950499"/>
                      <a:pt x="2417" y="948082"/>
                    </a:cubicBezTo>
                    <a:cubicBezTo>
                      <a:pt x="0" y="943248"/>
                      <a:pt x="0" y="940832"/>
                      <a:pt x="0" y="935998"/>
                    </a:cubicBezTo>
                    <a:cubicBezTo>
                      <a:pt x="0" y="935998"/>
                      <a:pt x="0" y="935998"/>
                      <a:pt x="87028" y="486487"/>
                    </a:cubicBezTo>
                    <a:cubicBezTo>
                      <a:pt x="91863" y="445403"/>
                      <a:pt x="128125" y="413985"/>
                      <a:pt x="171639" y="413985"/>
                    </a:cubicBezTo>
                    <a:close/>
                    <a:moveTo>
                      <a:pt x="407851" y="0"/>
                    </a:moveTo>
                    <a:cubicBezTo>
                      <a:pt x="510032" y="0"/>
                      <a:pt x="592866" y="82834"/>
                      <a:pt x="592866" y="185016"/>
                    </a:cubicBezTo>
                    <a:cubicBezTo>
                      <a:pt x="592866" y="287198"/>
                      <a:pt x="510032" y="370032"/>
                      <a:pt x="407851" y="370032"/>
                    </a:cubicBezTo>
                    <a:cubicBezTo>
                      <a:pt x="305670" y="370032"/>
                      <a:pt x="222836" y="287198"/>
                      <a:pt x="222836" y="185016"/>
                    </a:cubicBezTo>
                    <a:cubicBezTo>
                      <a:pt x="222836" y="82834"/>
                      <a:pt x="305670" y="0"/>
                      <a:pt x="407851"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sp>
          <p:nvSpPr>
            <p:cNvPr id="12" name="Oval 54">
              <a:extLst>
                <a:ext uri="{FF2B5EF4-FFF2-40B4-BE49-F238E27FC236}">
                  <a16:creationId xmlns:a16="http://schemas.microsoft.com/office/drawing/2014/main" xmlns="" id="{4F5402BB-FDC5-4049-9CBE-0AEF0B268A1A}"/>
                </a:ext>
              </a:extLst>
            </p:cNvPr>
            <p:cNvSpPr>
              <a:spLocks noChangeArrowheads="1"/>
            </p:cNvSpPr>
            <p:nvPr/>
          </p:nvSpPr>
          <p:spPr bwMode="auto">
            <a:xfrm>
              <a:off x="7901383" y="6050254"/>
              <a:ext cx="1907089" cy="205478"/>
            </a:xfrm>
            <a:prstGeom prst="ellipse">
              <a:avLst/>
            </a:prstGeom>
            <a:solidFill>
              <a:srgbClr val="14130A"/>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13" name="Oval 55">
              <a:extLst>
                <a:ext uri="{FF2B5EF4-FFF2-40B4-BE49-F238E27FC236}">
                  <a16:creationId xmlns:a16="http://schemas.microsoft.com/office/drawing/2014/main" xmlns="" id="{B01A2DAE-64B7-4D27-B617-CC9857DD760C}"/>
                </a:ext>
              </a:extLst>
            </p:cNvPr>
            <p:cNvSpPr>
              <a:spLocks noChangeArrowheads="1"/>
            </p:cNvSpPr>
            <p:nvPr/>
          </p:nvSpPr>
          <p:spPr bwMode="auto">
            <a:xfrm>
              <a:off x="7901383" y="6050254"/>
              <a:ext cx="1907089" cy="205478"/>
            </a:xfrm>
            <a:prstGeom prst="ellipse">
              <a:avLst/>
            </a:prstGeom>
            <a:solidFill>
              <a:schemeClr val="tx1">
                <a:lumMod val="20000"/>
                <a:lumOff val="80000"/>
              </a:schemeClr>
            </a:solid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grpSp>
          <p:nvGrpSpPr>
            <p:cNvPr id="14" name="Group 3">
              <a:extLst>
                <a:ext uri="{FF2B5EF4-FFF2-40B4-BE49-F238E27FC236}">
                  <a16:creationId xmlns:a16="http://schemas.microsoft.com/office/drawing/2014/main" xmlns="" id="{6CC1853C-4DC7-43F1-B80E-04DE3EF87484}"/>
                </a:ext>
              </a:extLst>
            </p:cNvPr>
            <p:cNvGrpSpPr/>
            <p:nvPr/>
          </p:nvGrpSpPr>
          <p:grpSpPr>
            <a:xfrm>
              <a:off x="9368164" y="3221266"/>
              <a:ext cx="1242957" cy="2451056"/>
              <a:chOff x="9368164" y="2979966"/>
              <a:chExt cx="1242957" cy="2451056"/>
            </a:xfrm>
            <a:solidFill>
              <a:schemeClr val="accent3"/>
            </a:solidFill>
          </p:grpSpPr>
          <p:sp>
            <p:nvSpPr>
              <p:cNvPr id="27" name="Oval 45">
                <a:extLst>
                  <a:ext uri="{FF2B5EF4-FFF2-40B4-BE49-F238E27FC236}">
                    <a16:creationId xmlns:a16="http://schemas.microsoft.com/office/drawing/2014/main" xmlns="" id="{C6C98BF3-37D9-4936-88F0-C5A1864655EE}"/>
                  </a:ext>
                </a:extLst>
              </p:cNvPr>
              <p:cNvSpPr>
                <a:spLocks noChangeArrowheads="1"/>
              </p:cNvSpPr>
              <p:nvPr/>
            </p:nvSpPr>
            <p:spPr bwMode="auto">
              <a:xfrm>
                <a:off x="9368164" y="5298928"/>
                <a:ext cx="1242957" cy="13209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28" name="Freeform 78">
                <a:extLst>
                  <a:ext uri="{FF2B5EF4-FFF2-40B4-BE49-F238E27FC236}">
                    <a16:creationId xmlns:a16="http://schemas.microsoft.com/office/drawing/2014/main" xmlns="" id="{3204BCEE-AC7E-4BF4-A076-BD73A5229B5F}"/>
                  </a:ext>
                </a:extLst>
              </p:cNvPr>
              <p:cNvSpPr>
                <a:spLocks noChangeArrowheads="1"/>
              </p:cNvSpPr>
              <p:nvPr/>
            </p:nvSpPr>
            <p:spPr bwMode="auto">
              <a:xfrm>
                <a:off x="9447970" y="2979966"/>
                <a:ext cx="1082426" cy="2385926"/>
              </a:xfrm>
              <a:custGeom>
                <a:avLst/>
                <a:gdLst>
                  <a:gd name="connsiteX0" fmla="*/ 251388 w 1206178"/>
                  <a:gd name="connsiteY0" fmla="*/ 616378 h 2658704"/>
                  <a:gd name="connsiteX1" fmla="*/ 952373 w 1206178"/>
                  <a:gd name="connsiteY1" fmla="*/ 616378 h 2658704"/>
                  <a:gd name="connsiteX2" fmla="*/ 1078067 w 1206178"/>
                  <a:gd name="connsiteY2" fmla="*/ 722724 h 2658704"/>
                  <a:gd name="connsiteX3" fmla="*/ 1203761 w 1206178"/>
                  <a:gd name="connsiteY3" fmla="*/ 1389803 h 2658704"/>
                  <a:gd name="connsiteX4" fmla="*/ 1203761 w 1206178"/>
                  <a:gd name="connsiteY4" fmla="*/ 1404305 h 2658704"/>
                  <a:gd name="connsiteX5" fmla="*/ 1206178 w 1206178"/>
                  <a:gd name="connsiteY5" fmla="*/ 1421224 h 2658704"/>
                  <a:gd name="connsiteX6" fmla="*/ 1078067 w 1206178"/>
                  <a:gd name="connsiteY6" fmla="*/ 1549322 h 2658704"/>
                  <a:gd name="connsiteX7" fmla="*/ 952373 w 1206178"/>
                  <a:gd name="connsiteY7" fmla="*/ 1445393 h 2658704"/>
                  <a:gd name="connsiteX8" fmla="*/ 872606 w 1206178"/>
                  <a:gd name="connsiteY8" fmla="*/ 949918 h 2658704"/>
                  <a:gd name="connsiteX9" fmla="*/ 872606 w 1206178"/>
                  <a:gd name="connsiteY9" fmla="*/ 2530606 h 2658704"/>
                  <a:gd name="connsiteX10" fmla="*/ 744495 w 1206178"/>
                  <a:gd name="connsiteY10" fmla="*/ 2658704 h 2658704"/>
                  <a:gd name="connsiteX11" fmla="*/ 618801 w 1206178"/>
                  <a:gd name="connsiteY11" fmla="*/ 2530606 h 2658704"/>
                  <a:gd name="connsiteX12" fmla="*/ 618801 w 1206178"/>
                  <a:gd name="connsiteY12" fmla="*/ 1747513 h 2658704"/>
                  <a:gd name="connsiteX13" fmla="*/ 587377 w 1206178"/>
                  <a:gd name="connsiteY13" fmla="*/ 1747513 h 2658704"/>
                  <a:gd name="connsiteX14" fmla="*/ 587377 w 1206178"/>
                  <a:gd name="connsiteY14" fmla="*/ 2530606 h 2658704"/>
                  <a:gd name="connsiteX15" fmla="*/ 459266 w 1206178"/>
                  <a:gd name="connsiteY15" fmla="*/ 2658704 h 2658704"/>
                  <a:gd name="connsiteX16" fmla="*/ 331155 w 1206178"/>
                  <a:gd name="connsiteY16" fmla="*/ 2530606 h 2658704"/>
                  <a:gd name="connsiteX17" fmla="*/ 333572 w 1206178"/>
                  <a:gd name="connsiteY17" fmla="*/ 949918 h 2658704"/>
                  <a:gd name="connsiteX18" fmla="*/ 253805 w 1206178"/>
                  <a:gd name="connsiteY18" fmla="*/ 1445393 h 2658704"/>
                  <a:gd name="connsiteX19" fmla="*/ 128111 w 1206178"/>
                  <a:gd name="connsiteY19" fmla="*/ 1549322 h 2658704"/>
                  <a:gd name="connsiteX20" fmla="*/ 0 w 1206178"/>
                  <a:gd name="connsiteY20" fmla="*/ 1421224 h 2658704"/>
                  <a:gd name="connsiteX21" fmla="*/ 0 w 1206178"/>
                  <a:gd name="connsiteY21" fmla="*/ 1404305 h 2658704"/>
                  <a:gd name="connsiteX22" fmla="*/ 0 w 1206178"/>
                  <a:gd name="connsiteY22" fmla="*/ 1389803 h 2658704"/>
                  <a:gd name="connsiteX23" fmla="*/ 125694 w 1206178"/>
                  <a:gd name="connsiteY23" fmla="*/ 722724 h 2658704"/>
                  <a:gd name="connsiteX24" fmla="*/ 251388 w 1206178"/>
                  <a:gd name="connsiteY24" fmla="*/ 616378 h 2658704"/>
                  <a:gd name="connsiteX25" fmla="*/ 603600 w 1206178"/>
                  <a:gd name="connsiteY25" fmla="*/ 0 h 2658704"/>
                  <a:gd name="connsiteX26" fmla="*/ 878057 w 1206178"/>
                  <a:gd name="connsiteY26" fmla="*/ 274457 h 2658704"/>
                  <a:gd name="connsiteX27" fmla="*/ 603600 w 1206178"/>
                  <a:gd name="connsiteY27" fmla="*/ 548914 h 2658704"/>
                  <a:gd name="connsiteX28" fmla="*/ 329143 w 1206178"/>
                  <a:gd name="connsiteY28" fmla="*/ 274457 h 2658704"/>
                  <a:gd name="connsiteX29" fmla="*/ 603600 w 1206178"/>
                  <a:gd name="connsiteY29" fmla="*/ 0 h 26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6178" h="2658704">
                    <a:moveTo>
                      <a:pt x="251388" y="616378"/>
                    </a:moveTo>
                    <a:cubicBezTo>
                      <a:pt x="251388" y="616378"/>
                      <a:pt x="251388" y="616378"/>
                      <a:pt x="952373" y="616378"/>
                    </a:cubicBezTo>
                    <a:cubicBezTo>
                      <a:pt x="1015220" y="616378"/>
                      <a:pt x="1068398" y="659883"/>
                      <a:pt x="1078067" y="722724"/>
                    </a:cubicBezTo>
                    <a:cubicBezTo>
                      <a:pt x="1078067" y="722724"/>
                      <a:pt x="1078067" y="722724"/>
                      <a:pt x="1203761" y="1389803"/>
                    </a:cubicBezTo>
                    <a:cubicBezTo>
                      <a:pt x="1206178" y="1394637"/>
                      <a:pt x="1206178" y="1399471"/>
                      <a:pt x="1203761" y="1404305"/>
                    </a:cubicBezTo>
                    <a:cubicBezTo>
                      <a:pt x="1203761" y="1411556"/>
                      <a:pt x="1206178" y="1416390"/>
                      <a:pt x="1206178" y="1421224"/>
                    </a:cubicBezTo>
                    <a:cubicBezTo>
                      <a:pt x="1206178" y="1493732"/>
                      <a:pt x="1148165" y="1549322"/>
                      <a:pt x="1078067" y="1549322"/>
                    </a:cubicBezTo>
                    <a:cubicBezTo>
                      <a:pt x="1015220" y="1549322"/>
                      <a:pt x="962042" y="1505817"/>
                      <a:pt x="952373" y="1445393"/>
                    </a:cubicBezTo>
                    <a:cubicBezTo>
                      <a:pt x="952373" y="1445393"/>
                      <a:pt x="952373" y="1445393"/>
                      <a:pt x="872606" y="949918"/>
                    </a:cubicBezTo>
                    <a:cubicBezTo>
                      <a:pt x="872606" y="949918"/>
                      <a:pt x="872606" y="949918"/>
                      <a:pt x="872606" y="2530606"/>
                    </a:cubicBezTo>
                    <a:cubicBezTo>
                      <a:pt x="872606" y="2600697"/>
                      <a:pt x="817010" y="2658704"/>
                      <a:pt x="744495" y="2658704"/>
                    </a:cubicBezTo>
                    <a:cubicBezTo>
                      <a:pt x="674396" y="2658704"/>
                      <a:pt x="618801" y="2600697"/>
                      <a:pt x="618801" y="2530606"/>
                    </a:cubicBezTo>
                    <a:cubicBezTo>
                      <a:pt x="618801" y="2530606"/>
                      <a:pt x="618801" y="2530606"/>
                      <a:pt x="618801" y="1747513"/>
                    </a:cubicBezTo>
                    <a:cubicBezTo>
                      <a:pt x="618801" y="1747513"/>
                      <a:pt x="618801" y="1747513"/>
                      <a:pt x="587377" y="1747513"/>
                    </a:cubicBezTo>
                    <a:cubicBezTo>
                      <a:pt x="587377" y="1747513"/>
                      <a:pt x="587377" y="1747513"/>
                      <a:pt x="587377" y="2530606"/>
                    </a:cubicBezTo>
                    <a:cubicBezTo>
                      <a:pt x="587377" y="2600697"/>
                      <a:pt x="529365" y="2658704"/>
                      <a:pt x="459266" y="2658704"/>
                    </a:cubicBezTo>
                    <a:cubicBezTo>
                      <a:pt x="389168" y="2658704"/>
                      <a:pt x="331155" y="2600697"/>
                      <a:pt x="331155" y="2530606"/>
                    </a:cubicBezTo>
                    <a:cubicBezTo>
                      <a:pt x="331155" y="2530606"/>
                      <a:pt x="331155" y="2530606"/>
                      <a:pt x="333572" y="949918"/>
                    </a:cubicBezTo>
                    <a:cubicBezTo>
                      <a:pt x="333572" y="949918"/>
                      <a:pt x="333572" y="949918"/>
                      <a:pt x="253805" y="1445393"/>
                    </a:cubicBezTo>
                    <a:cubicBezTo>
                      <a:pt x="241719" y="1505817"/>
                      <a:pt x="188541" y="1549322"/>
                      <a:pt x="128111" y="1549322"/>
                    </a:cubicBezTo>
                    <a:cubicBezTo>
                      <a:pt x="58013" y="1549322"/>
                      <a:pt x="0" y="1493732"/>
                      <a:pt x="0" y="1421224"/>
                    </a:cubicBezTo>
                    <a:cubicBezTo>
                      <a:pt x="0" y="1416390"/>
                      <a:pt x="0" y="1411556"/>
                      <a:pt x="0" y="1404305"/>
                    </a:cubicBezTo>
                    <a:cubicBezTo>
                      <a:pt x="0" y="1399471"/>
                      <a:pt x="0" y="1394637"/>
                      <a:pt x="0" y="1389803"/>
                    </a:cubicBezTo>
                    <a:cubicBezTo>
                      <a:pt x="0" y="1389803"/>
                      <a:pt x="0" y="1389803"/>
                      <a:pt x="125694" y="722724"/>
                    </a:cubicBezTo>
                    <a:cubicBezTo>
                      <a:pt x="135363" y="659883"/>
                      <a:pt x="188541" y="616378"/>
                      <a:pt x="251388" y="616378"/>
                    </a:cubicBezTo>
                    <a:close/>
                    <a:moveTo>
                      <a:pt x="603600" y="0"/>
                    </a:moveTo>
                    <a:cubicBezTo>
                      <a:pt x="755178" y="0"/>
                      <a:pt x="878057" y="122879"/>
                      <a:pt x="878057" y="274457"/>
                    </a:cubicBezTo>
                    <a:cubicBezTo>
                      <a:pt x="878057" y="426035"/>
                      <a:pt x="755178" y="548914"/>
                      <a:pt x="603600" y="548914"/>
                    </a:cubicBezTo>
                    <a:cubicBezTo>
                      <a:pt x="452022" y="548914"/>
                      <a:pt x="329143" y="426035"/>
                      <a:pt x="329143" y="274457"/>
                    </a:cubicBezTo>
                    <a:cubicBezTo>
                      <a:pt x="329143" y="122879"/>
                      <a:pt x="452022" y="0"/>
                      <a:pt x="603600"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5" name="Group 7">
              <a:extLst>
                <a:ext uri="{FF2B5EF4-FFF2-40B4-BE49-F238E27FC236}">
                  <a16:creationId xmlns:a16="http://schemas.microsoft.com/office/drawing/2014/main" xmlns="" id="{7EBE4FAD-9B89-41FD-9E5E-0F956D1F975C}"/>
                </a:ext>
              </a:extLst>
            </p:cNvPr>
            <p:cNvGrpSpPr/>
            <p:nvPr/>
          </p:nvGrpSpPr>
          <p:grpSpPr>
            <a:xfrm>
              <a:off x="7147355" y="3221266"/>
              <a:ext cx="1244790" cy="2451056"/>
              <a:chOff x="7147355" y="2979966"/>
              <a:chExt cx="1244790" cy="2451056"/>
            </a:xfrm>
            <a:solidFill>
              <a:schemeClr val="accent2"/>
            </a:solidFill>
          </p:grpSpPr>
          <p:sp>
            <p:nvSpPr>
              <p:cNvPr id="25" name="Oval 46">
                <a:extLst>
                  <a:ext uri="{FF2B5EF4-FFF2-40B4-BE49-F238E27FC236}">
                    <a16:creationId xmlns:a16="http://schemas.microsoft.com/office/drawing/2014/main" xmlns="" id="{47411601-FB75-4262-80D8-046C8E70EF1D}"/>
                  </a:ext>
                </a:extLst>
              </p:cNvPr>
              <p:cNvSpPr>
                <a:spLocks noChangeArrowheads="1"/>
              </p:cNvSpPr>
              <p:nvPr/>
            </p:nvSpPr>
            <p:spPr bwMode="auto">
              <a:xfrm>
                <a:off x="7147355" y="5298928"/>
                <a:ext cx="1244790" cy="13209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26" name="Freeform 79">
                <a:extLst>
                  <a:ext uri="{FF2B5EF4-FFF2-40B4-BE49-F238E27FC236}">
                    <a16:creationId xmlns:a16="http://schemas.microsoft.com/office/drawing/2014/main" xmlns="" id="{A86D7466-9B81-4740-891E-8DD2BE2D34F1}"/>
                  </a:ext>
                </a:extLst>
              </p:cNvPr>
              <p:cNvSpPr>
                <a:spLocks noChangeArrowheads="1"/>
              </p:cNvSpPr>
              <p:nvPr/>
            </p:nvSpPr>
            <p:spPr bwMode="auto">
              <a:xfrm>
                <a:off x="7227701" y="2979966"/>
                <a:ext cx="1082515" cy="2385926"/>
              </a:xfrm>
              <a:custGeom>
                <a:avLst/>
                <a:gdLst>
                  <a:gd name="connsiteX0" fmla="*/ 253123 w 1206277"/>
                  <a:gd name="connsiteY0" fmla="*/ 616378 h 2658704"/>
                  <a:gd name="connsiteX1" fmla="*/ 953893 w 1206277"/>
                  <a:gd name="connsiteY1" fmla="*/ 616378 h 2658704"/>
                  <a:gd name="connsiteX2" fmla="*/ 1079548 w 1206277"/>
                  <a:gd name="connsiteY2" fmla="*/ 722724 h 2658704"/>
                  <a:gd name="connsiteX3" fmla="*/ 1205204 w 1206277"/>
                  <a:gd name="connsiteY3" fmla="*/ 1389803 h 2658704"/>
                  <a:gd name="connsiteX4" fmla="*/ 1205204 w 1206277"/>
                  <a:gd name="connsiteY4" fmla="*/ 1404305 h 2658704"/>
                  <a:gd name="connsiteX5" fmla="*/ 1205204 w 1206277"/>
                  <a:gd name="connsiteY5" fmla="*/ 1421224 h 2658704"/>
                  <a:gd name="connsiteX6" fmla="*/ 1077132 w 1206277"/>
                  <a:gd name="connsiteY6" fmla="*/ 1549322 h 2658704"/>
                  <a:gd name="connsiteX7" fmla="*/ 951477 w 1206277"/>
                  <a:gd name="connsiteY7" fmla="*/ 1445393 h 2658704"/>
                  <a:gd name="connsiteX8" fmla="*/ 874150 w 1206277"/>
                  <a:gd name="connsiteY8" fmla="*/ 949918 h 2658704"/>
                  <a:gd name="connsiteX9" fmla="*/ 874150 w 1206277"/>
                  <a:gd name="connsiteY9" fmla="*/ 2530606 h 2658704"/>
                  <a:gd name="connsiteX10" fmla="*/ 746079 w 1206277"/>
                  <a:gd name="connsiteY10" fmla="*/ 2658704 h 2658704"/>
                  <a:gd name="connsiteX11" fmla="*/ 618007 w 1206277"/>
                  <a:gd name="connsiteY11" fmla="*/ 2530606 h 2658704"/>
                  <a:gd name="connsiteX12" fmla="*/ 618007 w 1206277"/>
                  <a:gd name="connsiteY12" fmla="*/ 1747513 h 2658704"/>
                  <a:gd name="connsiteX13" fmla="*/ 589010 w 1206277"/>
                  <a:gd name="connsiteY13" fmla="*/ 1747513 h 2658704"/>
                  <a:gd name="connsiteX14" fmla="*/ 589010 w 1206277"/>
                  <a:gd name="connsiteY14" fmla="*/ 2530606 h 2658704"/>
                  <a:gd name="connsiteX15" fmla="*/ 460938 w 1206277"/>
                  <a:gd name="connsiteY15" fmla="*/ 2658704 h 2658704"/>
                  <a:gd name="connsiteX16" fmla="*/ 332866 w 1206277"/>
                  <a:gd name="connsiteY16" fmla="*/ 2530606 h 2658704"/>
                  <a:gd name="connsiteX17" fmla="*/ 332866 w 1206277"/>
                  <a:gd name="connsiteY17" fmla="*/ 949918 h 2658704"/>
                  <a:gd name="connsiteX18" fmla="*/ 253123 w 1206277"/>
                  <a:gd name="connsiteY18" fmla="*/ 1445393 h 2658704"/>
                  <a:gd name="connsiteX19" fmla="*/ 127467 w 1206277"/>
                  <a:gd name="connsiteY19" fmla="*/ 1549322 h 2658704"/>
                  <a:gd name="connsiteX20" fmla="*/ 1812 w 1206277"/>
                  <a:gd name="connsiteY20" fmla="*/ 1421224 h 2658704"/>
                  <a:gd name="connsiteX21" fmla="*/ 1812 w 1206277"/>
                  <a:gd name="connsiteY21" fmla="*/ 1404305 h 2658704"/>
                  <a:gd name="connsiteX22" fmla="*/ 1812 w 1206277"/>
                  <a:gd name="connsiteY22" fmla="*/ 1389803 h 2658704"/>
                  <a:gd name="connsiteX23" fmla="*/ 127467 w 1206277"/>
                  <a:gd name="connsiteY23" fmla="*/ 722724 h 2658704"/>
                  <a:gd name="connsiteX24" fmla="*/ 253123 w 1206277"/>
                  <a:gd name="connsiteY24" fmla="*/ 616378 h 2658704"/>
                  <a:gd name="connsiteX25" fmla="*/ 603509 w 1206277"/>
                  <a:gd name="connsiteY25" fmla="*/ 0 h 2658704"/>
                  <a:gd name="connsiteX26" fmla="*/ 876433 w 1206277"/>
                  <a:gd name="connsiteY26" fmla="*/ 274457 h 2658704"/>
                  <a:gd name="connsiteX27" fmla="*/ 603509 w 1206277"/>
                  <a:gd name="connsiteY27" fmla="*/ 548914 h 2658704"/>
                  <a:gd name="connsiteX28" fmla="*/ 330585 w 1206277"/>
                  <a:gd name="connsiteY28" fmla="*/ 274457 h 2658704"/>
                  <a:gd name="connsiteX29" fmla="*/ 603509 w 1206277"/>
                  <a:gd name="connsiteY29" fmla="*/ 0 h 26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6277" h="2658704">
                    <a:moveTo>
                      <a:pt x="253123" y="616378"/>
                    </a:moveTo>
                    <a:cubicBezTo>
                      <a:pt x="253123" y="616378"/>
                      <a:pt x="253123" y="616378"/>
                      <a:pt x="953893" y="616378"/>
                    </a:cubicBezTo>
                    <a:cubicBezTo>
                      <a:pt x="1016721" y="616378"/>
                      <a:pt x="1069883" y="659883"/>
                      <a:pt x="1079548" y="722724"/>
                    </a:cubicBezTo>
                    <a:cubicBezTo>
                      <a:pt x="1079548" y="722724"/>
                      <a:pt x="1079548" y="722724"/>
                      <a:pt x="1205204" y="1389803"/>
                    </a:cubicBezTo>
                    <a:cubicBezTo>
                      <a:pt x="1207620" y="1394637"/>
                      <a:pt x="1205204" y="1399471"/>
                      <a:pt x="1205204" y="1404305"/>
                    </a:cubicBezTo>
                    <a:cubicBezTo>
                      <a:pt x="1205204" y="1411556"/>
                      <a:pt x="1205204" y="1416390"/>
                      <a:pt x="1205204" y="1421224"/>
                    </a:cubicBezTo>
                    <a:cubicBezTo>
                      <a:pt x="1205204" y="1493732"/>
                      <a:pt x="1149625" y="1549322"/>
                      <a:pt x="1077132" y="1549322"/>
                    </a:cubicBezTo>
                    <a:cubicBezTo>
                      <a:pt x="1016721" y="1549322"/>
                      <a:pt x="963559" y="1505817"/>
                      <a:pt x="951477" y="1445393"/>
                    </a:cubicBezTo>
                    <a:cubicBezTo>
                      <a:pt x="951477" y="1445393"/>
                      <a:pt x="951477" y="1445393"/>
                      <a:pt x="874150" y="949918"/>
                    </a:cubicBezTo>
                    <a:cubicBezTo>
                      <a:pt x="874150" y="949918"/>
                      <a:pt x="874150" y="949918"/>
                      <a:pt x="874150" y="2530606"/>
                    </a:cubicBezTo>
                    <a:cubicBezTo>
                      <a:pt x="874150" y="2600697"/>
                      <a:pt x="816156" y="2658704"/>
                      <a:pt x="746079" y="2658704"/>
                    </a:cubicBezTo>
                    <a:cubicBezTo>
                      <a:pt x="676002" y="2658704"/>
                      <a:pt x="618007" y="2600697"/>
                      <a:pt x="618007" y="2530606"/>
                    </a:cubicBezTo>
                    <a:cubicBezTo>
                      <a:pt x="618007" y="2530606"/>
                      <a:pt x="618007" y="2530606"/>
                      <a:pt x="618007" y="1747513"/>
                    </a:cubicBezTo>
                    <a:cubicBezTo>
                      <a:pt x="618007" y="1747513"/>
                      <a:pt x="618007" y="1747513"/>
                      <a:pt x="589010" y="1747513"/>
                    </a:cubicBezTo>
                    <a:cubicBezTo>
                      <a:pt x="589010" y="1747513"/>
                      <a:pt x="589010" y="1747513"/>
                      <a:pt x="589010" y="2530606"/>
                    </a:cubicBezTo>
                    <a:cubicBezTo>
                      <a:pt x="589010" y="2600697"/>
                      <a:pt x="531015" y="2658704"/>
                      <a:pt x="460938" y="2658704"/>
                    </a:cubicBezTo>
                    <a:cubicBezTo>
                      <a:pt x="390861" y="2658704"/>
                      <a:pt x="332866" y="2600697"/>
                      <a:pt x="332866" y="2530606"/>
                    </a:cubicBezTo>
                    <a:cubicBezTo>
                      <a:pt x="332866" y="2530606"/>
                      <a:pt x="332866" y="2530606"/>
                      <a:pt x="332866" y="949918"/>
                    </a:cubicBezTo>
                    <a:cubicBezTo>
                      <a:pt x="332866" y="949918"/>
                      <a:pt x="332866" y="949918"/>
                      <a:pt x="253123" y="1445393"/>
                    </a:cubicBezTo>
                    <a:cubicBezTo>
                      <a:pt x="243457" y="1505817"/>
                      <a:pt x="190295" y="1549322"/>
                      <a:pt x="127467" y="1549322"/>
                    </a:cubicBezTo>
                    <a:cubicBezTo>
                      <a:pt x="57391" y="1549322"/>
                      <a:pt x="1812" y="1493732"/>
                      <a:pt x="1812" y="1421224"/>
                    </a:cubicBezTo>
                    <a:cubicBezTo>
                      <a:pt x="1812" y="1416390"/>
                      <a:pt x="1812" y="1411556"/>
                      <a:pt x="1812" y="1404305"/>
                    </a:cubicBezTo>
                    <a:cubicBezTo>
                      <a:pt x="-604" y="1399471"/>
                      <a:pt x="-604" y="1394637"/>
                      <a:pt x="1812" y="1389803"/>
                    </a:cubicBezTo>
                    <a:cubicBezTo>
                      <a:pt x="1812" y="1389803"/>
                      <a:pt x="1812" y="1389803"/>
                      <a:pt x="127467" y="722724"/>
                    </a:cubicBezTo>
                    <a:cubicBezTo>
                      <a:pt x="137133" y="659883"/>
                      <a:pt x="190295" y="616378"/>
                      <a:pt x="253123" y="616378"/>
                    </a:cubicBezTo>
                    <a:close/>
                    <a:moveTo>
                      <a:pt x="603509" y="0"/>
                    </a:moveTo>
                    <a:cubicBezTo>
                      <a:pt x="754241" y="0"/>
                      <a:pt x="876433" y="122879"/>
                      <a:pt x="876433" y="274457"/>
                    </a:cubicBezTo>
                    <a:cubicBezTo>
                      <a:pt x="876433" y="426035"/>
                      <a:pt x="754241" y="548914"/>
                      <a:pt x="603509" y="548914"/>
                    </a:cubicBezTo>
                    <a:cubicBezTo>
                      <a:pt x="452777" y="548914"/>
                      <a:pt x="330585" y="426035"/>
                      <a:pt x="330585" y="274457"/>
                    </a:cubicBezTo>
                    <a:cubicBezTo>
                      <a:pt x="330585" y="122879"/>
                      <a:pt x="452777" y="0"/>
                      <a:pt x="603509"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6" name="Group 2">
              <a:extLst>
                <a:ext uri="{FF2B5EF4-FFF2-40B4-BE49-F238E27FC236}">
                  <a16:creationId xmlns:a16="http://schemas.microsoft.com/office/drawing/2014/main" xmlns="" id="{CB356377-35B7-4012-896B-188FC8FB26EE}"/>
                </a:ext>
              </a:extLst>
            </p:cNvPr>
            <p:cNvGrpSpPr/>
            <p:nvPr/>
          </p:nvGrpSpPr>
          <p:grpSpPr>
            <a:xfrm>
              <a:off x="8218348" y="1832517"/>
              <a:ext cx="3973653" cy="3624241"/>
              <a:chOff x="8218348" y="1642733"/>
              <a:chExt cx="3973653" cy="3624241"/>
            </a:xfrm>
          </p:grpSpPr>
          <p:sp>
            <p:nvSpPr>
              <p:cNvPr id="17" name="Freeform 61">
                <a:extLst>
                  <a:ext uri="{FF2B5EF4-FFF2-40B4-BE49-F238E27FC236}">
                    <a16:creationId xmlns:a16="http://schemas.microsoft.com/office/drawing/2014/main" xmlns="" id="{42640595-2C65-426B-8577-FC0C0AA80424}"/>
                  </a:ext>
                </a:extLst>
              </p:cNvPr>
              <p:cNvSpPr/>
              <p:nvPr/>
            </p:nvSpPr>
            <p:spPr bwMode="auto">
              <a:xfrm>
                <a:off x="8896463" y="1919179"/>
                <a:ext cx="219021" cy="616171"/>
              </a:xfrm>
              <a:custGeom>
                <a:avLst/>
                <a:gdLst>
                  <a:gd name="T0" fmla="*/ 50 w 134"/>
                  <a:gd name="T1" fmla="*/ 374 h 376"/>
                  <a:gd name="T2" fmla="*/ 50 w 134"/>
                  <a:gd name="T3" fmla="*/ 374 h 376"/>
                  <a:gd name="T4" fmla="*/ 2 w 134"/>
                  <a:gd name="T5" fmla="*/ 319 h 376"/>
                  <a:gd name="T6" fmla="*/ 29 w 134"/>
                  <a:gd name="T7" fmla="*/ 50 h 376"/>
                  <a:gd name="T8" fmla="*/ 84 w 134"/>
                  <a:gd name="T9" fmla="*/ 2 h 376"/>
                  <a:gd name="T10" fmla="*/ 84 w 134"/>
                  <a:gd name="T11" fmla="*/ 2 h 376"/>
                  <a:gd name="T12" fmla="*/ 132 w 134"/>
                  <a:gd name="T13" fmla="*/ 57 h 376"/>
                  <a:gd name="T14" fmla="*/ 105 w 134"/>
                  <a:gd name="T15" fmla="*/ 326 h 376"/>
                  <a:gd name="T16" fmla="*/ 50 w 134"/>
                  <a:gd name="T17" fmla="*/ 37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376">
                    <a:moveTo>
                      <a:pt x="50" y="374"/>
                    </a:moveTo>
                    <a:cubicBezTo>
                      <a:pt x="50" y="374"/>
                      <a:pt x="50" y="374"/>
                      <a:pt x="50" y="374"/>
                    </a:cubicBezTo>
                    <a:cubicBezTo>
                      <a:pt x="22" y="372"/>
                      <a:pt x="0" y="347"/>
                      <a:pt x="2" y="319"/>
                    </a:cubicBezTo>
                    <a:cubicBezTo>
                      <a:pt x="29" y="50"/>
                      <a:pt x="29" y="50"/>
                      <a:pt x="29" y="50"/>
                    </a:cubicBezTo>
                    <a:cubicBezTo>
                      <a:pt x="32" y="22"/>
                      <a:pt x="56" y="0"/>
                      <a:pt x="84" y="2"/>
                    </a:cubicBezTo>
                    <a:cubicBezTo>
                      <a:pt x="84" y="2"/>
                      <a:pt x="84" y="2"/>
                      <a:pt x="84" y="2"/>
                    </a:cubicBezTo>
                    <a:cubicBezTo>
                      <a:pt x="112" y="4"/>
                      <a:pt x="134" y="29"/>
                      <a:pt x="132" y="57"/>
                    </a:cubicBezTo>
                    <a:cubicBezTo>
                      <a:pt x="105" y="326"/>
                      <a:pt x="105" y="326"/>
                      <a:pt x="105" y="326"/>
                    </a:cubicBezTo>
                    <a:cubicBezTo>
                      <a:pt x="103" y="354"/>
                      <a:pt x="79" y="376"/>
                      <a:pt x="50" y="374"/>
                    </a:cubicBez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18" name="Freeform 62">
                <a:extLst>
                  <a:ext uri="{FF2B5EF4-FFF2-40B4-BE49-F238E27FC236}">
                    <a16:creationId xmlns:a16="http://schemas.microsoft.com/office/drawing/2014/main" xmlns="" id="{EBD72C07-056D-46C9-BE72-56F1027C48FB}"/>
                  </a:ext>
                </a:extLst>
              </p:cNvPr>
              <p:cNvSpPr/>
              <p:nvPr/>
            </p:nvSpPr>
            <p:spPr bwMode="auto">
              <a:xfrm>
                <a:off x="9076669" y="1894228"/>
                <a:ext cx="199614" cy="619636"/>
              </a:xfrm>
              <a:custGeom>
                <a:avLst/>
                <a:gdLst>
                  <a:gd name="T0" fmla="*/ 74 w 122"/>
                  <a:gd name="T1" fmla="*/ 375 h 378"/>
                  <a:gd name="T2" fmla="*/ 74 w 122"/>
                  <a:gd name="T3" fmla="*/ 375 h 378"/>
                  <a:gd name="T4" fmla="*/ 18 w 122"/>
                  <a:gd name="T5" fmla="*/ 329 h 378"/>
                  <a:gd name="T6" fmla="*/ 1 w 122"/>
                  <a:gd name="T7" fmla="*/ 59 h 378"/>
                  <a:gd name="T8" fmla="*/ 48 w 122"/>
                  <a:gd name="T9" fmla="*/ 3 h 378"/>
                  <a:gd name="T10" fmla="*/ 48 w 122"/>
                  <a:gd name="T11" fmla="*/ 3 h 378"/>
                  <a:gd name="T12" fmla="*/ 104 w 122"/>
                  <a:gd name="T13" fmla="*/ 49 h 378"/>
                  <a:gd name="T14" fmla="*/ 121 w 122"/>
                  <a:gd name="T15" fmla="*/ 319 h 378"/>
                  <a:gd name="T16" fmla="*/ 74 w 122"/>
                  <a:gd name="T17" fmla="*/ 375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78">
                    <a:moveTo>
                      <a:pt x="74" y="375"/>
                    </a:moveTo>
                    <a:cubicBezTo>
                      <a:pt x="74" y="375"/>
                      <a:pt x="74" y="375"/>
                      <a:pt x="74" y="375"/>
                    </a:cubicBezTo>
                    <a:cubicBezTo>
                      <a:pt x="46" y="378"/>
                      <a:pt x="20" y="357"/>
                      <a:pt x="18" y="329"/>
                    </a:cubicBezTo>
                    <a:cubicBezTo>
                      <a:pt x="1" y="59"/>
                      <a:pt x="1" y="59"/>
                      <a:pt x="1" y="59"/>
                    </a:cubicBezTo>
                    <a:cubicBezTo>
                      <a:pt x="0" y="31"/>
                      <a:pt x="20" y="5"/>
                      <a:pt x="48" y="3"/>
                    </a:cubicBezTo>
                    <a:cubicBezTo>
                      <a:pt x="48" y="3"/>
                      <a:pt x="48" y="3"/>
                      <a:pt x="48" y="3"/>
                    </a:cubicBezTo>
                    <a:cubicBezTo>
                      <a:pt x="76" y="0"/>
                      <a:pt x="101" y="21"/>
                      <a:pt x="104" y="49"/>
                    </a:cubicBezTo>
                    <a:cubicBezTo>
                      <a:pt x="121" y="319"/>
                      <a:pt x="121" y="319"/>
                      <a:pt x="121" y="319"/>
                    </a:cubicBezTo>
                    <a:cubicBezTo>
                      <a:pt x="122" y="348"/>
                      <a:pt x="102" y="373"/>
                      <a:pt x="74" y="375"/>
                    </a:cubicBez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19" name="Freeform 63">
                <a:extLst>
                  <a:ext uri="{FF2B5EF4-FFF2-40B4-BE49-F238E27FC236}">
                    <a16:creationId xmlns:a16="http://schemas.microsoft.com/office/drawing/2014/main" xmlns="" id="{3019EB0D-FB05-43B2-84A4-B1C930B6FDA6}"/>
                  </a:ext>
                </a:extLst>
              </p:cNvPr>
              <p:cNvSpPr/>
              <p:nvPr/>
            </p:nvSpPr>
            <p:spPr bwMode="auto">
              <a:xfrm>
                <a:off x="8892998" y="1746597"/>
                <a:ext cx="810934" cy="609934"/>
              </a:xfrm>
              <a:custGeom>
                <a:avLst/>
                <a:gdLst>
                  <a:gd name="T0" fmla="*/ 1170 w 1170"/>
                  <a:gd name="T1" fmla="*/ 270 h 880"/>
                  <a:gd name="T2" fmla="*/ 428 w 1170"/>
                  <a:gd name="T3" fmla="*/ 0 h 880"/>
                  <a:gd name="T4" fmla="*/ 0 w 1170"/>
                  <a:gd name="T5" fmla="*/ 469 h 880"/>
                  <a:gd name="T6" fmla="*/ 14 w 1170"/>
                  <a:gd name="T7" fmla="*/ 880 h 880"/>
                  <a:gd name="T8" fmla="*/ 1014 w 1170"/>
                  <a:gd name="T9" fmla="*/ 660 h 880"/>
                  <a:gd name="T10" fmla="*/ 1170 w 1170"/>
                  <a:gd name="T11" fmla="*/ 270 h 880"/>
                </a:gdLst>
                <a:ahLst/>
                <a:cxnLst>
                  <a:cxn ang="0">
                    <a:pos x="T0" y="T1"/>
                  </a:cxn>
                  <a:cxn ang="0">
                    <a:pos x="T2" y="T3"/>
                  </a:cxn>
                  <a:cxn ang="0">
                    <a:pos x="T4" y="T5"/>
                  </a:cxn>
                  <a:cxn ang="0">
                    <a:pos x="T6" y="T7"/>
                  </a:cxn>
                  <a:cxn ang="0">
                    <a:pos x="T8" y="T9"/>
                  </a:cxn>
                  <a:cxn ang="0">
                    <a:pos x="T10" y="T11"/>
                  </a:cxn>
                </a:cxnLst>
                <a:rect l="0" t="0" r="r" b="b"/>
                <a:pathLst>
                  <a:path w="1170" h="880">
                    <a:moveTo>
                      <a:pt x="1170" y="270"/>
                    </a:moveTo>
                    <a:lnTo>
                      <a:pt x="428" y="0"/>
                    </a:lnTo>
                    <a:lnTo>
                      <a:pt x="0" y="469"/>
                    </a:lnTo>
                    <a:lnTo>
                      <a:pt x="14" y="880"/>
                    </a:lnTo>
                    <a:lnTo>
                      <a:pt x="1014" y="660"/>
                    </a:lnTo>
                    <a:lnTo>
                      <a:pt x="1170" y="270"/>
                    </a:ln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0" name="Freeform 64">
                <a:extLst>
                  <a:ext uri="{FF2B5EF4-FFF2-40B4-BE49-F238E27FC236}">
                    <a16:creationId xmlns:a16="http://schemas.microsoft.com/office/drawing/2014/main" xmlns="" id="{9A182E21-AB0C-4895-ADAD-CB4527023E33}"/>
                  </a:ext>
                </a:extLst>
              </p:cNvPr>
              <p:cNvSpPr/>
              <p:nvPr/>
            </p:nvSpPr>
            <p:spPr bwMode="auto">
              <a:xfrm>
                <a:off x="9112711" y="1845017"/>
                <a:ext cx="336156" cy="609934"/>
              </a:xfrm>
              <a:custGeom>
                <a:avLst/>
                <a:gdLst>
                  <a:gd name="T0" fmla="*/ 166 w 205"/>
                  <a:gd name="T1" fmla="*/ 362 h 372"/>
                  <a:gd name="T2" fmla="*/ 166 w 205"/>
                  <a:gd name="T3" fmla="*/ 362 h 372"/>
                  <a:gd name="T4" fmla="*/ 99 w 205"/>
                  <a:gd name="T5" fmla="*/ 333 h 372"/>
                  <a:gd name="T6" fmla="*/ 10 w 205"/>
                  <a:gd name="T7" fmla="*/ 77 h 372"/>
                  <a:gd name="T8" fmla="*/ 39 w 205"/>
                  <a:gd name="T9" fmla="*/ 11 h 372"/>
                  <a:gd name="T10" fmla="*/ 39 w 205"/>
                  <a:gd name="T11" fmla="*/ 11 h 372"/>
                  <a:gd name="T12" fmla="*/ 106 w 205"/>
                  <a:gd name="T13" fmla="*/ 40 h 372"/>
                  <a:gd name="T14" fmla="*/ 195 w 205"/>
                  <a:gd name="T15" fmla="*/ 296 h 372"/>
                  <a:gd name="T16" fmla="*/ 166 w 205"/>
                  <a:gd name="T17" fmla="*/ 36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372">
                    <a:moveTo>
                      <a:pt x="166" y="362"/>
                    </a:moveTo>
                    <a:cubicBezTo>
                      <a:pt x="166" y="362"/>
                      <a:pt x="166" y="362"/>
                      <a:pt x="166" y="362"/>
                    </a:cubicBezTo>
                    <a:cubicBezTo>
                      <a:pt x="139" y="372"/>
                      <a:pt x="108" y="359"/>
                      <a:pt x="99" y="333"/>
                    </a:cubicBezTo>
                    <a:cubicBezTo>
                      <a:pt x="10" y="77"/>
                      <a:pt x="10" y="77"/>
                      <a:pt x="10" y="77"/>
                    </a:cubicBezTo>
                    <a:cubicBezTo>
                      <a:pt x="0" y="51"/>
                      <a:pt x="13" y="21"/>
                      <a:pt x="39" y="11"/>
                    </a:cubicBezTo>
                    <a:cubicBezTo>
                      <a:pt x="39" y="11"/>
                      <a:pt x="39" y="11"/>
                      <a:pt x="39" y="11"/>
                    </a:cubicBezTo>
                    <a:cubicBezTo>
                      <a:pt x="66" y="0"/>
                      <a:pt x="96" y="14"/>
                      <a:pt x="106" y="40"/>
                    </a:cubicBezTo>
                    <a:cubicBezTo>
                      <a:pt x="195" y="296"/>
                      <a:pt x="195" y="296"/>
                      <a:pt x="195" y="296"/>
                    </a:cubicBezTo>
                    <a:cubicBezTo>
                      <a:pt x="205" y="322"/>
                      <a:pt x="192" y="352"/>
                      <a:pt x="166" y="362"/>
                    </a:cubicBez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1" name="Freeform 67">
                <a:extLst>
                  <a:ext uri="{FF2B5EF4-FFF2-40B4-BE49-F238E27FC236}">
                    <a16:creationId xmlns:a16="http://schemas.microsoft.com/office/drawing/2014/main" xmlns="" id="{D68C7515-CF20-4A82-82D6-73373EE407EF}"/>
                  </a:ext>
                </a:extLst>
              </p:cNvPr>
              <p:cNvSpPr/>
              <p:nvPr/>
            </p:nvSpPr>
            <p:spPr bwMode="auto">
              <a:xfrm>
                <a:off x="8721108" y="1903932"/>
                <a:ext cx="273777" cy="616864"/>
              </a:xfrm>
              <a:custGeom>
                <a:avLst/>
                <a:gdLst>
                  <a:gd name="T0" fmla="*/ 47 w 167"/>
                  <a:gd name="T1" fmla="*/ 372 h 376"/>
                  <a:gd name="T2" fmla="*/ 47 w 167"/>
                  <a:gd name="T3" fmla="*/ 372 h 376"/>
                  <a:gd name="T4" fmla="*/ 6 w 167"/>
                  <a:gd name="T5" fmla="*/ 312 h 376"/>
                  <a:gd name="T6" fmla="*/ 61 w 167"/>
                  <a:gd name="T7" fmla="*/ 47 h 376"/>
                  <a:gd name="T8" fmla="*/ 121 w 167"/>
                  <a:gd name="T9" fmla="*/ 5 h 376"/>
                  <a:gd name="T10" fmla="*/ 121 w 167"/>
                  <a:gd name="T11" fmla="*/ 5 h 376"/>
                  <a:gd name="T12" fmla="*/ 163 w 167"/>
                  <a:gd name="T13" fmla="*/ 65 h 376"/>
                  <a:gd name="T14" fmla="*/ 107 w 167"/>
                  <a:gd name="T15" fmla="*/ 330 h 376"/>
                  <a:gd name="T16" fmla="*/ 47 w 167"/>
                  <a:gd name="T17" fmla="*/ 37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76">
                    <a:moveTo>
                      <a:pt x="47" y="372"/>
                    </a:moveTo>
                    <a:cubicBezTo>
                      <a:pt x="47" y="372"/>
                      <a:pt x="47" y="372"/>
                      <a:pt x="47" y="372"/>
                    </a:cubicBezTo>
                    <a:cubicBezTo>
                      <a:pt x="20" y="367"/>
                      <a:pt x="0" y="339"/>
                      <a:pt x="6" y="312"/>
                    </a:cubicBezTo>
                    <a:cubicBezTo>
                      <a:pt x="61" y="47"/>
                      <a:pt x="61" y="47"/>
                      <a:pt x="61" y="47"/>
                    </a:cubicBezTo>
                    <a:cubicBezTo>
                      <a:pt x="67" y="19"/>
                      <a:pt x="93" y="0"/>
                      <a:pt x="121" y="5"/>
                    </a:cubicBezTo>
                    <a:cubicBezTo>
                      <a:pt x="121" y="5"/>
                      <a:pt x="121" y="5"/>
                      <a:pt x="121" y="5"/>
                    </a:cubicBezTo>
                    <a:cubicBezTo>
                      <a:pt x="149" y="10"/>
                      <a:pt x="167" y="37"/>
                      <a:pt x="163" y="65"/>
                    </a:cubicBezTo>
                    <a:cubicBezTo>
                      <a:pt x="107" y="330"/>
                      <a:pt x="107" y="330"/>
                      <a:pt x="107" y="330"/>
                    </a:cubicBezTo>
                    <a:cubicBezTo>
                      <a:pt x="101" y="357"/>
                      <a:pt x="75" y="376"/>
                      <a:pt x="47" y="372"/>
                    </a:cubicBezTo>
                    <a:close/>
                  </a:path>
                </a:pathLst>
              </a:custGeom>
              <a:solidFill>
                <a:srgbClr val="FFD7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2" name="Freeform 60">
                <a:extLst>
                  <a:ext uri="{FF2B5EF4-FFF2-40B4-BE49-F238E27FC236}">
                    <a16:creationId xmlns:a16="http://schemas.microsoft.com/office/drawing/2014/main" xmlns="" id="{883DABCF-0DB7-4963-BF5D-1EEFA336BBF4}"/>
                  </a:ext>
                </a:extLst>
              </p:cNvPr>
              <p:cNvSpPr/>
              <p:nvPr/>
            </p:nvSpPr>
            <p:spPr bwMode="auto">
              <a:xfrm>
                <a:off x="10038700" y="1696000"/>
                <a:ext cx="2153301" cy="650826"/>
              </a:xfrm>
              <a:custGeom>
                <a:avLst/>
                <a:gdLst>
                  <a:gd name="T0" fmla="*/ 2979 w 2979"/>
                  <a:gd name="T1" fmla="*/ 873 h 939"/>
                  <a:gd name="T2" fmla="*/ 2970 w 2979"/>
                  <a:gd name="T3" fmla="*/ 0 h 939"/>
                  <a:gd name="T4" fmla="*/ 0 w 2979"/>
                  <a:gd name="T5" fmla="*/ 66 h 939"/>
                  <a:gd name="T6" fmla="*/ 12 w 2979"/>
                  <a:gd name="T7" fmla="*/ 939 h 939"/>
                  <a:gd name="T8" fmla="*/ 2979 w 2979"/>
                  <a:gd name="T9" fmla="*/ 873 h 939"/>
                </a:gdLst>
                <a:ahLst/>
                <a:cxnLst>
                  <a:cxn ang="0">
                    <a:pos x="T0" y="T1"/>
                  </a:cxn>
                  <a:cxn ang="0">
                    <a:pos x="T2" y="T3"/>
                  </a:cxn>
                  <a:cxn ang="0">
                    <a:pos x="T4" y="T5"/>
                  </a:cxn>
                  <a:cxn ang="0">
                    <a:pos x="T6" y="T7"/>
                  </a:cxn>
                  <a:cxn ang="0">
                    <a:pos x="T8" y="T9"/>
                  </a:cxn>
                </a:cxnLst>
                <a:rect l="0" t="0" r="r" b="b"/>
                <a:pathLst>
                  <a:path w="2979" h="939">
                    <a:moveTo>
                      <a:pt x="2979" y="873"/>
                    </a:moveTo>
                    <a:lnTo>
                      <a:pt x="2970" y="0"/>
                    </a:lnTo>
                    <a:lnTo>
                      <a:pt x="0" y="66"/>
                    </a:lnTo>
                    <a:lnTo>
                      <a:pt x="12" y="939"/>
                    </a:lnTo>
                    <a:lnTo>
                      <a:pt x="2979" y="873"/>
                    </a:ln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3" name="Freeform 86">
                <a:extLst>
                  <a:ext uri="{FF2B5EF4-FFF2-40B4-BE49-F238E27FC236}">
                    <a16:creationId xmlns:a16="http://schemas.microsoft.com/office/drawing/2014/main" xmlns="" id="{E51813CE-EA05-4EBF-9399-13105D3BDA1F}"/>
                  </a:ext>
                </a:extLst>
              </p:cNvPr>
              <p:cNvSpPr>
                <a:spLocks noChangeArrowheads="1"/>
              </p:cNvSpPr>
              <p:nvPr/>
            </p:nvSpPr>
            <p:spPr bwMode="auto">
              <a:xfrm>
                <a:off x="8218348" y="2274016"/>
                <a:ext cx="1359516" cy="2992958"/>
              </a:xfrm>
              <a:custGeom>
                <a:avLst/>
                <a:gdLst>
                  <a:gd name="connsiteX0" fmla="*/ 315429 w 1514947"/>
                  <a:gd name="connsiteY0" fmla="*/ 770153 h 3335137"/>
                  <a:gd name="connsiteX1" fmla="*/ 1197297 w 1514947"/>
                  <a:gd name="connsiteY1" fmla="*/ 770153 h 3335137"/>
                  <a:gd name="connsiteX2" fmla="*/ 1355011 w 1514947"/>
                  <a:gd name="connsiteY2" fmla="*/ 905620 h 3335137"/>
                  <a:gd name="connsiteX3" fmla="*/ 1512726 w 1514947"/>
                  <a:gd name="connsiteY3" fmla="*/ 1742848 h 3335137"/>
                  <a:gd name="connsiteX4" fmla="*/ 1512726 w 1514947"/>
                  <a:gd name="connsiteY4" fmla="*/ 1760615 h 3335137"/>
                  <a:gd name="connsiteX5" fmla="*/ 1514947 w 1514947"/>
                  <a:gd name="connsiteY5" fmla="*/ 1785043 h 3335137"/>
                  <a:gd name="connsiteX6" fmla="*/ 1352790 w 1514947"/>
                  <a:gd name="connsiteY6" fmla="*/ 1944938 h 3335137"/>
                  <a:gd name="connsiteX7" fmla="*/ 1195076 w 1514947"/>
                  <a:gd name="connsiteY7" fmla="*/ 1813913 h 3335137"/>
                  <a:gd name="connsiteX8" fmla="*/ 1095116 w 1514947"/>
                  <a:gd name="connsiteY8" fmla="*/ 1189878 h 3335137"/>
                  <a:gd name="connsiteX9" fmla="*/ 1097337 w 1514947"/>
                  <a:gd name="connsiteY9" fmla="*/ 3175242 h 3335137"/>
                  <a:gd name="connsiteX10" fmla="*/ 937401 w 1514947"/>
                  <a:gd name="connsiteY10" fmla="*/ 3335137 h 3335137"/>
                  <a:gd name="connsiteX11" fmla="*/ 775244 w 1514947"/>
                  <a:gd name="connsiteY11" fmla="*/ 3175242 h 3335137"/>
                  <a:gd name="connsiteX12" fmla="*/ 775244 w 1514947"/>
                  <a:gd name="connsiteY12" fmla="*/ 2191443 h 3335137"/>
                  <a:gd name="connsiteX13" fmla="*/ 737482 w 1514947"/>
                  <a:gd name="connsiteY13" fmla="*/ 2191443 h 3335137"/>
                  <a:gd name="connsiteX14" fmla="*/ 737482 w 1514947"/>
                  <a:gd name="connsiteY14" fmla="*/ 3175242 h 3335137"/>
                  <a:gd name="connsiteX15" fmla="*/ 577546 w 1514947"/>
                  <a:gd name="connsiteY15" fmla="*/ 3335137 h 3335137"/>
                  <a:gd name="connsiteX16" fmla="*/ 415389 w 1514947"/>
                  <a:gd name="connsiteY16" fmla="*/ 3175242 h 3335137"/>
                  <a:gd name="connsiteX17" fmla="*/ 417610 w 1514947"/>
                  <a:gd name="connsiteY17" fmla="*/ 1189878 h 3335137"/>
                  <a:gd name="connsiteX18" fmla="*/ 317650 w 1514947"/>
                  <a:gd name="connsiteY18" fmla="*/ 1811692 h 3335137"/>
                  <a:gd name="connsiteX19" fmla="*/ 159936 w 1514947"/>
                  <a:gd name="connsiteY19" fmla="*/ 1944938 h 3335137"/>
                  <a:gd name="connsiteX20" fmla="*/ 0 w 1514947"/>
                  <a:gd name="connsiteY20" fmla="*/ 1785043 h 3335137"/>
                  <a:gd name="connsiteX21" fmla="*/ 2221 w 1514947"/>
                  <a:gd name="connsiteY21" fmla="*/ 1760615 h 3335137"/>
                  <a:gd name="connsiteX22" fmla="*/ 0 w 1514947"/>
                  <a:gd name="connsiteY22" fmla="*/ 1742848 h 3335137"/>
                  <a:gd name="connsiteX23" fmla="*/ 157714 w 1514947"/>
                  <a:gd name="connsiteY23" fmla="*/ 905620 h 3335137"/>
                  <a:gd name="connsiteX24" fmla="*/ 315429 w 1514947"/>
                  <a:gd name="connsiteY24" fmla="*/ 770153 h 3335137"/>
                  <a:gd name="connsiteX25" fmla="*/ 756065 w 1514947"/>
                  <a:gd name="connsiteY25" fmla="*/ 0 h 3335137"/>
                  <a:gd name="connsiteX26" fmla="*/ 1098877 w 1514947"/>
                  <a:gd name="connsiteY26" fmla="*/ 344221 h 3335137"/>
                  <a:gd name="connsiteX27" fmla="*/ 756065 w 1514947"/>
                  <a:gd name="connsiteY27" fmla="*/ 688442 h 3335137"/>
                  <a:gd name="connsiteX28" fmla="*/ 413253 w 1514947"/>
                  <a:gd name="connsiteY28" fmla="*/ 344221 h 3335137"/>
                  <a:gd name="connsiteX29" fmla="*/ 756065 w 1514947"/>
                  <a:gd name="connsiteY29" fmla="*/ 0 h 333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14947" h="3335137">
                    <a:moveTo>
                      <a:pt x="315429" y="770153"/>
                    </a:moveTo>
                    <a:cubicBezTo>
                      <a:pt x="315429" y="770153"/>
                      <a:pt x="315429" y="770153"/>
                      <a:pt x="1197297" y="770153"/>
                    </a:cubicBezTo>
                    <a:cubicBezTo>
                      <a:pt x="1277265" y="770153"/>
                      <a:pt x="1343905" y="827893"/>
                      <a:pt x="1355011" y="905620"/>
                    </a:cubicBezTo>
                    <a:cubicBezTo>
                      <a:pt x="1355011" y="905620"/>
                      <a:pt x="1355011" y="905620"/>
                      <a:pt x="1512726" y="1742848"/>
                    </a:cubicBezTo>
                    <a:cubicBezTo>
                      <a:pt x="1514947" y="1749511"/>
                      <a:pt x="1514947" y="1756173"/>
                      <a:pt x="1512726" y="1760615"/>
                    </a:cubicBezTo>
                    <a:cubicBezTo>
                      <a:pt x="1512726" y="1769498"/>
                      <a:pt x="1514947" y="1776160"/>
                      <a:pt x="1514947" y="1785043"/>
                    </a:cubicBezTo>
                    <a:cubicBezTo>
                      <a:pt x="1514947" y="1871653"/>
                      <a:pt x="1441643" y="1944938"/>
                      <a:pt x="1352790" y="1944938"/>
                    </a:cubicBezTo>
                    <a:cubicBezTo>
                      <a:pt x="1275043" y="1944938"/>
                      <a:pt x="1210625" y="1889419"/>
                      <a:pt x="1195076" y="1813913"/>
                    </a:cubicBezTo>
                    <a:cubicBezTo>
                      <a:pt x="1195076" y="1813913"/>
                      <a:pt x="1195076" y="1813913"/>
                      <a:pt x="1095116" y="1189878"/>
                    </a:cubicBezTo>
                    <a:cubicBezTo>
                      <a:pt x="1095116" y="1189878"/>
                      <a:pt x="1095116" y="1189878"/>
                      <a:pt x="1097337" y="3175242"/>
                    </a:cubicBezTo>
                    <a:cubicBezTo>
                      <a:pt x="1097337" y="3261852"/>
                      <a:pt x="1026254" y="3335137"/>
                      <a:pt x="937401" y="3335137"/>
                    </a:cubicBezTo>
                    <a:cubicBezTo>
                      <a:pt x="848548" y="3335137"/>
                      <a:pt x="775244" y="3264073"/>
                      <a:pt x="775244" y="3175242"/>
                    </a:cubicBezTo>
                    <a:cubicBezTo>
                      <a:pt x="775244" y="3175242"/>
                      <a:pt x="775244" y="3175242"/>
                      <a:pt x="775244" y="2191443"/>
                    </a:cubicBezTo>
                    <a:cubicBezTo>
                      <a:pt x="775244" y="2191443"/>
                      <a:pt x="775244" y="2191443"/>
                      <a:pt x="737482" y="2191443"/>
                    </a:cubicBezTo>
                    <a:cubicBezTo>
                      <a:pt x="737482" y="2191443"/>
                      <a:pt x="737482" y="2191443"/>
                      <a:pt x="737482" y="3175242"/>
                    </a:cubicBezTo>
                    <a:cubicBezTo>
                      <a:pt x="737482" y="3261852"/>
                      <a:pt x="666399" y="3335137"/>
                      <a:pt x="577546" y="3335137"/>
                    </a:cubicBezTo>
                    <a:cubicBezTo>
                      <a:pt x="488693" y="3335137"/>
                      <a:pt x="415389" y="3264073"/>
                      <a:pt x="415389" y="3175242"/>
                    </a:cubicBezTo>
                    <a:cubicBezTo>
                      <a:pt x="415389" y="3175242"/>
                      <a:pt x="415389" y="3175242"/>
                      <a:pt x="417610" y="1189878"/>
                    </a:cubicBezTo>
                    <a:cubicBezTo>
                      <a:pt x="417610" y="1189878"/>
                      <a:pt x="417610" y="1189878"/>
                      <a:pt x="317650" y="1811692"/>
                    </a:cubicBezTo>
                    <a:cubicBezTo>
                      <a:pt x="304322" y="1889419"/>
                      <a:pt x="237682" y="1944938"/>
                      <a:pt x="159936" y="1944938"/>
                    </a:cubicBezTo>
                    <a:cubicBezTo>
                      <a:pt x="71082" y="1944938"/>
                      <a:pt x="0" y="1871653"/>
                      <a:pt x="0" y="1785043"/>
                    </a:cubicBezTo>
                    <a:cubicBezTo>
                      <a:pt x="0" y="1776160"/>
                      <a:pt x="0" y="1769498"/>
                      <a:pt x="2221" y="1760615"/>
                    </a:cubicBezTo>
                    <a:cubicBezTo>
                      <a:pt x="0" y="1756173"/>
                      <a:pt x="0" y="1749511"/>
                      <a:pt x="0" y="1742848"/>
                    </a:cubicBezTo>
                    <a:cubicBezTo>
                      <a:pt x="0" y="1742848"/>
                      <a:pt x="0" y="1742848"/>
                      <a:pt x="157714" y="905620"/>
                    </a:cubicBezTo>
                    <a:cubicBezTo>
                      <a:pt x="171042" y="827893"/>
                      <a:pt x="237682" y="770153"/>
                      <a:pt x="315429" y="770153"/>
                    </a:cubicBezTo>
                    <a:close/>
                    <a:moveTo>
                      <a:pt x="756065" y="0"/>
                    </a:moveTo>
                    <a:cubicBezTo>
                      <a:pt x="945395" y="0"/>
                      <a:pt x="1098877" y="154113"/>
                      <a:pt x="1098877" y="344221"/>
                    </a:cubicBezTo>
                    <a:cubicBezTo>
                      <a:pt x="1098877" y="534329"/>
                      <a:pt x="945395" y="688442"/>
                      <a:pt x="756065" y="688442"/>
                    </a:cubicBezTo>
                    <a:cubicBezTo>
                      <a:pt x="566735" y="688442"/>
                      <a:pt x="413253" y="534329"/>
                      <a:pt x="413253" y="344221"/>
                    </a:cubicBezTo>
                    <a:cubicBezTo>
                      <a:pt x="413253" y="154113"/>
                      <a:pt x="566735" y="0"/>
                      <a:pt x="756065" y="0"/>
                    </a:cubicBezTo>
                    <a:close/>
                  </a:path>
                </a:pathLst>
              </a:custGeom>
              <a:solidFill>
                <a:schemeClr val="accent1"/>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4" name="Freeform 87">
                <a:extLst>
                  <a:ext uri="{FF2B5EF4-FFF2-40B4-BE49-F238E27FC236}">
                    <a16:creationId xmlns:a16="http://schemas.microsoft.com/office/drawing/2014/main" xmlns="" id="{2E7EAC9C-A805-4BAD-9E60-AF080C2BE230}"/>
                  </a:ext>
                </a:extLst>
              </p:cNvPr>
              <p:cNvSpPr/>
              <p:nvPr/>
            </p:nvSpPr>
            <p:spPr bwMode="auto">
              <a:xfrm>
                <a:off x="8827867" y="1642733"/>
                <a:ext cx="1053788" cy="833236"/>
              </a:xfrm>
              <a:custGeom>
                <a:avLst/>
                <a:gdLst>
                  <a:gd name="connsiteX0" fmla="*/ 505447 w 1440773"/>
                  <a:gd name="connsiteY0" fmla="*/ 1243 h 1139227"/>
                  <a:gd name="connsiteX1" fmla="*/ 1187135 w 1440773"/>
                  <a:gd name="connsiteY1" fmla="*/ 272955 h 1139227"/>
                  <a:gd name="connsiteX2" fmla="*/ 1193227 w 1440773"/>
                  <a:gd name="connsiteY2" fmla="*/ 275383 h 1139227"/>
                  <a:gd name="connsiteX3" fmla="*/ 1425644 w 1440773"/>
                  <a:gd name="connsiteY3" fmla="*/ 273322 h 1139227"/>
                  <a:gd name="connsiteX4" fmla="*/ 1440773 w 1440773"/>
                  <a:gd name="connsiteY4" fmla="*/ 904740 h 1139227"/>
                  <a:gd name="connsiteX5" fmla="*/ 1426533 w 1440773"/>
                  <a:gd name="connsiteY5" fmla="*/ 918920 h 1139227"/>
                  <a:gd name="connsiteX6" fmla="*/ 1198042 w 1440773"/>
                  <a:gd name="connsiteY6" fmla="*/ 1005179 h 1139227"/>
                  <a:gd name="connsiteX7" fmla="*/ 676036 w 1440773"/>
                  <a:gd name="connsiteY7" fmla="*/ 1002937 h 1139227"/>
                  <a:gd name="connsiteX8" fmla="*/ 241405 w 1440773"/>
                  <a:gd name="connsiteY8" fmla="*/ 1132958 h 1139227"/>
                  <a:gd name="connsiteX9" fmla="*/ 66656 w 1440773"/>
                  <a:gd name="connsiteY9" fmla="*/ 1054497 h 1139227"/>
                  <a:gd name="connsiteX10" fmla="*/ 145069 w 1440773"/>
                  <a:gd name="connsiteY10" fmla="*/ 879641 h 1139227"/>
                  <a:gd name="connsiteX11" fmla="*/ 743536 w 1440773"/>
                  <a:gd name="connsiteY11" fmla="*/ 699141 h 1139227"/>
                  <a:gd name="connsiteX12" fmla="*/ 766282 w 1440773"/>
                  <a:gd name="connsiteY12" fmla="*/ 692281 h 1139227"/>
                  <a:gd name="connsiteX13" fmla="*/ 785647 w 1440773"/>
                  <a:gd name="connsiteY13" fmla="*/ 664852 h 1139227"/>
                  <a:gd name="connsiteX14" fmla="*/ 409350 w 1440773"/>
                  <a:gd name="connsiteY14" fmla="*/ 359965 h 1139227"/>
                  <a:gd name="connsiteX15" fmla="*/ 485003 w 1440773"/>
                  <a:gd name="connsiteY15" fmla="*/ 291097 h 1139227"/>
                  <a:gd name="connsiteX16" fmla="*/ 540143 w 1440773"/>
                  <a:gd name="connsiteY16" fmla="*/ 258837 h 1139227"/>
                  <a:gd name="connsiteX17" fmla="*/ 514044 w 1440773"/>
                  <a:gd name="connsiteY17" fmla="*/ 248435 h 1139227"/>
                  <a:gd name="connsiteX18" fmla="*/ 491509 w 1440773"/>
                  <a:gd name="connsiteY18" fmla="*/ 269555 h 1139227"/>
                  <a:gd name="connsiteX19" fmla="*/ 192109 w 1440773"/>
                  <a:gd name="connsiteY19" fmla="*/ 550166 h 1139227"/>
                  <a:gd name="connsiteX20" fmla="*/ 28372 w 1440773"/>
                  <a:gd name="connsiteY20" fmla="*/ 538963 h 1139227"/>
                  <a:gd name="connsiteX21" fmla="*/ 39587 w 1440773"/>
                  <a:gd name="connsiteY21" fmla="*/ 377647 h 1139227"/>
                  <a:gd name="connsiteX22" fmla="*/ 402948 w 1440773"/>
                  <a:gd name="connsiteY22" fmla="*/ 37089 h 1139227"/>
                  <a:gd name="connsiteX23" fmla="*/ 407691 w 1440773"/>
                  <a:gd name="connsiteY23" fmla="*/ 34217 h 1139227"/>
                  <a:gd name="connsiteX24" fmla="*/ 419976 w 1440773"/>
                  <a:gd name="connsiteY24" fmla="*/ 21411 h 1139227"/>
                  <a:gd name="connsiteX25" fmla="*/ 505447 w 1440773"/>
                  <a:gd name="connsiteY25" fmla="*/ 1243 h 11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40773" h="1139227">
                    <a:moveTo>
                      <a:pt x="505447" y="1243"/>
                    </a:moveTo>
                    <a:cubicBezTo>
                      <a:pt x="955221" y="180517"/>
                      <a:pt x="1123886" y="247745"/>
                      <a:pt x="1187135" y="272955"/>
                    </a:cubicBezTo>
                    <a:lnTo>
                      <a:pt x="1193227" y="275383"/>
                    </a:lnTo>
                    <a:lnTo>
                      <a:pt x="1425644" y="273322"/>
                    </a:lnTo>
                    <a:lnTo>
                      <a:pt x="1440773" y="904740"/>
                    </a:lnTo>
                    <a:lnTo>
                      <a:pt x="1426533" y="918920"/>
                    </a:lnTo>
                    <a:cubicBezTo>
                      <a:pt x="1366594" y="967770"/>
                      <a:pt x="1288776" y="1000976"/>
                      <a:pt x="1198042" y="1005179"/>
                    </a:cubicBezTo>
                    <a:cubicBezTo>
                      <a:pt x="924717" y="1016388"/>
                      <a:pt x="962803" y="915509"/>
                      <a:pt x="676036" y="1002937"/>
                    </a:cubicBezTo>
                    <a:cubicBezTo>
                      <a:pt x="241405" y="1132958"/>
                      <a:pt x="241405" y="1132958"/>
                      <a:pt x="241405" y="1132958"/>
                    </a:cubicBezTo>
                    <a:cubicBezTo>
                      <a:pt x="169713" y="1153134"/>
                      <a:pt x="93541" y="1123991"/>
                      <a:pt x="66656" y="1054497"/>
                    </a:cubicBezTo>
                    <a:cubicBezTo>
                      <a:pt x="39772" y="982761"/>
                      <a:pt x="75618" y="904300"/>
                      <a:pt x="145069" y="879641"/>
                    </a:cubicBezTo>
                    <a:cubicBezTo>
                      <a:pt x="539934" y="760548"/>
                      <a:pt x="688008" y="715889"/>
                      <a:pt x="743536" y="699141"/>
                    </a:cubicBezTo>
                    <a:lnTo>
                      <a:pt x="766282" y="692281"/>
                    </a:lnTo>
                    <a:lnTo>
                      <a:pt x="785647" y="664852"/>
                    </a:lnTo>
                    <a:cubicBezTo>
                      <a:pt x="886431" y="481007"/>
                      <a:pt x="508074" y="383070"/>
                      <a:pt x="409350" y="359965"/>
                    </a:cubicBezTo>
                    <a:cubicBezTo>
                      <a:pt x="433716" y="332868"/>
                      <a:pt x="459066" y="310104"/>
                      <a:pt x="485003" y="291097"/>
                    </a:cubicBezTo>
                    <a:lnTo>
                      <a:pt x="540143" y="258837"/>
                    </a:lnTo>
                    <a:lnTo>
                      <a:pt x="514044" y="248435"/>
                    </a:lnTo>
                    <a:lnTo>
                      <a:pt x="491509" y="269555"/>
                    </a:lnTo>
                    <a:cubicBezTo>
                      <a:pt x="192109" y="550166"/>
                      <a:pt x="192109" y="550166"/>
                      <a:pt x="192109" y="550166"/>
                    </a:cubicBezTo>
                    <a:cubicBezTo>
                      <a:pt x="145006" y="594976"/>
                      <a:pt x="70989" y="588255"/>
                      <a:pt x="28372" y="538963"/>
                    </a:cubicBezTo>
                    <a:cubicBezTo>
                      <a:pt x="-14244" y="491913"/>
                      <a:pt x="-7515" y="420216"/>
                      <a:pt x="39587" y="377647"/>
                    </a:cubicBezTo>
                    <a:cubicBezTo>
                      <a:pt x="402948" y="37089"/>
                      <a:pt x="402948" y="37089"/>
                      <a:pt x="402948" y="37089"/>
                    </a:cubicBezTo>
                    <a:lnTo>
                      <a:pt x="407691" y="34217"/>
                    </a:lnTo>
                    <a:lnTo>
                      <a:pt x="419976" y="21411"/>
                    </a:lnTo>
                    <a:cubicBezTo>
                      <a:pt x="443796" y="4604"/>
                      <a:pt x="474061" y="-3239"/>
                      <a:pt x="505447" y="1243"/>
                    </a:cubicBezTo>
                    <a:close/>
                  </a:path>
                </a:pathLst>
              </a:custGeom>
              <a:solidFill>
                <a:srgbClr val="FFD7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grpSp>
        <p:nvGrpSpPr>
          <p:cNvPr id="37" name="组合 36">
            <a:extLst>
              <a:ext uri="{FF2B5EF4-FFF2-40B4-BE49-F238E27FC236}">
                <a16:creationId xmlns:a16="http://schemas.microsoft.com/office/drawing/2014/main" xmlns="" id="{C0FF39C9-2859-4854-AC39-6DDA59765B68}"/>
              </a:ext>
            </a:extLst>
          </p:cNvPr>
          <p:cNvGrpSpPr/>
          <p:nvPr/>
        </p:nvGrpSpPr>
        <p:grpSpPr>
          <a:xfrm>
            <a:off x="848537" y="1611854"/>
            <a:ext cx="4709011" cy="1113280"/>
            <a:chOff x="6769431" y="1808608"/>
            <a:chExt cx="4709011" cy="1032835"/>
          </a:xfrm>
        </p:grpSpPr>
        <p:sp>
          <p:nvSpPr>
            <p:cNvPr id="38" name="Freeform 56">
              <a:extLst>
                <a:ext uri="{FF2B5EF4-FFF2-40B4-BE49-F238E27FC236}">
                  <a16:creationId xmlns:a16="http://schemas.microsoft.com/office/drawing/2014/main" xmlns="" id="{FB956BDA-532A-4CF9-9652-47B049577205}"/>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39" name="文本框 38">
              <a:extLst>
                <a:ext uri="{FF2B5EF4-FFF2-40B4-BE49-F238E27FC236}">
                  <a16:creationId xmlns:a16="http://schemas.microsoft.com/office/drawing/2014/main" xmlns="" id="{53FFC9A6-4DA9-4507-AD6C-BC2C35F72D1B}"/>
                </a:ext>
              </a:extLst>
            </p:cNvPr>
            <p:cNvSpPr txBox="1"/>
            <p:nvPr/>
          </p:nvSpPr>
          <p:spPr>
            <a:xfrm>
              <a:off x="6769431" y="2265788"/>
              <a:ext cx="4709011" cy="575655"/>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0" name="文本框 39">
              <a:extLst>
                <a:ext uri="{FF2B5EF4-FFF2-40B4-BE49-F238E27FC236}">
                  <a16:creationId xmlns:a16="http://schemas.microsoft.com/office/drawing/2014/main" xmlns="" id="{25304DBD-4D5D-4713-9ABA-591472DC81F5}"/>
                </a:ext>
              </a:extLst>
            </p:cNvPr>
            <p:cNvSpPr txBox="1"/>
            <p:nvPr/>
          </p:nvSpPr>
          <p:spPr>
            <a:xfrm>
              <a:off x="7369703" y="1857828"/>
              <a:ext cx="2080260" cy="371198"/>
            </a:xfrm>
            <a:prstGeom prst="rect">
              <a:avLst/>
            </a:prstGeom>
            <a:noFill/>
          </p:spPr>
          <p:txBody>
            <a:bodyPr wrap="square">
              <a:spAutoFit/>
            </a:bodyPr>
            <a:lstStyle/>
            <a:p>
              <a:r>
                <a:rPr lang="zh-CN" altLang="en-US" sz="2000">
                  <a:latin typeface="+mj-ea"/>
                  <a:ea typeface="+mj-ea"/>
                </a:rPr>
                <a:t>璞石设计</a:t>
              </a:r>
            </a:p>
          </p:txBody>
        </p:sp>
      </p:grpSp>
      <p:grpSp>
        <p:nvGrpSpPr>
          <p:cNvPr id="41" name="Group 23">
            <a:extLst>
              <a:ext uri="{FF2B5EF4-FFF2-40B4-BE49-F238E27FC236}">
                <a16:creationId xmlns:a16="http://schemas.microsoft.com/office/drawing/2014/main" xmlns="" id="{1841802F-4705-4E31-8444-58FF00AC674E}"/>
              </a:ext>
            </a:extLst>
          </p:cNvPr>
          <p:cNvGrpSpPr/>
          <p:nvPr/>
        </p:nvGrpSpPr>
        <p:grpSpPr>
          <a:xfrm>
            <a:off x="848537" y="2786604"/>
            <a:ext cx="4523019" cy="1077671"/>
            <a:chOff x="6769432" y="1808608"/>
            <a:chExt cx="4523019" cy="1077671"/>
          </a:xfrm>
        </p:grpSpPr>
        <p:sp>
          <p:nvSpPr>
            <p:cNvPr id="42" name="Freeform 56">
              <a:extLst>
                <a:ext uri="{FF2B5EF4-FFF2-40B4-BE49-F238E27FC236}">
                  <a16:creationId xmlns:a16="http://schemas.microsoft.com/office/drawing/2014/main" xmlns="" id="{BC6BD333-C85A-4A54-84AF-EF6620B06A48}"/>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3" name="文本框 25">
              <a:extLst>
                <a:ext uri="{FF2B5EF4-FFF2-40B4-BE49-F238E27FC236}">
                  <a16:creationId xmlns:a16="http://schemas.microsoft.com/office/drawing/2014/main" xmlns="" id="{0F5FE326-CA02-4358-A736-FCECF5EAD0AD}"/>
                </a:ext>
              </a:extLst>
            </p:cNvPr>
            <p:cNvSpPr txBox="1"/>
            <p:nvPr/>
          </p:nvSpPr>
          <p:spPr>
            <a:xfrm>
              <a:off x="6769432" y="2265788"/>
              <a:ext cx="452301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44" name="文本框 26">
              <a:extLst>
                <a:ext uri="{FF2B5EF4-FFF2-40B4-BE49-F238E27FC236}">
                  <a16:creationId xmlns:a16="http://schemas.microsoft.com/office/drawing/2014/main" xmlns="" id="{2B79EE01-3DD0-491A-B6D6-FCDD6D1DDD3B}"/>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45" name="Group 27">
            <a:extLst>
              <a:ext uri="{FF2B5EF4-FFF2-40B4-BE49-F238E27FC236}">
                <a16:creationId xmlns:a16="http://schemas.microsoft.com/office/drawing/2014/main" xmlns="" id="{718382FF-E14D-4E49-8C92-215AF653CDA2}"/>
              </a:ext>
            </a:extLst>
          </p:cNvPr>
          <p:cNvGrpSpPr/>
          <p:nvPr/>
        </p:nvGrpSpPr>
        <p:grpSpPr>
          <a:xfrm>
            <a:off x="848537" y="3909064"/>
            <a:ext cx="4574314" cy="1028451"/>
            <a:chOff x="6769431" y="1857828"/>
            <a:chExt cx="4574314" cy="1028451"/>
          </a:xfrm>
        </p:grpSpPr>
        <p:sp>
          <p:nvSpPr>
            <p:cNvPr id="46" name="Freeform 56">
              <a:extLst>
                <a:ext uri="{FF2B5EF4-FFF2-40B4-BE49-F238E27FC236}">
                  <a16:creationId xmlns:a16="http://schemas.microsoft.com/office/drawing/2014/main" xmlns="" id="{2E82D59F-F9AC-462D-A831-7A4F503EE955}"/>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7" name="文本框 29">
              <a:extLst>
                <a:ext uri="{FF2B5EF4-FFF2-40B4-BE49-F238E27FC236}">
                  <a16:creationId xmlns:a16="http://schemas.microsoft.com/office/drawing/2014/main" xmlns="" id="{5495498A-26F2-44F2-9D57-BB077EB027B5}"/>
                </a:ext>
              </a:extLst>
            </p:cNvPr>
            <p:cNvSpPr txBox="1"/>
            <p:nvPr/>
          </p:nvSpPr>
          <p:spPr>
            <a:xfrm>
              <a:off x="6769431" y="2265788"/>
              <a:ext cx="4574314"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48" name="文本框 30">
              <a:extLst>
                <a:ext uri="{FF2B5EF4-FFF2-40B4-BE49-F238E27FC236}">
                  <a16:creationId xmlns:a16="http://schemas.microsoft.com/office/drawing/2014/main" xmlns="" id="{B662347F-D11C-43B3-A625-CA2FAA6F9F26}"/>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49" name="Group 31">
            <a:extLst>
              <a:ext uri="{FF2B5EF4-FFF2-40B4-BE49-F238E27FC236}">
                <a16:creationId xmlns:a16="http://schemas.microsoft.com/office/drawing/2014/main" xmlns="" id="{9D7398F0-2930-4440-8E68-F7B49CD7352E}"/>
              </a:ext>
            </a:extLst>
          </p:cNvPr>
          <p:cNvGrpSpPr/>
          <p:nvPr/>
        </p:nvGrpSpPr>
        <p:grpSpPr>
          <a:xfrm>
            <a:off x="848537" y="5033258"/>
            <a:ext cx="4574314" cy="1077671"/>
            <a:chOff x="6769431" y="1808608"/>
            <a:chExt cx="4574314" cy="1077671"/>
          </a:xfrm>
        </p:grpSpPr>
        <p:sp>
          <p:nvSpPr>
            <p:cNvPr id="50" name="Freeform 56">
              <a:extLst>
                <a:ext uri="{FF2B5EF4-FFF2-40B4-BE49-F238E27FC236}">
                  <a16:creationId xmlns:a16="http://schemas.microsoft.com/office/drawing/2014/main" xmlns="" id="{E1124171-A41B-4035-B7BE-C2D6C8AD6EFA}"/>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1" name="文本框 33">
              <a:extLst>
                <a:ext uri="{FF2B5EF4-FFF2-40B4-BE49-F238E27FC236}">
                  <a16:creationId xmlns:a16="http://schemas.microsoft.com/office/drawing/2014/main" xmlns="" id="{5B3BA117-5E40-489D-9021-4B7C3EC0D0B0}"/>
                </a:ext>
              </a:extLst>
            </p:cNvPr>
            <p:cNvSpPr txBox="1"/>
            <p:nvPr/>
          </p:nvSpPr>
          <p:spPr>
            <a:xfrm>
              <a:off x="6769431" y="2265788"/>
              <a:ext cx="4574314"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52" name="文本框 34">
              <a:extLst>
                <a:ext uri="{FF2B5EF4-FFF2-40B4-BE49-F238E27FC236}">
                  <a16:creationId xmlns:a16="http://schemas.microsoft.com/office/drawing/2014/main" xmlns="" id="{EBA41EAD-7E88-4BF1-BF08-C644AD99D478}"/>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spTree>
    <p:extLst>
      <p:ext uri="{BB962C8B-B14F-4D97-AF65-F5344CB8AC3E}">
        <p14:creationId xmlns:p14="http://schemas.microsoft.com/office/powerpoint/2010/main" val="232850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6192C92C-EF96-448A-9A28-1A4D82F1A134}"/>
              </a:ext>
            </a:extLst>
          </p:cNvPr>
          <p:cNvGrpSpPr/>
          <p:nvPr/>
        </p:nvGrpSpPr>
        <p:grpSpPr>
          <a:xfrm>
            <a:off x="629970" y="4673479"/>
            <a:ext cx="3123016" cy="1113280"/>
            <a:chOff x="6769432" y="1808608"/>
            <a:chExt cx="3123016" cy="1032835"/>
          </a:xfrm>
        </p:grpSpPr>
        <p:sp>
          <p:nvSpPr>
            <p:cNvPr id="4" name="Freeform 56">
              <a:extLst>
                <a:ext uri="{FF2B5EF4-FFF2-40B4-BE49-F238E27FC236}">
                  <a16:creationId xmlns:a16="http://schemas.microsoft.com/office/drawing/2014/main" xmlns="" id="{90EDBA02-AEC7-4415-8423-26E56AB35DBC}"/>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 name="文本框 4">
              <a:extLst>
                <a:ext uri="{FF2B5EF4-FFF2-40B4-BE49-F238E27FC236}">
                  <a16:creationId xmlns:a16="http://schemas.microsoft.com/office/drawing/2014/main" xmlns="" id="{40F8A57D-9A86-4221-B2E4-70C259DEA2B2}"/>
                </a:ext>
              </a:extLst>
            </p:cNvPr>
            <p:cNvSpPr txBox="1"/>
            <p:nvPr/>
          </p:nvSpPr>
          <p:spPr>
            <a:xfrm>
              <a:off x="6769432" y="2265788"/>
              <a:ext cx="3123016" cy="575655"/>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89BEEF26-E580-4FF7-8026-AE0A9C4FE9C2}"/>
                </a:ext>
              </a:extLst>
            </p:cNvPr>
            <p:cNvSpPr txBox="1"/>
            <p:nvPr/>
          </p:nvSpPr>
          <p:spPr>
            <a:xfrm>
              <a:off x="7369703" y="1857828"/>
              <a:ext cx="2080260" cy="371198"/>
            </a:xfrm>
            <a:prstGeom prst="rect">
              <a:avLst/>
            </a:prstGeom>
            <a:noFill/>
          </p:spPr>
          <p:txBody>
            <a:bodyPr wrap="square">
              <a:spAutoFit/>
            </a:bodyPr>
            <a:lstStyle/>
            <a:p>
              <a:r>
                <a:rPr lang="zh-CN" altLang="en-US" sz="2000">
                  <a:latin typeface="+mj-ea"/>
                  <a:ea typeface="+mj-ea"/>
                </a:rPr>
                <a:t>璞石设计</a:t>
              </a:r>
            </a:p>
          </p:txBody>
        </p:sp>
      </p:grpSp>
      <p:grpSp>
        <p:nvGrpSpPr>
          <p:cNvPr id="7" name="Group 23">
            <a:extLst>
              <a:ext uri="{FF2B5EF4-FFF2-40B4-BE49-F238E27FC236}">
                <a16:creationId xmlns:a16="http://schemas.microsoft.com/office/drawing/2014/main" xmlns="" id="{BD23D36D-1C7E-441E-8634-6DA2BFE8B051}"/>
              </a:ext>
            </a:extLst>
          </p:cNvPr>
          <p:cNvGrpSpPr/>
          <p:nvPr/>
        </p:nvGrpSpPr>
        <p:grpSpPr>
          <a:xfrm>
            <a:off x="1742712" y="3359996"/>
            <a:ext cx="3325899" cy="1077671"/>
            <a:chOff x="6769432" y="1808608"/>
            <a:chExt cx="3325899" cy="1077671"/>
          </a:xfrm>
        </p:grpSpPr>
        <p:sp>
          <p:nvSpPr>
            <p:cNvPr id="8" name="Freeform 56">
              <a:extLst>
                <a:ext uri="{FF2B5EF4-FFF2-40B4-BE49-F238E27FC236}">
                  <a16:creationId xmlns:a16="http://schemas.microsoft.com/office/drawing/2014/main" xmlns="" id="{50102E4E-EED3-48C3-9C14-449866C2BA20}"/>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文本框 25">
              <a:extLst>
                <a:ext uri="{FF2B5EF4-FFF2-40B4-BE49-F238E27FC236}">
                  <a16:creationId xmlns:a16="http://schemas.microsoft.com/office/drawing/2014/main" xmlns="" id="{69CBEDDF-BAF8-4E40-937D-1A15B75751D9}"/>
                </a:ext>
              </a:extLst>
            </p:cNvPr>
            <p:cNvSpPr txBox="1"/>
            <p:nvPr/>
          </p:nvSpPr>
          <p:spPr>
            <a:xfrm>
              <a:off x="6769432" y="2265788"/>
              <a:ext cx="332589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0" name="文本框 26">
              <a:extLst>
                <a:ext uri="{FF2B5EF4-FFF2-40B4-BE49-F238E27FC236}">
                  <a16:creationId xmlns:a16="http://schemas.microsoft.com/office/drawing/2014/main" xmlns="" id="{BEFAF773-7A82-4A08-A6DF-41E4A65B7468}"/>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11" name="Group 27">
            <a:extLst>
              <a:ext uri="{FF2B5EF4-FFF2-40B4-BE49-F238E27FC236}">
                <a16:creationId xmlns:a16="http://schemas.microsoft.com/office/drawing/2014/main" xmlns="" id="{6352CD25-41B3-4E97-A69C-976A7E5B3B33}"/>
              </a:ext>
            </a:extLst>
          </p:cNvPr>
          <p:cNvGrpSpPr/>
          <p:nvPr/>
        </p:nvGrpSpPr>
        <p:grpSpPr>
          <a:xfrm>
            <a:off x="4740097" y="2288235"/>
            <a:ext cx="3441229" cy="1028451"/>
            <a:chOff x="6769431" y="1857828"/>
            <a:chExt cx="3441229" cy="1028451"/>
          </a:xfrm>
        </p:grpSpPr>
        <p:sp>
          <p:nvSpPr>
            <p:cNvPr id="12" name="Freeform 56">
              <a:extLst>
                <a:ext uri="{FF2B5EF4-FFF2-40B4-BE49-F238E27FC236}">
                  <a16:creationId xmlns:a16="http://schemas.microsoft.com/office/drawing/2014/main" xmlns="" id="{72761C96-2690-45DA-AA11-3A15FFFB7C2D}"/>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文本框 29">
              <a:extLst>
                <a:ext uri="{FF2B5EF4-FFF2-40B4-BE49-F238E27FC236}">
                  <a16:creationId xmlns:a16="http://schemas.microsoft.com/office/drawing/2014/main" xmlns="" id="{F22892D4-6816-46D8-9EE0-8A6374E43AB4}"/>
                </a:ext>
              </a:extLst>
            </p:cNvPr>
            <p:cNvSpPr txBox="1"/>
            <p:nvPr/>
          </p:nvSpPr>
          <p:spPr>
            <a:xfrm>
              <a:off x="6769431" y="2265788"/>
              <a:ext cx="344122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4" name="文本框 30">
              <a:extLst>
                <a:ext uri="{FF2B5EF4-FFF2-40B4-BE49-F238E27FC236}">
                  <a16:creationId xmlns:a16="http://schemas.microsoft.com/office/drawing/2014/main" xmlns="" id="{C70A8616-4C68-4B47-A157-3CBF49B5E4C1}"/>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15" name="Group 31">
            <a:extLst>
              <a:ext uri="{FF2B5EF4-FFF2-40B4-BE49-F238E27FC236}">
                <a16:creationId xmlns:a16="http://schemas.microsoft.com/office/drawing/2014/main" xmlns="" id="{3BCA4686-5D64-40F4-B4DA-55A7E0ADF042}"/>
              </a:ext>
            </a:extLst>
          </p:cNvPr>
          <p:cNvGrpSpPr/>
          <p:nvPr/>
        </p:nvGrpSpPr>
        <p:grpSpPr>
          <a:xfrm>
            <a:off x="7248006" y="3451781"/>
            <a:ext cx="3462985" cy="1077671"/>
            <a:chOff x="6769431" y="1808608"/>
            <a:chExt cx="3462985" cy="1077671"/>
          </a:xfrm>
        </p:grpSpPr>
        <p:sp>
          <p:nvSpPr>
            <p:cNvPr id="16" name="Freeform 56">
              <a:extLst>
                <a:ext uri="{FF2B5EF4-FFF2-40B4-BE49-F238E27FC236}">
                  <a16:creationId xmlns:a16="http://schemas.microsoft.com/office/drawing/2014/main" xmlns="" id="{E6F6940B-279D-42BE-80DD-04E68799E9DA}"/>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文本框 33">
              <a:extLst>
                <a:ext uri="{FF2B5EF4-FFF2-40B4-BE49-F238E27FC236}">
                  <a16:creationId xmlns:a16="http://schemas.microsoft.com/office/drawing/2014/main" xmlns="" id="{70DEFF91-0DCA-4120-B01A-6E49E79B05D9}"/>
                </a:ext>
              </a:extLst>
            </p:cNvPr>
            <p:cNvSpPr txBox="1"/>
            <p:nvPr/>
          </p:nvSpPr>
          <p:spPr>
            <a:xfrm>
              <a:off x="6769431" y="2265788"/>
              <a:ext cx="3462985"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8" name="文本框 34">
              <a:extLst>
                <a:ext uri="{FF2B5EF4-FFF2-40B4-BE49-F238E27FC236}">
                  <a16:creationId xmlns:a16="http://schemas.microsoft.com/office/drawing/2014/main" xmlns="" id="{04E84D47-EA53-481F-B239-EB3C472EE56E}"/>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19" name="Group 31">
            <a:extLst>
              <a:ext uri="{FF2B5EF4-FFF2-40B4-BE49-F238E27FC236}">
                <a16:creationId xmlns:a16="http://schemas.microsoft.com/office/drawing/2014/main" xmlns="" id="{B09C43FF-8589-41AD-A5CC-18B80D90DA17}"/>
              </a:ext>
            </a:extLst>
          </p:cNvPr>
          <p:cNvGrpSpPr/>
          <p:nvPr/>
        </p:nvGrpSpPr>
        <p:grpSpPr>
          <a:xfrm>
            <a:off x="8873338" y="4763554"/>
            <a:ext cx="2680531" cy="1324191"/>
            <a:chOff x="6769432" y="1839087"/>
            <a:chExt cx="2680531" cy="1324191"/>
          </a:xfrm>
        </p:grpSpPr>
        <p:sp>
          <p:nvSpPr>
            <p:cNvPr id="20" name="Freeform 56">
              <a:extLst>
                <a:ext uri="{FF2B5EF4-FFF2-40B4-BE49-F238E27FC236}">
                  <a16:creationId xmlns:a16="http://schemas.microsoft.com/office/drawing/2014/main" xmlns="" id="{66AD0FB8-DD68-4EC7-964D-7D2AB638A2F2}"/>
                </a:ext>
              </a:extLst>
            </p:cNvPr>
            <p:cNvSpPr>
              <a:spLocks noEditPoints="1"/>
            </p:cNvSpPr>
            <p:nvPr/>
          </p:nvSpPr>
          <p:spPr bwMode="auto">
            <a:xfrm>
              <a:off x="6875593" y="1839087"/>
              <a:ext cx="449330" cy="388370"/>
            </a:xfrm>
            <a:custGeom>
              <a:avLst/>
              <a:gdLst>
                <a:gd name="T0" fmla="*/ 3379 w 14571"/>
                <a:gd name="T1" fmla="*/ 12594 h 12594"/>
                <a:gd name="T2" fmla="*/ 3631 w 14571"/>
                <a:gd name="T3" fmla="*/ 8903 h 12594"/>
                <a:gd name="T4" fmla="*/ 4523 w 14571"/>
                <a:gd name="T5" fmla="*/ 6850 h 12594"/>
                <a:gd name="T6" fmla="*/ 4857 w 14571"/>
                <a:gd name="T7" fmla="*/ 8701 h 12594"/>
                <a:gd name="T8" fmla="*/ 5876 w 14571"/>
                <a:gd name="T9" fmla="*/ 5202 h 12594"/>
                <a:gd name="T10" fmla="*/ 7765 w 14571"/>
                <a:gd name="T11" fmla="*/ 12594 h 12594"/>
                <a:gd name="T12" fmla="*/ 8570 w 14571"/>
                <a:gd name="T13" fmla="*/ 2349 h 12594"/>
                <a:gd name="T14" fmla="*/ 8323 w 14571"/>
                <a:gd name="T15" fmla="*/ 4627 h 12594"/>
                <a:gd name="T16" fmla="*/ 4802 w 14571"/>
                <a:gd name="T17" fmla="*/ 0 h 12594"/>
                <a:gd name="T18" fmla="*/ 2404 w 14571"/>
                <a:gd name="T19" fmla="*/ 5766 h 12594"/>
                <a:gd name="T20" fmla="*/ 1889 w 14571"/>
                <a:gd name="T21" fmla="*/ 3674 h 12594"/>
                <a:gd name="T22" fmla="*/ 400 w 14571"/>
                <a:gd name="T23" fmla="*/ 7715 h 12594"/>
                <a:gd name="T24" fmla="*/ 3379 w 14571"/>
                <a:gd name="T25" fmla="*/ 12594 h 12594"/>
                <a:gd name="T26" fmla="*/ 3379 w 14571"/>
                <a:gd name="T27" fmla="*/ 12594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71" h="12594">
                  <a:moveTo>
                    <a:pt x="3379" y="12594"/>
                  </a:moveTo>
                  <a:cubicBezTo>
                    <a:pt x="2535" y="10847"/>
                    <a:pt x="2984" y="9845"/>
                    <a:pt x="3631" y="8903"/>
                  </a:cubicBezTo>
                  <a:cubicBezTo>
                    <a:pt x="4337" y="7874"/>
                    <a:pt x="4523" y="6850"/>
                    <a:pt x="4523" y="6850"/>
                  </a:cubicBezTo>
                  <a:cubicBezTo>
                    <a:pt x="4523" y="6850"/>
                    <a:pt x="5076" y="7573"/>
                    <a:pt x="4857" y="8701"/>
                  </a:cubicBezTo>
                  <a:cubicBezTo>
                    <a:pt x="5837" y="7606"/>
                    <a:pt x="6023" y="5870"/>
                    <a:pt x="5876" y="5202"/>
                  </a:cubicBezTo>
                  <a:cubicBezTo>
                    <a:pt x="8099" y="6751"/>
                    <a:pt x="9046" y="10108"/>
                    <a:pt x="7765" y="12594"/>
                  </a:cubicBezTo>
                  <a:cubicBezTo>
                    <a:pt x="14571" y="8750"/>
                    <a:pt x="9457" y="3001"/>
                    <a:pt x="8570" y="2349"/>
                  </a:cubicBezTo>
                  <a:cubicBezTo>
                    <a:pt x="8865" y="3001"/>
                    <a:pt x="8920" y="4096"/>
                    <a:pt x="8323" y="4627"/>
                  </a:cubicBezTo>
                  <a:cubicBezTo>
                    <a:pt x="7310" y="788"/>
                    <a:pt x="4802" y="0"/>
                    <a:pt x="4802" y="0"/>
                  </a:cubicBezTo>
                  <a:cubicBezTo>
                    <a:pt x="5098" y="1982"/>
                    <a:pt x="3724" y="4145"/>
                    <a:pt x="2404" y="5766"/>
                  </a:cubicBezTo>
                  <a:cubicBezTo>
                    <a:pt x="2355" y="4977"/>
                    <a:pt x="2305" y="4430"/>
                    <a:pt x="1889" y="3674"/>
                  </a:cubicBezTo>
                  <a:cubicBezTo>
                    <a:pt x="1796" y="5109"/>
                    <a:pt x="696" y="6281"/>
                    <a:pt x="400" y="7715"/>
                  </a:cubicBezTo>
                  <a:cubicBezTo>
                    <a:pt x="0" y="9664"/>
                    <a:pt x="701" y="11088"/>
                    <a:pt x="3379" y="12594"/>
                  </a:cubicBezTo>
                  <a:close/>
                  <a:moveTo>
                    <a:pt x="3379" y="12594"/>
                  </a:move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文本框 33">
              <a:extLst>
                <a:ext uri="{FF2B5EF4-FFF2-40B4-BE49-F238E27FC236}">
                  <a16:creationId xmlns:a16="http://schemas.microsoft.com/office/drawing/2014/main" xmlns="" id="{131FA62D-4820-4141-AC75-7A3F0FA957BD}"/>
                </a:ext>
              </a:extLst>
            </p:cNvPr>
            <p:cNvSpPr txBox="1"/>
            <p:nvPr/>
          </p:nvSpPr>
          <p:spPr>
            <a:xfrm>
              <a:off x="6769432" y="2265788"/>
              <a:ext cx="2680531" cy="89749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22" name="文本框 34">
              <a:extLst>
                <a:ext uri="{FF2B5EF4-FFF2-40B4-BE49-F238E27FC236}">
                  <a16:creationId xmlns:a16="http://schemas.microsoft.com/office/drawing/2014/main" xmlns="" id="{1B79F7FD-E7AC-449E-B789-9F9B9565E6C4}"/>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23" name="组合 22">
            <a:extLst>
              <a:ext uri="{FF2B5EF4-FFF2-40B4-BE49-F238E27FC236}">
                <a16:creationId xmlns:a16="http://schemas.microsoft.com/office/drawing/2014/main" xmlns="" id="{7F1ACC2A-4F07-4B23-BFEE-5E027552B588}"/>
              </a:ext>
            </a:extLst>
          </p:cNvPr>
          <p:cNvGrpSpPr/>
          <p:nvPr/>
        </p:nvGrpSpPr>
        <p:grpSpPr>
          <a:xfrm>
            <a:off x="3348676" y="3716300"/>
            <a:ext cx="5833960" cy="3141700"/>
            <a:chOff x="3348676" y="3716300"/>
            <a:chExt cx="5833960" cy="3141700"/>
          </a:xfrm>
        </p:grpSpPr>
        <p:grpSp>
          <p:nvGrpSpPr>
            <p:cNvPr id="24" name="Group 9">
              <a:extLst>
                <a:ext uri="{FF2B5EF4-FFF2-40B4-BE49-F238E27FC236}">
                  <a16:creationId xmlns:a16="http://schemas.microsoft.com/office/drawing/2014/main" xmlns="" id="{EAD1C1EB-ABDA-4E00-A797-3A2AE3CE468A}"/>
                </a:ext>
              </a:extLst>
            </p:cNvPr>
            <p:cNvGrpSpPr/>
            <p:nvPr/>
          </p:nvGrpSpPr>
          <p:grpSpPr>
            <a:xfrm>
              <a:off x="3348676" y="3716300"/>
              <a:ext cx="5833960" cy="3141700"/>
              <a:chOff x="5854700" y="6883400"/>
              <a:chExt cx="12673013" cy="6824663"/>
            </a:xfrm>
          </p:grpSpPr>
          <p:sp>
            <p:nvSpPr>
              <p:cNvPr id="30" name="AutoShape 4">
                <a:extLst>
                  <a:ext uri="{FF2B5EF4-FFF2-40B4-BE49-F238E27FC236}">
                    <a16:creationId xmlns:a16="http://schemas.microsoft.com/office/drawing/2014/main" xmlns="" id="{E78A1566-EB14-4D50-AC79-65A3EAD7983B}"/>
                  </a:ext>
                </a:extLst>
              </p:cNvPr>
              <p:cNvSpPr/>
              <p:nvPr/>
            </p:nvSpPr>
            <p:spPr bwMode="auto">
              <a:xfrm>
                <a:off x="9067800" y="6883400"/>
                <a:ext cx="6246813" cy="6824663"/>
              </a:xfrm>
              <a:custGeom>
                <a:avLst/>
                <a:gdLst>
                  <a:gd name="T0" fmla="*/ 3123407 w 21600"/>
                  <a:gd name="T1" fmla="*/ 3412332 h 21600"/>
                  <a:gd name="T2" fmla="*/ 3123407 w 21600"/>
                  <a:gd name="T3" fmla="*/ 3412332 h 21600"/>
                  <a:gd name="T4" fmla="*/ 3123407 w 21600"/>
                  <a:gd name="T5" fmla="*/ 3412332 h 21600"/>
                  <a:gd name="T6" fmla="*/ 3123407 w 21600"/>
                  <a:gd name="T7" fmla="*/ 34123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7216" y="133"/>
                      <a:pt x="6505" y="2754"/>
                      <a:pt x="6613" y="3845"/>
                    </a:cubicBezTo>
                    <a:cubicBezTo>
                      <a:pt x="6669" y="4709"/>
                      <a:pt x="6889" y="5837"/>
                      <a:pt x="6889" y="5837"/>
                    </a:cubicBezTo>
                    <a:cubicBezTo>
                      <a:pt x="6889" y="5837"/>
                      <a:pt x="6503" y="6032"/>
                      <a:pt x="6503" y="6795"/>
                    </a:cubicBezTo>
                    <a:cubicBezTo>
                      <a:pt x="6614" y="8677"/>
                      <a:pt x="7411" y="7873"/>
                      <a:pt x="7522" y="8687"/>
                    </a:cubicBezTo>
                    <a:cubicBezTo>
                      <a:pt x="7912" y="10721"/>
                      <a:pt x="8735" y="10367"/>
                      <a:pt x="8735" y="11486"/>
                    </a:cubicBezTo>
                    <a:cubicBezTo>
                      <a:pt x="8735" y="13317"/>
                      <a:pt x="7847" y="14126"/>
                      <a:pt x="5125" y="15143"/>
                    </a:cubicBezTo>
                    <a:cubicBezTo>
                      <a:pt x="2347" y="16160"/>
                      <a:pt x="0" y="17177"/>
                      <a:pt x="0" y="18245"/>
                    </a:cubicBezTo>
                    <a:cubicBezTo>
                      <a:pt x="0" y="18957"/>
                      <a:pt x="0" y="21599"/>
                      <a:pt x="0" y="21599"/>
                    </a:cubicBezTo>
                    <a:lnTo>
                      <a:pt x="10800" y="21599"/>
                    </a:lnTo>
                    <a:lnTo>
                      <a:pt x="21600" y="21599"/>
                    </a:lnTo>
                    <a:cubicBezTo>
                      <a:pt x="21600" y="21599"/>
                      <a:pt x="21600" y="18957"/>
                      <a:pt x="21600" y="18245"/>
                    </a:cubicBezTo>
                    <a:cubicBezTo>
                      <a:pt x="21600" y="17177"/>
                      <a:pt x="19252" y="16160"/>
                      <a:pt x="16474" y="15143"/>
                    </a:cubicBezTo>
                    <a:cubicBezTo>
                      <a:pt x="13752" y="14126"/>
                      <a:pt x="12864" y="13317"/>
                      <a:pt x="12864" y="11486"/>
                    </a:cubicBezTo>
                    <a:cubicBezTo>
                      <a:pt x="12864" y="10367"/>
                      <a:pt x="13687" y="10721"/>
                      <a:pt x="14077" y="8687"/>
                    </a:cubicBezTo>
                    <a:cubicBezTo>
                      <a:pt x="14188" y="7873"/>
                      <a:pt x="14985" y="8677"/>
                      <a:pt x="15096" y="6795"/>
                    </a:cubicBezTo>
                    <a:cubicBezTo>
                      <a:pt x="15096" y="6032"/>
                      <a:pt x="14710" y="5837"/>
                      <a:pt x="14710" y="5837"/>
                    </a:cubicBezTo>
                    <a:cubicBezTo>
                      <a:pt x="14710" y="5837"/>
                      <a:pt x="14930" y="4709"/>
                      <a:pt x="14986" y="3845"/>
                    </a:cubicBezTo>
                    <a:cubicBezTo>
                      <a:pt x="15094" y="2754"/>
                      <a:pt x="14383" y="133"/>
                      <a:pt x="10800" y="0"/>
                    </a:cubicBezTo>
                    <a:close/>
                  </a:path>
                </a:pathLst>
              </a:custGeom>
              <a:solidFill>
                <a:schemeClr val="accent3"/>
              </a:solidFill>
              <a:ln>
                <a:noFill/>
              </a:ln>
              <a:effectLst/>
            </p:spPr>
            <p:txBody>
              <a:bodyPr lIns="50800" tIns="50800" rIns="50800" bIns="50800" anchor="ctr"/>
              <a:lstStyle/>
              <a:p>
                <a:endParaRPr lang="id-ID"/>
              </a:p>
            </p:txBody>
          </p:sp>
          <p:sp>
            <p:nvSpPr>
              <p:cNvPr id="31" name="AutoShape 5">
                <a:extLst>
                  <a:ext uri="{FF2B5EF4-FFF2-40B4-BE49-F238E27FC236}">
                    <a16:creationId xmlns:a16="http://schemas.microsoft.com/office/drawing/2014/main" xmlns="" id="{7332922F-BCF5-4488-B54B-E5093E1A5DF5}"/>
                  </a:ext>
                </a:extLst>
              </p:cNvPr>
              <p:cNvSpPr/>
              <p:nvPr/>
            </p:nvSpPr>
            <p:spPr bwMode="auto">
              <a:xfrm>
                <a:off x="14122400" y="8789988"/>
                <a:ext cx="2887663" cy="4918075"/>
              </a:xfrm>
              <a:custGeom>
                <a:avLst/>
                <a:gdLst>
                  <a:gd name="T0" fmla="*/ 1443832 w 21600"/>
                  <a:gd name="T1" fmla="*/ 2459038 h 21600"/>
                  <a:gd name="T2" fmla="*/ 1443832 w 21600"/>
                  <a:gd name="T3" fmla="*/ 2459038 h 21600"/>
                  <a:gd name="T4" fmla="*/ 1443832 w 21600"/>
                  <a:gd name="T5" fmla="*/ 2459038 h 21600"/>
                  <a:gd name="T6" fmla="*/ 1443832 w 21600"/>
                  <a:gd name="T7" fmla="*/ 2459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302" y="4155"/>
                      <a:pt x="601" y="5091"/>
                      <a:pt x="601" y="5091"/>
                    </a:cubicBezTo>
                    <a:cubicBezTo>
                      <a:pt x="601" y="5091"/>
                      <a:pt x="0" y="5291"/>
                      <a:pt x="0" y="5944"/>
                    </a:cubicBezTo>
                    <a:cubicBezTo>
                      <a:pt x="202" y="7605"/>
                      <a:pt x="1201" y="6880"/>
                      <a:pt x="1403" y="7592"/>
                    </a:cubicBezTo>
                    <a:cubicBezTo>
                      <a:pt x="1909" y="9372"/>
                      <a:pt x="3157" y="9085"/>
                      <a:pt x="3157" y="10034"/>
                    </a:cubicBezTo>
                    <a:cubicBezTo>
                      <a:pt x="3157" y="11161"/>
                      <a:pt x="2518" y="11795"/>
                      <a:pt x="1002" y="12447"/>
                    </a:cubicBezTo>
                    <a:cubicBezTo>
                      <a:pt x="9187" y="14761"/>
                      <a:pt x="10323" y="15256"/>
                      <a:pt x="10323" y="17332"/>
                    </a:cubicBezTo>
                    <a:lnTo>
                      <a:pt x="10323" y="21600"/>
                    </a:lnTo>
                    <a:cubicBezTo>
                      <a:pt x="10323" y="21600"/>
                      <a:pt x="21599" y="21600"/>
                      <a:pt x="21599" y="21600"/>
                    </a:cubicBezTo>
                    <a:cubicBezTo>
                      <a:pt x="21599" y="21599"/>
                      <a:pt x="21504" y="16130"/>
                      <a:pt x="20998" y="15596"/>
                    </a:cubicBezTo>
                    <a:cubicBezTo>
                      <a:pt x="20090" y="14765"/>
                      <a:pt x="18073" y="14191"/>
                      <a:pt x="14333" y="13301"/>
                    </a:cubicBezTo>
                    <a:cubicBezTo>
                      <a:pt x="10594" y="12411"/>
                      <a:pt x="9421" y="11636"/>
                      <a:pt x="9421" y="10034"/>
                    </a:cubicBezTo>
                    <a:cubicBezTo>
                      <a:pt x="9421" y="9085"/>
                      <a:pt x="10521" y="9372"/>
                      <a:pt x="11025" y="7592"/>
                    </a:cubicBezTo>
                    <a:cubicBezTo>
                      <a:pt x="11227" y="6880"/>
                      <a:pt x="12226" y="7605"/>
                      <a:pt x="12428" y="5944"/>
                    </a:cubicBezTo>
                    <a:cubicBezTo>
                      <a:pt x="12428" y="5291"/>
                      <a:pt x="11927" y="5091"/>
                      <a:pt x="11927" y="5091"/>
                    </a:cubicBezTo>
                    <a:cubicBezTo>
                      <a:pt x="11927" y="5091"/>
                      <a:pt x="12228" y="4155"/>
                      <a:pt x="12328" y="3384"/>
                    </a:cubicBezTo>
                    <a:cubicBezTo>
                      <a:pt x="12430" y="2435"/>
                      <a:pt x="11418" y="0"/>
                      <a:pt x="6264" y="0"/>
                    </a:cubicBezTo>
                    <a:close/>
                  </a:path>
                </a:pathLst>
              </a:custGeom>
              <a:solidFill>
                <a:schemeClr val="accent4"/>
              </a:solidFill>
              <a:ln>
                <a:noFill/>
              </a:ln>
              <a:effectLst/>
            </p:spPr>
            <p:txBody>
              <a:bodyPr lIns="50800" tIns="50800" rIns="50800" bIns="50800" anchor="ctr"/>
              <a:lstStyle/>
              <a:p>
                <a:endParaRPr lang="id-ID"/>
              </a:p>
            </p:txBody>
          </p:sp>
          <p:sp>
            <p:nvSpPr>
              <p:cNvPr id="32" name="AutoShape 6">
                <a:extLst>
                  <a:ext uri="{FF2B5EF4-FFF2-40B4-BE49-F238E27FC236}">
                    <a16:creationId xmlns:a16="http://schemas.microsoft.com/office/drawing/2014/main" xmlns="" id="{A24CB6D6-BF34-408A-80EB-6A623330BDF0}"/>
                  </a:ext>
                </a:extLst>
              </p:cNvPr>
              <p:cNvSpPr/>
              <p:nvPr/>
            </p:nvSpPr>
            <p:spPr bwMode="auto">
              <a:xfrm flipH="1">
                <a:off x="7372350" y="8789988"/>
                <a:ext cx="2887663" cy="4918075"/>
              </a:xfrm>
              <a:custGeom>
                <a:avLst/>
                <a:gdLst>
                  <a:gd name="T0" fmla="*/ 1443832 w 21600"/>
                  <a:gd name="T1" fmla="*/ 2459038 h 21600"/>
                  <a:gd name="T2" fmla="*/ 1443832 w 21600"/>
                  <a:gd name="T3" fmla="*/ 2459038 h 21600"/>
                  <a:gd name="T4" fmla="*/ 1443832 w 21600"/>
                  <a:gd name="T5" fmla="*/ 2459038 h 21600"/>
                  <a:gd name="T6" fmla="*/ 1443832 w 21600"/>
                  <a:gd name="T7" fmla="*/ 2459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302" y="4155"/>
                      <a:pt x="601" y="5091"/>
                      <a:pt x="601" y="5091"/>
                    </a:cubicBezTo>
                    <a:cubicBezTo>
                      <a:pt x="601" y="5091"/>
                      <a:pt x="0" y="5291"/>
                      <a:pt x="0" y="5944"/>
                    </a:cubicBezTo>
                    <a:cubicBezTo>
                      <a:pt x="202" y="7605"/>
                      <a:pt x="1201" y="6880"/>
                      <a:pt x="1403" y="7592"/>
                    </a:cubicBezTo>
                    <a:cubicBezTo>
                      <a:pt x="1909" y="9372"/>
                      <a:pt x="3157" y="9085"/>
                      <a:pt x="3157" y="10034"/>
                    </a:cubicBezTo>
                    <a:cubicBezTo>
                      <a:pt x="3157" y="11161"/>
                      <a:pt x="2518" y="11795"/>
                      <a:pt x="1002" y="12447"/>
                    </a:cubicBezTo>
                    <a:cubicBezTo>
                      <a:pt x="9187" y="14761"/>
                      <a:pt x="10323" y="15256"/>
                      <a:pt x="10323" y="17332"/>
                    </a:cubicBezTo>
                    <a:lnTo>
                      <a:pt x="10323" y="21600"/>
                    </a:lnTo>
                    <a:cubicBezTo>
                      <a:pt x="10323" y="21600"/>
                      <a:pt x="21599" y="21600"/>
                      <a:pt x="21599" y="21600"/>
                    </a:cubicBezTo>
                    <a:cubicBezTo>
                      <a:pt x="21599" y="21599"/>
                      <a:pt x="21504" y="16130"/>
                      <a:pt x="20998" y="15596"/>
                    </a:cubicBezTo>
                    <a:cubicBezTo>
                      <a:pt x="20090" y="14765"/>
                      <a:pt x="18073" y="14191"/>
                      <a:pt x="14333" y="13301"/>
                    </a:cubicBezTo>
                    <a:cubicBezTo>
                      <a:pt x="10594" y="12411"/>
                      <a:pt x="9421" y="11636"/>
                      <a:pt x="9421" y="10034"/>
                    </a:cubicBezTo>
                    <a:cubicBezTo>
                      <a:pt x="9421" y="9085"/>
                      <a:pt x="10521" y="9372"/>
                      <a:pt x="11025" y="7592"/>
                    </a:cubicBezTo>
                    <a:cubicBezTo>
                      <a:pt x="11227" y="6880"/>
                      <a:pt x="12226" y="7605"/>
                      <a:pt x="12428" y="5944"/>
                    </a:cubicBezTo>
                    <a:cubicBezTo>
                      <a:pt x="12428" y="5291"/>
                      <a:pt x="11927" y="5091"/>
                      <a:pt x="11927" y="5091"/>
                    </a:cubicBezTo>
                    <a:cubicBezTo>
                      <a:pt x="11927" y="5091"/>
                      <a:pt x="12228" y="4155"/>
                      <a:pt x="12328" y="3384"/>
                    </a:cubicBezTo>
                    <a:cubicBezTo>
                      <a:pt x="12430" y="2435"/>
                      <a:pt x="11418" y="0"/>
                      <a:pt x="6264" y="0"/>
                    </a:cubicBezTo>
                    <a:close/>
                  </a:path>
                </a:pathLst>
              </a:custGeom>
              <a:solidFill>
                <a:schemeClr val="accent2"/>
              </a:solidFill>
              <a:ln>
                <a:noFill/>
              </a:ln>
              <a:effectLst/>
            </p:spPr>
            <p:txBody>
              <a:bodyPr lIns="50800" tIns="50800" rIns="50800" bIns="50800" anchor="ctr"/>
              <a:lstStyle/>
              <a:p>
                <a:endParaRPr lang="id-ID"/>
              </a:p>
            </p:txBody>
          </p:sp>
          <p:sp>
            <p:nvSpPr>
              <p:cNvPr id="33" name="AutoShape 7">
                <a:extLst>
                  <a:ext uri="{FF2B5EF4-FFF2-40B4-BE49-F238E27FC236}">
                    <a16:creationId xmlns:a16="http://schemas.microsoft.com/office/drawing/2014/main" xmlns="" id="{2AB276E5-8539-442D-83A2-60C6AE6D7BA8}"/>
                  </a:ext>
                </a:extLst>
              </p:cNvPr>
              <p:cNvSpPr/>
              <p:nvPr/>
            </p:nvSpPr>
            <p:spPr bwMode="auto">
              <a:xfrm>
                <a:off x="16119475" y="9607550"/>
                <a:ext cx="2408238" cy="4100513"/>
              </a:xfrm>
              <a:custGeom>
                <a:avLst/>
                <a:gdLst>
                  <a:gd name="T0" fmla="*/ 1204119 w 21600"/>
                  <a:gd name="T1" fmla="*/ 2050257 h 21600"/>
                  <a:gd name="T2" fmla="*/ 1204119 w 21600"/>
                  <a:gd name="T3" fmla="*/ 2050257 h 21600"/>
                  <a:gd name="T4" fmla="*/ 1204119 w 21600"/>
                  <a:gd name="T5" fmla="*/ 2050257 h 21600"/>
                  <a:gd name="T6" fmla="*/ 1204119 w 21600"/>
                  <a:gd name="T7" fmla="*/ 2050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251" y="3769"/>
                      <a:pt x="351" y="4196"/>
                      <a:pt x="439" y="4526"/>
                    </a:cubicBezTo>
                    <a:cubicBezTo>
                      <a:pt x="526" y="4857"/>
                      <a:pt x="601" y="5091"/>
                      <a:pt x="601" y="5091"/>
                    </a:cubicBezTo>
                    <a:cubicBezTo>
                      <a:pt x="601" y="5091"/>
                      <a:pt x="451" y="5141"/>
                      <a:pt x="300" y="5272"/>
                    </a:cubicBezTo>
                    <a:cubicBezTo>
                      <a:pt x="150" y="5404"/>
                      <a:pt x="0" y="5617"/>
                      <a:pt x="0" y="5944"/>
                    </a:cubicBezTo>
                    <a:cubicBezTo>
                      <a:pt x="225" y="7552"/>
                      <a:pt x="1187" y="6889"/>
                      <a:pt x="1403" y="7592"/>
                    </a:cubicBezTo>
                    <a:cubicBezTo>
                      <a:pt x="1917" y="9266"/>
                      <a:pt x="3109" y="9092"/>
                      <a:pt x="3157" y="10034"/>
                    </a:cubicBezTo>
                    <a:cubicBezTo>
                      <a:pt x="3201" y="10913"/>
                      <a:pt x="2791" y="11522"/>
                      <a:pt x="1821" y="12173"/>
                    </a:cubicBezTo>
                    <a:cubicBezTo>
                      <a:pt x="5192" y="12692"/>
                      <a:pt x="7372" y="13322"/>
                      <a:pt x="8732" y="14086"/>
                    </a:cubicBezTo>
                    <a:cubicBezTo>
                      <a:pt x="10370" y="15006"/>
                      <a:pt x="10444" y="15699"/>
                      <a:pt x="10323" y="17332"/>
                    </a:cubicBezTo>
                    <a:lnTo>
                      <a:pt x="10323" y="21600"/>
                    </a:lnTo>
                    <a:lnTo>
                      <a:pt x="21600" y="21600"/>
                    </a:lnTo>
                    <a:cubicBezTo>
                      <a:pt x="21600" y="21599"/>
                      <a:pt x="21576" y="20232"/>
                      <a:pt x="21489" y="18798"/>
                    </a:cubicBezTo>
                    <a:cubicBezTo>
                      <a:pt x="21401" y="17364"/>
                      <a:pt x="21251" y="15863"/>
                      <a:pt x="20998" y="15596"/>
                    </a:cubicBezTo>
                    <a:cubicBezTo>
                      <a:pt x="20090" y="14765"/>
                      <a:pt x="18073" y="14191"/>
                      <a:pt x="14333" y="13301"/>
                    </a:cubicBezTo>
                    <a:cubicBezTo>
                      <a:pt x="10594" y="12411"/>
                      <a:pt x="9421" y="11636"/>
                      <a:pt x="9421" y="10034"/>
                    </a:cubicBezTo>
                    <a:cubicBezTo>
                      <a:pt x="9421" y="9085"/>
                      <a:pt x="10520" y="9372"/>
                      <a:pt x="11025" y="7592"/>
                    </a:cubicBezTo>
                    <a:cubicBezTo>
                      <a:pt x="11227" y="6880"/>
                      <a:pt x="12226" y="7605"/>
                      <a:pt x="12428" y="5944"/>
                    </a:cubicBezTo>
                    <a:cubicBezTo>
                      <a:pt x="12428" y="5617"/>
                      <a:pt x="12303" y="5404"/>
                      <a:pt x="12178" y="5272"/>
                    </a:cubicBezTo>
                    <a:cubicBezTo>
                      <a:pt x="12052" y="5141"/>
                      <a:pt x="11927" y="5091"/>
                      <a:pt x="11927" y="5091"/>
                    </a:cubicBezTo>
                    <a:cubicBezTo>
                      <a:pt x="11927" y="5091"/>
                      <a:pt x="12002" y="4857"/>
                      <a:pt x="12090" y="4526"/>
                    </a:cubicBezTo>
                    <a:cubicBezTo>
                      <a:pt x="12178" y="4196"/>
                      <a:pt x="12278" y="3769"/>
                      <a:pt x="12328" y="3384"/>
                    </a:cubicBezTo>
                    <a:cubicBezTo>
                      <a:pt x="12430" y="2435"/>
                      <a:pt x="11418" y="0"/>
                      <a:pt x="6264" y="0"/>
                    </a:cubicBezTo>
                    <a:close/>
                  </a:path>
                </a:pathLst>
              </a:custGeom>
              <a:solidFill>
                <a:schemeClr val="accent5"/>
              </a:solidFill>
              <a:ln>
                <a:noFill/>
              </a:ln>
              <a:effectLst/>
            </p:spPr>
            <p:txBody>
              <a:bodyPr lIns="50800" tIns="50800" rIns="50800" bIns="50800" anchor="ctr"/>
              <a:lstStyle/>
              <a:p>
                <a:endParaRPr lang="id-ID"/>
              </a:p>
            </p:txBody>
          </p:sp>
          <p:sp>
            <p:nvSpPr>
              <p:cNvPr id="34" name="AutoShape 8">
                <a:extLst>
                  <a:ext uri="{FF2B5EF4-FFF2-40B4-BE49-F238E27FC236}">
                    <a16:creationId xmlns:a16="http://schemas.microsoft.com/office/drawing/2014/main" xmlns="" id="{A4DDA500-04F4-4D7A-905D-3777C9BFEE2B}"/>
                  </a:ext>
                </a:extLst>
              </p:cNvPr>
              <p:cNvSpPr/>
              <p:nvPr/>
            </p:nvSpPr>
            <p:spPr bwMode="auto">
              <a:xfrm flipH="1">
                <a:off x="5854700" y="9607550"/>
                <a:ext cx="2408238" cy="4100513"/>
              </a:xfrm>
              <a:custGeom>
                <a:avLst/>
                <a:gdLst>
                  <a:gd name="T0" fmla="*/ 1204119 w 21600"/>
                  <a:gd name="T1" fmla="*/ 2050257 h 21600"/>
                  <a:gd name="T2" fmla="*/ 1204119 w 21600"/>
                  <a:gd name="T3" fmla="*/ 2050257 h 21600"/>
                  <a:gd name="T4" fmla="*/ 1204119 w 21600"/>
                  <a:gd name="T5" fmla="*/ 2050257 h 21600"/>
                  <a:gd name="T6" fmla="*/ 1204119 w 21600"/>
                  <a:gd name="T7" fmla="*/ 2050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251" y="3769"/>
                      <a:pt x="351" y="4196"/>
                      <a:pt x="439" y="4526"/>
                    </a:cubicBezTo>
                    <a:cubicBezTo>
                      <a:pt x="526" y="4857"/>
                      <a:pt x="601" y="5091"/>
                      <a:pt x="601" y="5091"/>
                    </a:cubicBezTo>
                    <a:cubicBezTo>
                      <a:pt x="601" y="5091"/>
                      <a:pt x="451" y="5141"/>
                      <a:pt x="300" y="5272"/>
                    </a:cubicBezTo>
                    <a:cubicBezTo>
                      <a:pt x="150" y="5404"/>
                      <a:pt x="0" y="5617"/>
                      <a:pt x="0" y="5944"/>
                    </a:cubicBezTo>
                    <a:cubicBezTo>
                      <a:pt x="225" y="7552"/>
                      <a:pt x="1187" y="6889"/>
                      <a:pt x="1403" y="7592"/>
                    </a:cubicBezTo>
                    <a:cubicBezTo>
                      <a:pt x="1917" y="9266"/>
                      <a:pt x="3109" y="9092"/>
                      <a:pt x="3157" y="10034"/>
                    </a:cubicBezTo>
                    <a:cubicBezTo>
                      <a:pt x="3201" y="10913"/>
                      <a:pt x="2791" y="11522"/>
                      <a:pt x="1821" y="12173"/>
                    </a:cubicBezTo>
                    <a:cubicBezTo>
                      <a:pt x="5192" y="12692"/>
                      <a:pt x="7372" y="13322"/>
                      <a:pt x="8732" y="14086"/>
                    </a:cubicBezTo>
                    <a:cubicBezTo>
                      <a:pt x="10370" y="15006"/>
                      <a:pt x="10444" y="15699"/>
                      <a:pt x="10323" y="17332"/>
                    </a:cubicBezTo>
                    <a:lnTo>
                      <a:pt x="10323" y="21600"/>
                    </a:lnTo>
                    <a:lnTo>
                      <a:pt x="21600" y="21600"/>
                    </a:lnTo>
                    <a:cubicBezTo>
                      <a:pt x="21600" y="21599"/>
                      <a:pt x="21576" y="20232"/>
                      <a:pt x="21489" y="18798"/>
                    </a:cubicBezTo>
                    <a:cubicBezTo>
                      <a:pt x="21401" y="17364"/>
                      <a:pt x="21251" y="15863"/>
                      <a:pt x="20998" y="15596"/>
                    </a:cubicBezTo>
                    <a:cubicBezTo>
                      <a:pt x="20090" y="14765"/>
                      <a:pt x="18073" y="14191"/>
                      <a:pt x="14333" y="13301"/>
                    </a:cubicBezTo>
                    <a:cubicBezTo>
                      <a:pt x="10594" y="12411"/>
                      <a:pt x="9421" y="11636"/>
                      <a:pt x="9421" y="10034"/>
                    </a:cubicBezTo>
                    <a:cubicBezTo>
                      <a:pt x="9421" y="9085"/>
                      <a:pt x="10520" y="9372"/>
                      <a:pt x="11025" y="7592"/>
                    </a:cubicBezTo>
                    <a:cubicBezTo>
                      <a:pt x="11227" y="6880"/>
                      <a:pt x="12226" y="7605"/>
                      <a:pt x="12428" y="5944"/>
                    </a:cubicBezTo>
                    <a:cubicBezTo>
                      <a:pt x="12428" y="5617"/>
                      <a:pt x="12303" y="5404"/>
                      <a:pt x="12178" y="5272"/>
                    </a:cubicBezTo>
                    <a:cubicBezTo>
                      <a:pt x="12052" y="5141"/>
                      <a:pt x="11927" y="5091"/>
                      <a:pt x="11927" y="5091"/>
                    </a:cubicBezTo>
                    <a:cubicBezTo>
                      <a:pt x="11927" y="5091"/>
                      <a:pt x="12002" y="4857"/>
                      <a:pt x="12090" y="4526"/>
                    </a:cubicBezTo>
                    <a:cubicBezTo>
                      <a:pt x="12178" y="4196"/>
                      <a:pt x="12278" y="3769"/>
                      <a:pt x="12328" y="3384"/>
                    </a:cubicBezTo>
                    <a:cubicBezTo>
                      <a:pt x="12430" y="2435"/>
                      <a:pt x="11418" y="0"/>
                      <a:pt x="6264" y="0"/>
                    </a:cubicBezTo>
                    <a:close/>
                  </a:path>
                </a:pathLst>
              </a:custGeom>
              <a:solidFill>
                <a:schemeClr val="accent1"/>
              </a:solidFill>
              <a:ln>
                <a:noFill/>
              </a:ln>
              <a:effectLst/>
            </p:spPr>
            <p:txBody>
              <a:bodyPr lIns="50800" tIns="50800" rIns="50800" bIns="50800" anchor="ctr"/>
              <a:lstStyle/>
              <a:p>
                <a:endParaRPr lang="id-ID"/>
              </a:p>
            </p:txBody>
          </p:sp>
        </p:grpSp>
        <p:sp>
          <p:nvSpPr>
            <p:cNvPr id="25" name="TextBox 26">
              <a:extLst>
                <a:ext uri="{FF2B5EF4-FFF2-40B4-BE49-F238E27FC236}">
                  <a16:creationId xmlns:a16="http://schemas.microsoft.com/office/drawing/2014/main" xmlns="" id="{7A1864BC-32F3-4DE5-9DA4-C9F330DCD2F1}"/>
                </a:ext>
              </a:extLst>
            </p:cNvPr>
            <p:cNvSpPr txBox="1"/>
            <p:nvPr/>
          </p:nvSpPr>
          <p:spPr>
            <a:xfrm>
              <a:off x="3960597" y="5087453"/>
              <a:ext cx="396262" cy="523220"/>
            </a:xfrm>
            <a:prstGeom prst="rect">
              <a:avLst/>
            </a:prstGeom>
            <a:noFill/>
          </p:spPr>
          <p:txBody>
            <a:bodyPr wrap="none" rtlCol="1">
              <a:spAutoFit/>
            </a:bodyPr>
            <a:lstStyle/>
            <a:p>
              <a:r>
                <a:rPr lang="en-US" sz="2800" b="1" dirty="0">
                  <a:latin typeface="+mj-lt"/>
                </a:rPr>
                <a:t>1</a:t>
              </a:r>
            </a:p>
          </p:txBody>
        </p:sp>
        <p:sp>
          <p:nvSpPr>
            <p:cNvPr id="26" name="TextBox 27">
              <a:extLst>
                <a:ext uri="{FF2B5EF4-FFF2-40B4-BE49-F238E27FC236}">
                  <a16:creationId xmlns:a16="http://schemas.microsoft.com/office/drawing/2014/main" xmlns="" id="{4152EB60-65DE-4DAB-94CC-62D7CB37AD24}"/>
                </a:ext>
              </a:extLst>
            </p:cNvPr>
            <p:cNvSpPr txBox="1"/>
            <p:nvPr/>
          </p:nvSpPr>
          <p:spPr>
            <a:xfrm>
              <a:off x="4787708" y="4729829"/>
              <a:ext cx="420308" cy="584775"/>
            </a:xfrm>
            <a:prstGeom prst="rect">
              <a:avLst/>
            </a:prstGeom>
            <a:noFill/>
          </p:spPr>
          <p:txBody>
            <a:bodyPr wrap="none" rtlCol="1">
              <a:spAutoFit/>
            </a:bodyPr>
            <a:lstStyle/>
            <a:p>
              <a:r>
                <a:rPr lang="en-US" sz="3200" b="1" dirty="0">
                  <a:solidFill>
                    <a:schemeClr val="bg1"/>
                  </a:solidFill>
                  <a:latin typeface="+mj-lt"/>
                </a:rPr>
                <a:t>2</a:t>
              </a:r>
            </a:p>
          </p:txBody>
        </p:sp>
        <p:sp>
          <p:nvSpPr>
            <p:cNvPr id="27" name="TextBox 28">
              <a:extLst>
                <a:ext uri="{FF2B5EF4-FFF2-40B4-BE49-F238E27FC236}">
                  <a16:creationId xmlns:a16="http://schemas.microsoft.com/office/drawing/2014/main" xmlns="" id="{C3C023A2-755B-4D35-9981-45D7342CAEB7}"/>
                </a:ext>
              </a:extLst>
            </p:cNvPr>
            <p:cNvSpPr txBox="1"/>
            <p:nvPr/>
          </p:nvSpPr>
          <p:spPr>
            <a:xfrm>
              <a:off x="6008976" y="3898832"/>
              <a:ext cx="546945" cy="830997"/>
            </a:xfrm>
            <a:prstGeom prst="rect">
              <a:avLst/>
            </a:prstGeom>
            <a:noFill/>
          </p:spPr>
          <p:txBody>
            <a:bodyPr wrap="none" rtlCol="1">
              <a:spAutoFit/>
            </a:bodyPr>
            <a:lstStyle/>
            <a:p>
              <a:r>
                <a:rPr lang="en-US" sz="4800" b="1" dirty="0">
                  <a:latin typeface="+mj-lt"/>
                </a:rPr>
                <a:t>3</a:t>
              </a:r>
            </a:p>
          </p:txBody>
        </p:sp>
        <p:sp>
          <p:nvSpPr>
            <p:cNvPr id="28" name="TextBox 29">
              <a:extLst>
                <a:ext uri="{FF2B5EF4-FFF2-40B4-BE49-F238E27FC236}">
                  <a16:creationId xmlns:a16="http://schemas.microsoft.com/office/drawing/2014/main" xmlns="" id="{2E11BE3F-E6C9-4958-B782-1E6CCC32B940}"/>
                </a:ext>
              </a:extLst>
            </p:cNvPr>
            <p:cNvSpPr txBox="1"/>
            <p:nvPr/>
          </p:nvSpPr>
          <p:spPr>
            <a:xfrm>
              <a:off x="8218302" y="5087453"/>
              <a:ext cx="396262" cy="523220"/>
            </a:xfrm>
            <a:prstGeom prst="rect">
              <a:avLst/>
            </a:prstGeom>
            <a:noFill/>
          </p:spPr>
          <p:txBody>
            <a:bodyPr wrap="none" rtlCol="1">
              <a:spAutoFit/>
            </a:bodyPr>
            <a:lstStyle/>
            <a:p>
              <a:r>
                <a:rPr lang="en-US" sz="2800" b="1" dirty="0">
                  <a:latin typeface="+mj-lt"/>
                </a:rPr>
                <a:t>5</a:t>
              </a:r>
            </a:p>
          </p:txBody>
        </p:sp>
        <p:sp>
          <p:nvSpPr>
            <p:cNvPr id="29" name="TextBox 30">
              <a:extLst>
                <a:ext uri="{FF2B5EF4-FFF2-40B4-BE49-F238E27FC236}">
                  <a16:creationId xmlns:a16="http://schemas.microsoft.com/office/drawing/2014/main" xmlns="" id="{FC06CEC6-3428-45F3-8441-23300A3DFB86}"/>
                </a:ext>
              </a:extLst>
            </p:cNvPr>
            <p:cNvSpPr txBox="1"/>
            <p:nvPr/>
          </p:nvSpPr>
          <p:spPr>
            <a:xfrm>
              <a:off x="7337444" y="4729829"/>
              <a:ext cx="420308" cy="584775"/>
            </a:xfrm>
            <a:prstGeom prst="rect">
              <a:avLst/>
            </a:prstGeom>
            <a:noFill/>
          </p:spPr>
          <p:txBody>
            <a:bodyPr wrap="none" rtlCol="1">
              <a:spAutoFit/>
            </a:bodyPr>
            <a:lstStyle/>
            <a:p>
              <a:r>
                <a:rPr lang="en-US" sz="3200" b="1" dirty="0">
                  <a:solidFill>
                    <a:schemeClr val="bg1"/>
                  </a:solidFill>
                  <a:latin typeface="+mj-lt"/>
                </a:rPr>
                <a:t>4</a:t>
              </a:r>
            </a:p>
          </p:txBody>
        </p:sp>
      </p:grpSp>
    </p:spTree>
    <p:extLst>
      <p:ext uri="{BB962C8B-B14F-4D97-AF65-F5344CB8AC3E}">
        <p14:creationId xmlns:p14="http://schemas.microsoft.com/office/powerpoint/2010/main" val="1193448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97898" y="3549879"/>
            <a:ext cx="4139080" cy="707886"/>
          </a:xfrm>
          <a:prstGeom prst="rect">
            <a:avLst/>
          </a:prstGeom>
          <a:noFill/>
        </p:spPr>
        <p:txBody>
          <a:bodyPr wrap="square" rtlCol="0">
            <a:spAutoFit/>
          </a:bodyPr>
          <a:lstStyle/>
          <a:p>
            <a:pPr algn="dist"/>
            <a:r>
              <a:rPr lang="zh-CN" altLang="en-US" sz="4000">
                <a:latin typeface="+mj-ea"/>
                <a:ea typeface="+mj-ea"/>
              </a:rPr>
              <a:t>点击添加标题</a:t>
            </a:r>
          </a:p>
        </p:txBody>
      </p:sp>
      <p:grpSp>
        <p:nvGrpSpPr>
          <p:cNvPr id="3" name="组合 2">
            <a:extLst>
              <a:ext uri="{FF2B5EF4-FFF2-40B4-BE49-F238E27FC236}">
                <a16:creationId xmlns:a16="http://schemas.microsoft.com/office/drawing/2014/main" xmlns="" id="{F3AF4EFF-04A3-4E50-8106-139A83472AE5}"/>
              </a:ext>
            </a:extLst>
          </p:cNvPr>
          <p:cNvGrpSpPr/>
          <p:nvPr/>
        </p:nvGrpSpPr>
        <p:grpSpPr>
          <a:xfrm>
            <a:off x="-1201056" y="-1236133"/>
            <a:ext cx="15079162" cy="8461813"/>
            <a:chOff x="-1201056" y="-1236133"/>
            <a:chExt cx="15079162" cy="8461813"/>
          </a:xfrm>
        </p:grpSpPr>
        <p:sp>
          <p:nvSpPr>
            <p:cNvPr id="4" name="椭圆 3">
              <a:extLst>
                <a:ext uri="{FF2B5EF4-FFF2-40B4-BE49-F238E27FC236}">
                  <a16:creationId xmlns:a16="http://schemas.microsoft.com/office/drawing/2014/main" xmlns="" id="{DCDF794B-E9F8-4B0A-9EFF-94D8379AA383}"/>
                </a:ext>
              </a:extLst>
            </p:cNvPr>
            <p:cNvSpPr/>
            <p:nvPr/>
          </p:nvSpPr>
          <p:spPr>
            <a:xfrm>
              <a:off x="474101" y="520078"/>
              <a:ext cx="1724813" cy="1724813"/>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A0B4E333-F9A0-4B81-A9C8-3FE113D832CE}"/>
                </a:ext>
              </a:extLst>
            </p:cNvPr>
            <p:cNvSpPr/>
            <p:nvPr/>
          </p:nvSpPr>
          <p:spPr>
            <a:xfrm>
              <a:off x="10919612" y="433428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A7647DE2-5484-43C0-A996-46BE9D5BB720}"/>
                </a:ext>
              </a:extLst>
            </p:cNvPr>
            <p:cNvSpPr/>
            <p:nvPr/>
          </p:nvSpPr>
          <p:spPr>
            <a:xfrm>
              <a:off x="8534399" y="111782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BBAE96CC-2EE8-466E-A328-67BCEB1342AB}"/>
                </a:ext>
              </a:extLst>
            </p:cNvPr>
            <p:cNvSpPr/>
            <p:nvPr/>
          </p:nvSpPr>
          <p:spPr>
            <a:xfrm>
              <a:off x="2682691" y="5679893"/>
              <a:ext cx="619308" cy="619308"/>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1102DF4D-EF28-407B-BA50-E6882B26FFEB}"/>
                </a:ext>
              </a:extLst>
            </p:cNvPr>
            <p:cNvSpPr/>
            <p:nvPr/>
          </p:nvSpPr>
          <p:spPr>
            <a:xfrm>
              <a:off x="-1201056" y="4753414"/>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7B2D1C30-89C9-41F9-9A31-59C1DFE66438}"/>
                </a:ext>
              </a:extLst>
            </p:cNvPr>
            <p:cNvSpPr/>
            <p:nvPr/>
          </p:nvSpPr>
          <p:spPr>
            <a:xfrm>
              <a:off x="11405840" y="-1236133"/>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68462A2F-A60B-4C6F-8AAE-730CB550C039}"/>
                </a:ext>
              </a:extLst>
            </p:cNvPr>
            <p:cNvSpPr/>
            <p:nvPr/>
          </p:nvSpPr>
          <p:spPr>
            <a:xfrm>
              <a:off x="3189182" y="974927"/>
              <a:ext cx="755778" cy="75577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96A051D7-344B-4814-B13E-B3DD8AE6A785}"/>
                </a:ext>
              </a:extLst>
            </p:cNvPr>
            <p:cNvSpPr/>
            <p:nvPr/>
          </p:nvSpPr>
          <p:spPr>
            <a:xfrm>
              <a:off x="10507119" y="6254075"/>
              <a:ext cx="237277" cy="23727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2AEC1E6E-03F0-43DC-927C-AF22AFED1CAE}"/>
                </a:ext>
              </a:extLst>
            </p:cNvPr>
            <p:cNvSpPr/>
            <p:nvPr/>
          </p:nvSpPr>
          <p:spPr>
            <a:xfrm>
              <a:off x="11119199" y="4121313"/>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1A8C223A-D8DB-4ACF-9DE2-2EB193DDDB6A}"/>
                </a:ext>
              </a:extLst>
            </p:cNvPr>
            <p:cNvSpPr/>
            <p:nvPr/>
          </p:nvSpPr>
          <p:spPr>
            <a:xfrm>
              <a:off x="953907" y="5663025"/>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58F721A9-A05D-4FFD-B8DA-2440E000B1E0}"/>
                </a:ext>
              </a:extLst>
            </p:cNvPr>
            <p:cNvSpPr/>
            <p:nvPr/>
          </p:nvSpPr>
          <p:spPr>
            <a:xfrm>
              <a:off x="10475488" y="12183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CE5C36FB-0FE4-428F-9494-2BAFA5C82E68}"/>
                </a:ext>
              </a:extLst>
            </p:cNvPr>
            <p:cNvSpPr/>
            <p:nvPr/>
          </p:nvSpPr>
          <p:spPr>
            <a:xfrm>
              <a:off x="7675145" y="5957916"/>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25B6ECA6-D224-4CD7-8A53-B7F7375F639D}"/>
                </a:ext>
              </a:extLst>
            </p:cNvPr>
            <p:cNvSpPr/>
            <p:nvPr/>
          </p:nvSpPr>
          <p:spPr>
            <a:xfrm>
              <a:off x="2534866" y="46860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a:extLst>
              <a:ext uri="{FF2B5EF4-FFF2-40B4-BE49-F238E27FC236}">
                <a16:creationId xmlns:a16="http://schemas.microsoft.com/office/drawing/2014/main" xmlns="" id="{62B1DDA5-785C-4130-A3B2-684C2B75201A}"/>
              </a:ext>
            </a:extLst>
          </p:cNvPr>
          <p:cNvSpPr txBox="1"/>
          <p:nvPr/>
        </p:nvSpPr>
        <p:spPr>
          <a:xfrm>
            <a:off x="4097898" y="2689498"/>
            <a:ext cx="4139080" cy="677108"/>
          </a:xfrm>
          <a:prstGeom prst="rect">
            <a:avLst/>
          </a:prstGeom>
          <a:solidFill>
            <a:schemeClr val="tx1"/>
          </a:solidFill>
        </p:spPr>
        <p:txBody>
          <a:bodyPr wrap="square" lIns="0" tIns="0" rIns="0" bIns="0" rtlCol="0">
            <a:spAutoFit/>
          </a:bodyPr>
          <a:lstStyle/>
          <a:p>
            <a:pPr algn="ctr"/>
            <a:r>
              <a:rPr lang="zh-CN" altLang="en-US" sz="4400">
                <a:solidFill>
                  <a:schemeClr val="bg1"/>
                </a:solidFill>
                <a:latin typeface="+mj-ea"/>
                <a:ea typeface="+mj-ea"/>
              </a:rPr>
              <a:t>第五部分</a:t>
            </a:r>
          </a:p>
        </p:txBody>
      </p:sp>
    </p:spTree>
    <p:extLst>
      <p:ext uri="{BB962C8B-B14F-4D97-AF65-F5344CB8AC3E}">
        <p14:creationId xmlns:p14="http://schemas.microsoft.com/office/powerpoint/2010/main" val="3467962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97898" y="3549879"/>
            <a:ext cx="4139080" cy="707886"/>
          </a:xfrm>
          <a:prstGeom prst="rect">
            <a:avLst/>
          </a:prstGeom>
          <a:noFill/>
        </p:spPr>
        <p:txBody>
          <a:bodyPr wrap="square" rtlCol="0">
            <a:spAutoFit/>
          </a:bodyPr>
          <a:lstStyle/>
          <a:p>
            <a:pPr algn="dist"/>
            <a:r>
              <a:rPr lang="zh-CN" altLang="en-US" sz="4000">
                <a:latin typeface="+mj-ea"/>
                <a:ea typeface="+mj-ea"/>
              </a:rPr>
              <a:t>点击添加标题</a:t>
            </a:r>
          </a:p>
        </p:txBody>
      </p:sp>
      <p:grpSp>
        <p:nvGrpSpPr>
          <p:cNvPr id="3" name="组合 2">
            <a:extLst>
              <a:ext uri="{FF2B5EF4-FFF2-40B4-BE49-F238E27FC236}">
                <a16:creationId xmlns:a16="http://schemas.microsoft.com/office/drawing/2014/main" xmlns="" id="{F3AF4EFF-04A3-4E50-8106-139A83472AE5}"/>
              </a:ext>
            </a:extLst>
          </p:cNvPr>
          <p:cNvGrpSpPr/>
          <p:nvPr/>
        </p:nvGrpSpPr>
        <p:grpSpPr>
          <a:xfrm>
            <a:off x="-1201056" y="-1236133"/>
            <a:ext cx="15079162" cy="8461813"/>
            <a:chOff x="-1201056" y="-1236133"/>
            <a:chExt cx="15079162" cy="8461813"/>
          </a:xfrm>
        </p:grpSpPr>
        <p:sp>
          <p:nvSpPr>
            <p:cNvPr id="4" name="椭圆 3">
              <a:extLst>
                <a:ext uri="{FF2B5EF4-FFF2-40B4-BE49-F238E27FC236}">
                  <a16:creationId xmlns:a16="http://schemas.microsoft.com/office/drawing/2014/main" xmlns="" id="{DCDF794B-E9F8-4B0A-9EFF-94D8379AA383}"/>
                </a:ext>
              </a:extLst>
            </p:cNvPr>
            <p:cNvSpPr/>
            <p:nvPr/>
          </p:nvSpPr>
          <p:spPr>
            <a:xfrm>
              <a:off x="474101" y="520078"/>
              <a:ext cx="1724813" cy="1724813"/>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A0B4E333-F9A0-4B81-A9C8-3FE113D832CE}"/>
                </a:ext>
              </a:extLst>
            </p:cNvPr>
            <p:cNvSpPr/>
            <p:nvPr/>
          </p:nvSpPr>
          <p:spPr>
            <a:xfrm>
              <a:off x="10919612" y="433428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A7647DE2-5484-43C0-A996-46BE9D5BB720}"/>
                </a:ext>
              </a:extLst>
            </p:cNvPr>
            <p:cNvSpPr/>
            <p:nvPr/>
          </p:nvSpPr>
          <p:spPr>
            <a:xfrm>
              <a:off x="8534399" y="111782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BBAE96CC-2EE8-466E-A328-67BCEB1342AB}"/>
                </a:ext>
              </a:extLst>
            </p:cNvPr>
            <p:cNvSpPr/>
            <p:nvPr/>
          </p:nvSpPr>
          <p:spPr>
            <a:xfrm>
              <a:off x="2682691" y="5679893"/>
              <a:ext cx="619308" cy="619308"/>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1102DF4D-EF28-407B-BA50-E6882B26FFEB}"/>
                </a:ext>
              </a:extLst>
            </p:cNvPr>
            <p:cNvSpPr/>
            <p:nvPr/>
          </p:nvSpPr>
          <p:spPr>
            <a:xfrm>
              <a:off x="-1201056" y="4753414"/>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7B2D1C30-89C9-41F9-9A31-59C1DFE66438}"/>
                </a:ext>
              </a:extLst>
            </p:cNvPr>
            <p:cNvSpPr/>
            <p:nvPr/>
          </p:nvSpPr>
          <p:spPr>
            <a:xfrm>
              <a:off x="11405840" y="-1236133"/>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68462A2F-A60B-4C6F-8AAE-730CB550C039}"/>
                </a:ext>
              </a:extLst>
            </p:cNvPr>
            <p:cNvSpPr/>
            <p:nvPr/>
          </p:nvSpPr>
          <p:spPr>
            <a:xfrm>
              <a:off x="3189182" y="974927"/>
              <a:ext cx="755778" cy="75577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96A051D7-344B-4814-B13E-B3DD8AE6A785}"/>
                </a:ext>
              </a:extLst>
            </p:cNvPr>
            <p:cNvSpPr/>
            <p:nvPr/>
          </p:nvSpPr>
          <p:spPr>
            <a:xfrm>
              <a:off x="10507119" y="6254075"/>
              <a:ext cx="237277" cy="23727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2AEC1E6E-03F0-43DC-927C-AF22AFED1CAE}"/>
                </a:ext>
              </a:extLst>
            </p:cNvPr>
            <p:cNvSpPr/>
            <p:nvPr/>
          </p:nvSpPr>
          <p:spPr>
            <a:xfrm>
              <a:off x="11119199" y="4121313"/>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1A8C223A-D8DB-4ACF-9DE2-2EB193DDDB6A}"/>
                </a:ext>
              </a:extLst>
            </p:cNvPr>
            <p:cNvSpPr/>
            <p:nvPr/>
          </p:nvSpPr>
          <p:spPr>
            <a:xfrm>
              <a:off x="953907" y="5663025"/>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58F721A9-A05D-4FFD-B8DA-2440E000B1E0}"/>
                </a:ext>
              </a:extLst>
            </p:cNvPr>
            <p:cNvSpPr/>
            <p:nvPr/>
          </p:nvSpPr>
          <p:spPr>
            <a:xfrm>
              <a:off x="10475488" y="12183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CE5C36FB-0FE4-428F-9494-2BAFA5C82E68}"/>
                </a:ext>
              </a:extLst>
            </p:cNvPr>
            <p:cNvSpPr/>
            <p:nvPr/>
          </p:nvSpPr>
          <p:spPr>
            <a:xfrm>
              <a:off x="7675145" y="5957916"/>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25B6ECA6-D224-4CD7-8A53-B7F7375F639D}"/>
                </a:ext>
              </a:extLst>
            </p:cNvPr>
            <p:cNvSpPr/>
            <p:nvPr/>
          </p:nvSpPr>
          <p:spPr>
            <a:xfrm>
              <a:off x="2534866" y="46860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a:extLst>
              <a:ext uri="{FF2B5EF4-FFF2-40B4-BE49-F238E27FC236}">
                <a16:creationId xmlns:a16="http://schemas.microsoft.com/office/drawing/2014/main" xmlns="" id="{62B1DDA5-785C-4130-A3B2-684C2B75201A}"/>
              </a:ext>
            </a:extLst>
          </p:cNvPr>
          <p:cNvSpPr txBox="1"/>
          <p:nvPr/>
        </p:nvSpPr>
        <p:spPr>
          <a:xfrm>
            <a:off x="4097898" y="2689498"/>
            <a:ext cx="4139080" cy="677108"/>
          </a:xfrm>
          <a:prstGeom prst="rect">
            <a:avLst/>
          </a:prstGeom>
          <a:solidFill>
            <a:schemeClr val="tx1"/>
          </a:solidFill>
        </p:spPr>
        <p:txBody>
          <a:bodyPr wrap="square" lIns="0" tIns="0" rIns="0" bIns="0" rtlCol="0">
            <a:spAutoFit/>
          </a:bodyPr>
          <a:lstStyle/>
          <a:p>
            <a:pPr algn="ctr"/>
            <a:r>
              <a:rPr lang="zh-CN" altLang="en-US" sz="4400">
                <a:solidFill>
                  <a:schemeClr val="bg1"/>
                </a:solidFill>
                <a:latin typeface="+mj-ea"/>
                <a:ea typeface="+mj-ea"/>
              </a:rPr>
              <a:t>第一部分</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sp>
        <p:nvSpPr>
          <p:cNvPr id="3" name="矩形 2">
            <a:extLst>
              <a:ext uri="{FF2B5EF4-FFF2-40B4-BE49-F238E27FC236}">
                <a16:creationId xmlns:a16="http://schemas.microsoft.com/office/drawing/2014/main" xmlns="" id="{FAE1DA31-0B45-47EF-A7D1-EC8F377BE161}"/>
              </a:ext>
            </a:extLst>
          </p:cNvPr>
          <p:cNvSpPr/>
          <p:nvPr/>
        </p:nvSpPr>
        <p:spPr>
          <a:xfrm>
            <a:off x="0" y="3693262"/>
            <a:ext cx="12192000" cy="31647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Shape 46460">
            <a:extLst>
              <a:ext uri="{FF2B5EF4-FFF2-40B4-BE49-F238E27FC236}">
                <a16:creationId xmlns:a16="http://schemas.microsoft.com/office/drawing/2014/main" xmlns="" id="{E4129749-5CCC-4DBC-91B8-C1DB0EDFC1DF}"/>
              </a:ext>
            </a:extLst>
          </p:cNvPr>
          <p:cNvSpPr/>
          <p:nvPr/>
        </p:nvSpPr>
        <p:spPr>
          <a:xfrm>
            <a:off x="1428878" y="239084"/>
            <a:ext cx="9334244" cy="44441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028" y="1509"/>
                </a:lnTo>
                <a:lnTo>
                  <a:pt x="19608" y="2727"/>
                </a:lnTo>
                <a:lnTo>
                  <a:pt x="13700" y="18484"/>
                </a:lnTo>
                <a:lnTo>
                  <a:pt x="12757" y="11517"/>
                </a:lnTo>
                <a:lnTo>
                  <a:pt x="10642" y="16851"/>
                </a:lnTo>
                <a:lnTo>
                  <a:pt x="8243" y="8415"/>
                </a:lnTo>
                <a:lnTo>
                  <a:pt x="5794" y="17536"/>
                </a:lnTo>
                <a:lnTo>
                  <a:pt x="3063" y="13801"/>
                </a:lnTo>
                <a:lnTo>
                  <a:pt x="1161" y="17207"/>
                </a:lnTo>
                <a:lnTo>
                  <a:pt x="0" y="15366"/>
                </a:lnTo>
                <a:lnTo>
                  <a:pt x="1218" y="17816"/>
                </a:lnTo>
                <a:lnTo>
                  <a:pt x="3041" y="14711"/>
                </a:lnTo>
                <a:lnTo>
                  <a:pt x="5895" y="18940"/>
                </a:lnTo>
                <a:lnTo>
                  <a:pt x="8220" y="10528"/>
                </a:lnTo>
                <a:lnTo>
                  <a:pt x="10563" y="18849"/>
                </a:lnTo>
                <a:lnTo>
                  <a:pt x="12386" y="14479"/>
                </a:lnTo>
                <a:lnTo>
                  <a:pt x="13447" y="21600"/>
                </a:lnTo>
                <a:lnTo>
                  <a:pt x="20242" y="4059"/>
                </a:lnTo>
                <a:lnTo>
                  <a:pt x="20882" y="5403"/>
                </a:lnTo>
                <a:lnTo>
                  <a:pt x="21600" y="0"/>
                </a:lnTo>
                <a:close/>
              </a:path>
            </a:pathLst>
          </a:custGeom>
          <a:solidFill>
            <a:schemeClr val="accent2"/>
          </a:solidFill>
          <a:ln w="12700" cap="flat">
            <a:noFill/>
            <a:miter lim="400000"/>
          </a:ln>
          <a:effectLst/>
        </p:spPr>
        <p:txBody>
          <a:bodyPr wrap="square" lIns="0" tIns="0" rIns="0" bIns="0" numCol="1" anchor="t">
            <a:noAutofit/>
          </a:bodyPr>
          <a:lstStyle/>
          <a:p>
            <a:endParaRPr/>
          </a:p>
        </p:txBody>
      </p:sp>
      <p:grpSp>
        <p:nvGrpSpPr>
          <p:cNvPr id="5" name="组合 4">
            <a:extLst>
              <a:ext uri="{FF2B5EF4-FFF2-40B4-BE49-F238E27FC236}">
                <a16:creationId xmlns:a16="http://schemas.microsoft.com/office/drawing/2014/main" xmlns="" id="{2ED1CB2B-92E5-47DA-A331-FFB4AC13C771}"/>
              </a:ext>
            </a:extLst>
          </p:cNvPr>
          <p:cNvGrpSpPr/>
          <p:nvPr/>
        </p:nvGrpSpPr>
        <p:grpSpPr>
          <a:xfrm>
            <a:off x="2149201" y="550401"/>
            <a:ext cx="9841773" cy="2401823"/>
            <a:chOff x="2149201" y="550401"/>
            <a:chExt cx="9841773" cy="2401823"/>
          </a:xfrm>
        </p:grpSpPr>
        <p:sp>
          <p:nvSpPr>
            <p:cNvPr id="6" name="文本框 5">
              <a:extLst>
                <a:ext uri="{FF2B5EF4-FFF2-40B4-BE49-F238E27FC236}">
                  <a16:creationId xmlns:a16="http://schemas.microsoft.com/office/drawing/2014/main" xmlns="" id="{DFF47F1F-3A69-4464-9AA6-98964DA6FE34}"/>
                </a:ext>
              </a:extLst>
            </p:cNvPr>
            <p:cNvSpPr txBox="1"/>
            <p:nvPr/>
          </p:nvSpPr>
          <p:spPr>
            <a:xfrm>
              <a:off x="2149201" y="2244338"/>
              <a:ext cx="1260281" cy="707886"/>
            </a:xfrm>
            <a:prstGeom prst="rect">
              <a:avLst/>
            </a:prstGeom>
            <a:noFill/>
          </p:spPr>
          <p:txBody>
            <a:bodyPr wrap="none" rtlCol="0">
              <a:spAutoFit/>
            </a:bodyPr>
            <a:lstStyle/>
            <a:p>
              <a:r>
                <a:rPr lang="en-US" altLang="zh-CN" sz="4000"/>
                <a:t>150%</a:t>
              </a:r>
              <a:endParaRPr lang="zh-CN" altLang="en-US" sz="4000"/>
            </a:p>
          </p:txBody>
        </p:sp>
        <p:sp>
          <p:nvSpPr>
            <p:cNvPr id="7" name="文本框 6">
              <a:extLst>
                <a:ext uri="{FF2B5EF4-FFF2-40B4-BE49-F238E27FC236}">
                  <a16:creationId xmlns:a16="http://schemas.microsoft.com/office/drawing/2014/main" xmlns="" id="{B7C8F809-9334-4D52-BEFB-AC7DF5F00CC3}"/>
                </a:ext>
              </a:extLst>
            </p:cNvPr>
            <p:cNvSpPr txBox="1"/>
            <p:nvPr/>
          </p:nvSpPr>
          <p:spPr>
            <a:xfrm>
              <a:off x="4378519" y="1258287"/>
              <a:ext cx="1261884" cy="707886"/>
            </a:xfrm>
            <a:prstGeom prst="rect">
              <a:avLst/>
            </a:prstGeom>
            <a:noFill/>
          </p:spPr>
          <p:txBody>
            <a:bodyPr wrap="none" rtlCol="0">
              <a:spAutoFit/>
            </a:bodyPr>
            <a:lstStyle/>
            <a:p>
              <a:r>
                <a:rPr lang="en-US" altLang="zh-CN" sz="4000"/>
                <a:t>310%</a:t>
              </a:r>
              <a:endParaRPr lang="zh-CN" altLang="en-US" sz="4000"/>
            </a:p>
          </p:txBody>
        </p:sp>
        <p:sp>
          <p:nvSpPr>
            <p:cNvPr id="8" name="文本框 7">
              <a:extLst>
                <a:ext uri="{FF2B5EF4-FFF2-40B4-BE49-F238E27FC236}">
                  <a16:creationId xmlns:a16="http://schemas.microsoft.com/office/drawing/2014/main" xmlns="" id="{EE614959-C73E-42E8-BA9D-C8E8F10129FA}"/>
                </a:ext>
              </a:extLst>
            </p:cNvPr>
            <p:cNvSpPr txBox="1"/>
            <p:nvPr/>
          </p:nvSpPr>
          <p:spPr>
            <a:xfrm>
              <a:off x="6359123" y="1866070"/>
              <a:ext cx="1329210" cy="707886"/>
            </a:xfrm>
            <a:prstGeom prst="rect">
              <a:avLst/>
            </a:prstGeom>
            <a:noFill/>
          </p:spPr>
          <p:txBody>
            <a:bodyPr wrap="none" rtlCol="0">
              <a:spAutoFit/>
            </a:bodyPr>
            <a:lstStyle/>
            <a:p>
              <a:r>
                <a:rPr lang="en-US" altLang="zh-CN" sz="4000"/>
                <a:t>230%</a:t>
              </a:r>
              <a:endParaRPr lang="zh-CN" altLang="en-US" sz="4000"/>
            </a:p>
          </p:txBody>
        </p:sp>
        <p:sp>
          <p:nvSpPr>
            <p:cNvPr id="9" name="文本框 8">
              <a:extLst>
                <a:ext uri="{FF2B5EF4-FFF2-40B4-BE49-F238E27FC236}">
                  <a16:creationId xmlns:a16="http://schemas.microsoft.com/office/drawing/2014/main" xmlns="" id="{1F039B0E-46CC-44EE-B11C-D3C2A64150D5}"/>
                </a:ext>
              </a:extLst>
            </p:cNvPr>
            <p:cNvSpPr txBox="1"/>
            <p:nvPr/>
          </p:nvSpPr>
          <p:spPr>
            <a:xfrm>
              <a:off x="10655352" y="550401"/>
              <a:ext cx="1335622" cy="707886"/>
            </a:xfrm>
            <a:prstGeom prst="rect">
              <a:avLst/>
            </a:prstGeom>
            <a:noFill/>
          </p:spPr>
          <p:txBody>
            <a:bodyPr wrap="none" rtlCol="0">
              <a:spAutoFit/>
            </a:bodyPr>
            <a:lstStyle/>
            <a:p>
              <a:r>
                <a:rPr lang="en-US" altLang="zh-CN" sz="4000"/>
                <a:t>550%</a:t>
              </a:r>
              <a:endParaRPr lang="zh-CN" altLang="en-US" sz="4000"/>
            </a:p>
          </p:txBody>
        </p:sp>
      </p:grpSp>
      <p:grpSp>
        <p:nvGrpSpPr>
          <p:cNvPr id="10" name="组合 9">
            <a:extLst>
              <a:ext uri="{FF2B5EF4-FFF2-40B4-BE49-F238E27FC236}">
                <a16:creationId xmlns:a16="http://schemas.microsoft.com/office/drawing/2014/main" xmlns="" id="{4ACD89A2-BA87-42C5-8DB6-F5908A03EDD3}"/>
              </a:ext>
            </a:extLst>
          </p:cNvPr>
          <p:cNvGrpSpPr/>
          <p:nvPr/>
        </p:nvGrpSpPr>
        <p:grpSpPr>
          <a:xfrm>
            <a:off x="626890" y="4328923"/>
            <a:ext cx="2280413" cy="1266822"/>
            <a:chOff x="824737" y="4098121"/>
            <a:chExt cx="2280413" cy="1266822"/>
          </a:xfrm>
        </p:grpSpPr>
        <p:sp>
          <p:nvSpPr>
            <p:cNvPr id="11" name="文本框 10">
              <a:extLst>
                <a:ext uri="{FF2B5EF4-FFF2-40B4-BE49-F238E27FC236}">
                  <a16:creationId xmlns:a16="http://schemas.microsoft.com/office/drawing/2014/main" xmlns="" id="{12F415BA-6051-43D3-AF27-8539E21E542E}"/>
                </a:ext>
              </a:extLst>
            </p:cNvPr>
            <p:cNvSpPr txBox="1"/>
            <p:nvPr/>
          </p:nvSpPr>
          <p:spPr>
            <a:xfrm>
              <a:off x="1208167" y="4098121"/>
              <a:ext cx="1388472" cy="400110"/>
            </a:xfrm>
            <a:prstGeom prst="rect">
              <a:avLst/>
            </a:prstGeom>
            <a:noFill/>
          </p:spPr>
          <p:txBody>
            <a:bodyPr wrap="square">
              <a:spAutoFit/>
            </a:bodyPr>
            <a:lstStyle/>
            <a:p>
              <a:r>
                <a:rPr lang="zh-CN" altLang="en-US" sz="2000">
                  <a:latin typeface="+mj-ea"/>
                  <a:ea typeface="+mj-ea"/>
                </a:rPr>
                <a:t>璞石设计</a:t>
              </a:r>
            </a:p>
          </p:txBody>
        </p:sp>
        <p:sp>
          <p:nvSpPr>
            <p:cNvPr id="12" name="文本框 11">
              <a:extLst>
                <a:ext uri="{FF2B5EF4-FFF2-40B4-BE49-F238E27FC236}">
                  <a16:creationId xmlns:a16="http://schemas.microsoft.com/office/drawing/2014/main" xmlns="" id="{71456EDC-9578-4E03-B571-55C4177E5B0F}"/>
                </a:ext>
              </a:extLst>
            </p:cNvPr>
            <p:cNvSpPr txBox="1"/>
            <p:nvPr/>
          </p:nvSpPr>
          <p:spPr>
            <a:xfrm>
              <a:off x="824737" y="4467453"/>
              <a:ext cx="2280413"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Shape 48102">
              <a:extLst>
                <a:ext uri="{FF2B5EF4-FFF2-40B4-BE49-F238E27FC236}">
                  <a16:creationId xmlns:a16="http://schemas.microsoft.com/office/drawing/2014/main" xmlns="" id="{65EBECE1-E369-4DE9-B06A-93AE5F5E2FBE}"/>
                </a:ext>
              </a:extLst>
            </p:cNvPr>
            <p:cNvSpPr/>
            <p:nvPr/>
          </p:nvSpPr>
          <p:spPr>
            <a:xfrm>
              <a:off x="938213" y="4128076"/>
              <a:ext cx="306457" cy="260210"/>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chemeClr val="accent2"/>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14" name="组合 13">
            <a:extLst>
              <a:ext uri="{FF2B5EF4-FFF2-40B4-BE49-F238E27FC236}">
                <a16:creationId xmlns:a16="http://schemas.microsoft.com/office/drawing/2014/main" xmlns="" id="{9ACF62EB-DB2D-44E1-AA43-1B3B1151DC63}"/>
              </a:ext>
            </a:extLst>
          </p:cNvPr>
          <p:cNvGrpSpPr/>
          <p:nvPr/>
        </p:nvGrpSpPr>
        <p:grpSpPr>
          <a:xfrm>
            <a:off x="2948574" y="4328923"/>
            <a:ext cx="2280413" cy="1266822"/>
            <a:chOff x="3238312" y="4279909"/>
            <a:chExt cx="2280413" cy="1266822"/>
          </a:xfrm>
        </p:grpSpPr>
        <p:grpSp>
          <p:nvGrpSpPr>
            <p:cNvPr id="15" name="组合 14">
              <a:extLst>
                <a:ext uri="{FF2B5EF4-FFF2-40B4-BE49-F238E27FC236}">
                  <a16:creationId xmlns:a16="http://schemas.microsoft.com/office/drawing/2014/main" xmlns="" id="{B3FB573D-2FC6-4013-878A-CDE24BB7A00B}"/>
                </a:ext>
              </a:extLst>
            </p:cNvPr>
            <p:cNvGrpSpPr/>
            <p:nvPr/>
          </p:nvGrpSpPr>
          <p:grpSpPr>
            <a:xfrm>
              <a:off x="3238312" y="4279909"/>
              <a:ext cx="2280413" cy="1266822"/>
              <a:chOff x="824737" y="4098121"/>
              <a:chExt cx="2280413" cy="1266822"/>
            </a:xfrm>
          </p:grpSpPr>
          <p:sp>
            <p:nvSpPr>
              <p:cNvPr id="17" name="文本框 16">
                <a:extLst>
                  <a:ext uri="{FF2B5EF4-FFF2-40B4-BE49-F238E27FC236}">
                    <a16:creationId xmlns:a16="http://schemas.microsoft.com/office/drawing/2014/main" xmlns="" id="{F1769688-6BB0-4288-B590-30235EA2A6B3}"/>
                  </a:ext>
                </a:extLst>
              </p:cNvPr>
              <p:cNvSpPr txBox="1"/>
              <p:nvPr/>
            </p:nvSpPr>
            <p:spPr>
              <a:xfrm>
                <a:off x="1208167" y="4098121"/>
                <a:ext cx="1388472" cy="400110"/>
              </a:xfrm>
              <a:prstGeom prst="rect">
                <a:avLst/>
              </a:prstGeom>
              <a:noFill/>
            </p:spPr>
            <p:txBody>
              <a:bodyPr wrap="square">
                <a:spAutoFit/>
              </a:bodyPr>
              <a:lstStyle/>
              <a:p>
                <a:r>
                  <a:rPr lang="zh-CN" altLang="en-US" sz="2000">
                    <a:latin typeface="+mj-ea"/>
                    <a:ea typeface="+mj-ea"/>
                  </a:rPr>
                  <a:t>璞石设计</a:t>
                </a:r>
              </a:p>
            </p:txBody>
          </p:sp>
          <p:sp>
            <p:nvSpPr>
              <p:cNvPr id="18" name="文本框 17">
                <a:extLst>
                  <a:ext uri="{FF2B5EF4-FFF2-40B4-BE49-F238E27FC236}">
                    <a16:creationId xmlns:a16="http://schemas.microsoft.com/office/drawing/2014/main" xmlns="" id="{DB704A89-7F4E-4DD4-BFE7-E54D9B0BFFE3}"/>
                  </a:ext>
                </a:extLst>
              </p:cNvPr>
              <p:cNvSpPr txBox="1"/>
              <p:nvPr/>
            </p:nvSpPr>
            <p:spPr>
              <a:xfrm>
                <a:off x="824737" y="4467453"/>
                <a:ext cx="2280413"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
          <p:nvSpPr>
            <p:cNvPr id="16" name="Shape 48106">
              <a:extLst>
                <a:ext uri="{FF2B5EF4-FFF2-40B4-BE49-F238E27FC236}">
                  <a16:creationId xmlns:a16="http://schemas.microsoft.com/office/drawing/2014/main" xmlns="" id="{94166ECE-79EC-46BE-AF95-940A3872814B}"/>
                </a:ext>
              </a:extLst>
            </p:cNvPr>
            <p:cNvSpPr/>
            <p:nvPr/>
          </p:nvSpPr>
          <p:spPr>
            <a:xfrm>
              <a:off x="3351393" y="4364832"/>
              <a:ext cx="307864" cy="205242"/>
            </a:xfrm>
            <a:custGeom>
              <a:avLst/>
              <a:gdLst/>
              <a:ahLst/>
              <a:cxnLst>
                <a:cxn ang="0">
                  <a:pos x="wd2" y="hd2"/>
                </a:cxn>
                <a:cxn ang="5400000">
                  <a:pos x="wd2" y="hd2"/>
                </a:cxn>
                <a:cxn ang="10800000">
                  <a:pos x="wd2" y="hd2"/>
                </a:cxn>
                <a:cxn ang="16200000">
                  <a:pos x="wd2" y="hd2"/>
                </a:cxn>
              </a:cxnLst>
              <a:rect l="0" t="0" r="r" b="b"/>
              <a:pathLst>
                <a:path w="21600" h="21600" extrusionOk="0">
                  <a:moveTo>
                    <a:pt x="15300" y="10800"/>
                  </a:moveTo>
                  <a:cubicBezTo>
                    <a:pt x="15300" y="7073"/>
                    <a:pt x="13285" y="4050"/>
                    <a:pt x="10800" y="4050"/>
                  </a:cubicBezTo>
                  <a:cubicBezTo>
                    <a:pt x="8315" y="4050"/>
                    <a:pt x="6300" y="7073"/>
                    <a:pt x="6300" y="10800"/>
                  </a:cubicBezTo>
                  <a:cubicBezTo>
                    <a:pt x="6300" y="14527"/>
                    <a:pt x="8315" y="17550"/>
                    <a:pt x="10800" y="17550"/>
                  </a:cubicBezTo>
                  <a:cubicBezTo>
                    <a:pt x="13285" y="17550"/>
                    <a:pt x="15300" y="14527"/>
                    <a:pt x="15300" y="10800"/>
                  </a:cubicBezTo>
                  <a:close/>
                  <a:moveTo>
                    <a:pt x="21600" y="10800"/>
                  </a:moveTo>
                  <a:cubicBezTo>
                    <a:pt x="21600" y="10800"/>
                    <a:pt x="16764" y="21600"/>
                    <a:pt x="10800" y="21600"/>
                  </a:cubicBezTo>
                  <a:cubicBezTo>
                    <a:pt x="4836" y="21600"/>
                    <a:pt x="0" y="10800"/>
                    <a:pt x="0" y="10800"/>
                  </a:cubicBezTo>
                  <a:cubicBezTo>
                    <a:pt x="0" y="10800"/>
                    <a:pt x="4836" y="0"/>
                    <a:pt x="10800" y="0"/>
                  </a:cubicBezTo>
                  <a:cubicBezTo>
                    <a:pt x="16764" y="0"/>
                    <a:pt x="21600" y="10800"/>
                    <a:pt x="21600" y="10800"/>
                  </a:cubicBezTo>
                  <a:close/>
                  <a:moveTo>
                    <a:pt x="12600" y="10800"/>
                  </a:moveTo>
                  <a:cubicBezTo>
                    <a:pt x="12600" y="12290"/>
                    <a:pt x="11794" y="13500"/>
                    <a:pt x="10800" y="13500"/>
                  </a:cubicBezTo>
                  <a:cubicBezTo>
                    <a:pt x="9806" y="13500"/>
                    <a:pt x="9000" y="12290"/>
                    <a:pt x="9000" y="10800"/>
                  </a:cubicBezTo>
                  <a:cubicBezTo>
                    <a:pt x="9000" y="9310"/>
                    <a:pt x="9806" y="8100"/>
                    <a:pt x="10800" y="8100"/>
                  </a:cubicBezTo>
                  <a:cubicBezTo>
                    <a:pt x="11794" y="8100"/>
                    <a:pt x="12600" y="9310"/>
                    <a:pt x="12600" y="10800"/>
                  </a:cubicBezTo>
                  <a:close/>
                </a:path>
              </a:pathLst>
            </a:custGeom>
            <a:solidFill>
              <a:schemeClr val="accent2"/>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19" name="组合 18">
            <a:extLst>
              <a:ext uri="{FF2B5EF4-FFF2-40B4-BE49-F238E27FC236}">
                <a16:creationId xmlns:a16="http://schemas.microsoft.com/office/drawing/2014/main" xmlns="" id="{F6769796-F11C-4B49-8EE8-6E4E0F3E762E}"/>
              </a:ext>
            </a:extLst>
          </p:cNvPr>
          <p:cNvGrpSpPr/>
          <p:nvPr/>
        </p:nvGrpSpPr>
        <p:grpSpPr>
          <a:xfrm>
            <a:off x="5270258" y="4328923"/>
            <a:ext cx="2280413" cy="1266822"/>
            <a:chOff x="5270258" y="4328923"/>
            <a:chExt cx="2280413" cy="1266822"/>
          </a:xfrm>
        </p:grpSpPr>
        <p:grpSp>
          <p:nvGrpSpPr>
            <p:cNvPr id="20" name="组合 19">
              <a:extLst>
                <a:ext uri="{FF2B5EF4-FFF2-40B4-BE49-F238E27FC236}">
                  <a16:creationId xmlns:a16="http://schemas.microsoft.com/office/drawing/2014/main" xmlns="" id="{1725E284-28DF-4C7F-8EAD-E6E348A84609}"/>
                </a:ext>
              </a:extLst>
            </p:cNvPr>
            <p:cNvGrpSpPr/>
            <p:nvPr/>
          </p:nvGrpSpPr>
          <p:grpSpPr>
            <a:xfrm>
              <a:off x="5270258" y="4328923"/>
              <a:ext cx="2280413" cy="1266822"/>
              <a:chOff x="824737" y="4098121"/>
              <a:chExt cx="2280413" cy="1266822"/>
            </a:xfrm>
          </p:grpSpPr>
          <p:sp>
            <p:nvSpPr>
              <p:cNvPr id="22" name="文本框 21">
                <a:extLst>
                  <a:ext uri="{FF2B5EF4-FFF2-40B4-BE49-F238E27FC236}">
                    <a16:creationId xmlns:a16="http://schemas.microsoft.com/office/drawing/2014/main" xmlns="" id="{4B4B5EA4-CD62-494D-A5B3-50E6F3CD4794}"/>
                  </a:ext>
                </a:extLst>
              </p:cNvPr>
              <p:cNvSpPr txBox="1"/>
              <p:nvPr/>
            </p:nvSpPr>
            <p:spPr>
              <a:xfrm>
                <a:off x="1208167" y="4098121"/>
                <a:ext cx="1388472" cy="400110"/>
              </a:xfrm>
              <a:prstGeom prst="rect">
                <a:avLst/>
              </a:prstGeom>
              <a:noFill/>
            </p:spPr>
            <p:txBody>
              <a:bodyPr wrap="square">
                <a:spAutoFit/>
              </a:bodyPr>
              <a:lstStyle/>
              <a:p>
                <a:r>
                  <a:rPr lang="zh-CN" altLang="en-US" sz="2000">
                    <a:latin typeface="+mj-ea"/>
                    <a:ea typeface="+mj-ea"/>
                  </a:rPr>
                  <a:t>璞石设计</a:t>
                </a:r>
              </a:p>
            </p:txBody>
          </p:sp>
          <p:sp>
            <p:nvSpPr>
              <p:cNvPr id="23" name="文本框 22">
                <a:extLst>
                  <a:ext uri="{FF2B5EF4-FFF2-40B4-BE49-F238E27FC236}">
                    <a16:creationId xmlns:a16="http://schemas.microsoft.com/office/drawing/2014/main" xmlns="" id="{692877B9-B2AD-4CF9-BAEB-5AA3FF9F5B61}"/>
                  </a:ext>
                </a:extLst>
              </p:cNvPr>
              <p:cNvSpPr txBox="1"/>
              <p:nvPr/>
            </p:nvSpPr>
            <p:spPr>
              <a:xfrm>
                <a:off x="824737" y="4467453"/>
                <a:ext cx="2280413"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
          <p:nvSpPr>
            <p:cNvPr id="21" name="Shape 48113">
              <a:extLst>
                <a:ext uri="{FF2B5EF4-FFF2-40B4-BE49-F238E27FC236}">
                  <a16:creationId xmlns:a16="http://schemas.microsoft.com/office/drawing/2014/main" xmlns="" id="{8ED0C1A0-7228-4F8B-B24C-952D273BFA07}"/>
                </a:ext>
              </a:extLst>
            </p:cNvPr>
            <p:cNvSpPr/>
            <p:nvPr/>
          </p:nvSpPr>
          <p:spPr>
            <a:xfrm>
              <a:off x="5406304" y="4401148"/>
              <a:ext cx="232319" cy="232319"/>
            </a:xfrm>
            <a:custGeom>
              <a:avLst/>
              <a:gdLst/>
              <a:ahLst/>
              <a:cxnLst>
                <a:cxn ang="0">
                  <a:pos x="wd2" y="hd2"/>
                </a:cxn>
                <a:cxn ang="5400000">
                  <a:pos x="wd2" y="hd2"/>
                </a:cxn>
                <a:cxn ang="10800000">
                  <a:pos x="wd2" y="hd2"/>
                </a:cxn>
                <a:cxn ang="16200000">
                  <a:pos x="wd2" y="hd2"/>
                </a:cxn>
              </a:cxnLst>
              <a:rect l="0" t="0" r="r" b="b"/>
              <a:pathLst>
                <a:path w="21367" h="21010" extrusionOk="0">
                  <a:moveTo>
                    <a:pt x="8505" y="13647"/>
                  </a:moveTo>
                  <a:cubicBezTo>
                    <a:pt x="5529" y="13647"/>
                    <a:pt x="3116" y="11263"/>
                    <a:pt x="3116" y="8322"/>
                  </a:cubicBezTo>
                  <a:cubicBezTo>
                    <a:pt x="3116" y="5382"/>
                    <a:pt x="5529" y="2999"/>
                    <a:pt x="8505" y="2999"/>
                  </a:cubicBezTo>
                  <a:cubicBezTo>
                    <a:pt x="11481" y="2999"/>
                    <a:pt x="13894" y="5382"/>
                    <a:pt x="13894" y="8322"/>
                  </a:cubicBezTo>
                  <a:cubicBezTo>
                    <a:pt x="13894" y="11263"/>
                    <a:pt x="11481" y="13647"/>
                    <a:pt x="8505" y="13647"/>
                  </a:cubicBezTo>
                  <a:close/>
                  <a:moveTo>
                    <a:pt x="21039" y="18205"/>
                  </a:moveTo>
                  <a:cubicBezTo>
                    <a:pt x="20257" y="17063"/>
                    <a:pt x="16910" y="14118"/>
                    <a:pt x="15508" y="12905"/>
                  </a:cubicBezTo>
                  <a:cubicBezTo>
                    <a:pt x="16378" y="11592"/>
                    <a:pt x="16888" y="10026"/>
                    <a:pt x="16888" y="8341"/>
                  </a:cubicBezTo>
                  <a:cubicBezTo>
                    <a:pt x="16888" y="3734"/>
                    <a:pt x="13108" y="0"/>
                    <a:pt x="8445" y="0"/>
                  </a:cubicBezTo>
                  <a:cubicBezTo>
                    <a:pt x="3781" y="0"/>
                    <a:pt x="0" y="3734"/>
                    <a:pt x="0" y="8341"/>
                  </a:cubicBezTo>
                  <a:cubicBezTo>
                    <a:pt x="0" y="12948"/>
                    <a:pt x="3781" y="16682"/>
                    <a:pt x="8445" y="16682"/>
                  </a:cubicBezTo>
                  <a:cubicBezTo>
                    <a:pt x="10043" y="16682"/>
                    <a:pt x="11532" y="16235"/>
                    <a:pt x="12806" y="15473"/>
                  </a:cubicBezTo>
                  <a:lnTo>
                    <a:pt x="18413" y="20577"/>
                  </a:lnTo>
                  <a:cubicBezTo>
                    <a:pt x="18413" y="20577"/>
                    <a:pt x="19615" y="21600"/>
                    <a:pt x="20819" y="20500"/>
                  </a:cubicBezTo>
                  <a:cubicBezTo>
                    <a:pt x="21600" y="19785"/>
                    <a:pt x="21427" y="18770"/>
                    <a:pt x="21039" y="18205"/>
                  </a:cubicBezTo>
                  <a:close/>
                </a:path>
              </a:pathLst>
            </a:custGeom>
            <a:solidFill>
              <a:schemeClr val="accent2"/>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24" name="组合 23">
            <a:extLst>
              <a:ext uri="{FF2B5EF4-FFF2-40B4-BE49-F238E27FC236}">
                <a16:creationId xmlns:a16="http://schemas.microsoft.com/office/drawing/2014/main" xmlns="" id="{4932C267-A903-40CF-BCA6-9A9FB8D5AE77}"/>
              </a:ext>
            </a:extLst>
          </p:cNvPr>
          <p:cNvGrpSpPr/>
          <p:nvPr/>
        </p:nvGrpSpPr>
        <p:grpSpPr>
          <a:xfrm>
            <a:off x="7949981" y="4328923"/>
            <a:ext cx="3378419" cy="989823"/>
            <a:chOff x="7949981" y="4265024"/>
            <a:chExt cx="3378419" cy="989823"/>
          </a:xfrm>
        </p:grpSpPr>
        <p:grpSp>
          <p:nvGrpSpPr>
            <p:cNvPr id="25" name="组合 24">
              <a:extLst>
                <a:ext uri="{FF2B5EF4-FFF2-40B4-BE49-F238E27FC236}">
                  <a16:creationId xmlns:a16="http://schemas.microsoft.com/office/drawing/2014/main" xmlns="" id="{B735E759-8327-476D-8631-7223516B9915}"/>
                </a:ext>
              </a:extLst>
            </p:cNvPr>
            <p:cNvGrpSpPr/>
            <p:nvPr/>
          </p:nvGrpSpPr>
          <p:grpSpPr>
            <a:xfrm>
              <a:off x="7949981" y="4265024"/>
              <a:ext cx="3378419" cy="989823"/>
              <a:chOff x="824737" y="4098121"/>
              <a:chExt cx="3378419" cy="989823"/>
            </a:xfrm>
          </p:grpSpPr>
          <p:sp>
            <p:nvSpPr>
              <p:cNvPr id="27" name="文本框 26">
                <a:extLst>
                  <a:ext uri="{FF2B5EF4-FFF2-40B4-BE49-F238E27FC236}">
                    <a16:creationId xmlns:a16="http://schemas.microsoft.com/office/drawing/2014/main" xmlns="" id="{0D07F73D-4AB3-4982-B943-10D2583B7159}"/>
                  </a:ext>
                </a:extLst>
              </p:cNvPr>
              <p:cNvSpPr txBox="1"/>
              <p:nvPr/>
            </p:nvSpPr>
            <p:spPr>
              <a:xfrm>
                <a:off x="1208167" y="4098121"/>
                <a:ext cx="1388472" cy="400110"/>
              </a:xfrm>
              <a:prstGeom prst="rect">
                <a:avLst/>
              </a:prstGeom>
              <a:noFill/>
            </p:spPr>
            <p:txBody>
              <a:bodyPr wrap="square">
                <a:spAutoFit/>
              </a:bodyPr>
              <a:lstStyle/>
              <a:p>
                <a:r>
                  <a:rPr lang="zh-CN" altLang="en-US" sz="2000">
                    <a:latin typeface="+mj-ea"/>
                    <a:ea typeface="+mj-ea"/>
                  </a:rPr>
                  <a:t>璞石设计</a:t>
                </a:r>
              </a:p>
            </p:txBody>
          </p:sp>
          <p:sp>
            <p:nvSpPr>
              <p:cNvPr id="28" name="文本框 27">
                <a:extLst>
                  <a:ext uri="{FF2B5EF4-FFF2-40B4-BE49-F238E27FC236}">
                    <a16:creationId xmlns:a16="http://schemas.microsoft.com/office/drawing/2014/main" xmlns="" id="{1BC801A8-0926-4D1E-93F4-5B9966EAAEA6}"/>
                  </a:ext>
                </a:extLst>
              </p:cNvPr>
              <p:cNvSpPr txBox="1"/>
              <p:nvPr/>
            </p:nvSpPr>
            <p:spPr>
              <a:xfrm>
                <a:off x="824737" y="4467453"/>
                <a:ext cx="337841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
          <p:nvSpPr>
            <p:cNvPr id="26" name="Shape 48120">
              <a:extLst>
                <a:ext uri="{FF2B5EF4-FFF2-40B4-BE49-F238E27FC236}">
                  <a16:creationId xmlns:a16="http://schemas.microsoft.com/office/drawing/2014/main" xmlns="" id="{1F5A2442-ABBB-423D-8015-4E4B512FEDAF}"/>
                </a:ext>
              </a:extLst>
            </p:cNvPr>
            <p:cNvSpPr/>
            <p:nvPr/>
          </p:nvSpPr>
          <p:spPr>
            <a:xfrm>
              <a:off x="8059563" y="4319286"/>
              <a:ext cx="273848" cy="260808"/>
            </a:xfrm>
            <a:custGeom>
              <a:avLst/>
              <a:gdLst/>
              <a:ahLst/>
              <a:cxnLst>
                <a:cxn ang="0">
                  <a:pos x="wd2" y="hd2"/>
                </a:cxn>
                <a:cxn ang="5400000">
                  <a:pos x="wd2" y="hd2"/>
                </a:cxn>
                <a:cxn ang="10800000">
                  <a:pos x="wd2" y="hd2"/>
                </a:cxn>
                <a:cxn ang="16200000">
                  <a:pos x="wd2" y="hd2"/>
                </a:cxn>
              </a:cxnLst>
              <a:rect l="0" t="0" r="r" b="b"/>
              <a:pathLst>
                <a:path w="21600" h="21600" extrusionOk="0">
                  <a:moveTo>
                    <a:pt x="0" y="7641"/>
                  </a:moveTo>
                  <a:lnTo>
                    <a:pt x="8489" y="7641"/>
                  </a:lnTo>
                  <a:lnTo>
                    <a:pt x="11224" y="0"/>
                  </a:lnTo>
                  <a:lnTo>
                    <a:pt x="13917" y="7624"/>
                  </a:lnTo>
                  <a:lnTo>
                    <a:pt x="21600" y="7624"/>
                  </a:lnTo>
                  <a:lnTo>
                    <a:pt x="15557" y="13488"/>
                  </a:lnTo>
                  <a:lnTo>
                    <a:pt x="18158" y="21572"/>
                  </a:lnTo>
                  <a:lnTo>
                    <a:pt x="11246" y="17094"/>
                  </a:lnTo>
                  <a:lnTo>
                    <a:pt x="4335" y="21600"/>
                  </a:lnTo>
                  <a:lnTo>
                    <a:pt x="6910" y="13545"/>
                  </a:lnTo>
                  <a:cubicBezTo>
                    <a:pt x="6910" y="13545"/>
                    <a:pt x="0" y="7641"/>
                    <a:pt x="0" y="7641"/>
                  </a:cubicBezTo>
                  <a:close/>
                </a:path>
              </a:pathLst>
            </a:custGeom>
            <a:solidFill>
              <a:schemeClr val="accent2"/>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447438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1BA93EF1-D8EA-4F02-AD69-05CB46761D54}"/>
              </a:ext>
            </a:extLst>
          </p:cNvPr>
          <p:cNvGrpSpPr/>
          <p:nvPr/>
        </p:nvGrpSpPr>
        <p:grpSpPr>
          <a:xfrm>
            <a:off x="665625" y="3429000"/>
            <a:ext cx="10831050" cy="3446199"/>
            <a:chOff x="1691969" y="3285606"/>
            <a:chExt cx="8686631" cy="2686123"/>
          </a:xfrm>
        </p:grpSpPr>
        <p:sp>
          <p:nvSpPr>
            <p:cNvPr id="4" name="Cube 12">
              <a:extLst>
                <a:ext uri="{FF2B5EF4-FFF2-40B4-BE49-F238E27FC236}">
                  <a16:creationId xmlns:a16="http://schemas.microsoft.com/office/drawing/2014/main" xmlns="" id="{5C8E3535-CD32-4D37-A126-F0F269A5D94C}"/>
                </a:ext>
              </a:extLst>
            </p:cNvPr>
            <p:cNvSpPr/>
            <p:nvPr/>
          </p:nvSpPr>
          <p:spPr>
            <a:xfrm>
              <a:off x="1691969" y="4482568"/>
              <a:ext cx="2253792" cy="1489161"/>
            </a:xfrm>
            <a:prstGeom prst="cube">
              <a:avLst>
                <a:gd name="adj" fmla="val 119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be 50">
              <a:extLst>
                <a:ext uri="{FF2B5EF4-FFF2-40B4-BE49-F238E27FC236}">
                  <a16:creationId xmlns:a16="http://schemas.microsoft.com/office/drawing/2014/main" xmlns="" id="{102435B5-1912-492E-B2F6-647CEB7B6E7B}"/>
                </a:ext>
              </a:extLst>
            </p:cNvPr>
            <p:cNvSpPr/>
            <p:nvPr/>
          </p:nvSpPr>
          <p:spPr>
            <a:xfrm>
              <a:off x="3829120" y="4123992"/>
              <a:ext cx="2253792" cy="1823725"/>
            </a:xfrm>
            <a:prstGeom prst="cube">
              <a:avLst>
                <a:gd name="adj" fmla="val 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1">
              <a:extLst>
                <a:ext uri="{FF2B5EF4-FFF2-40B4-BE49-F238E27FC236}">
                  <a16:creationId xmlns:a16="http://schemas.microsoft.com/office/drawing/2014/main" xmlns="" id="{8C85DF3B-AE8F-44E8-ACF9-3FACCB1E85E1}"/>
                </a:ext>
              </a:extLst>
            </p:cNvPr>
            <p:cNvSpPr/>
            <p:nvPr/>
          </p:nvSpPr>
          <p:spPr>
            <a:xfrm>
              <a:off x="5955059" y="3712800"/>
              <a:ext cx="2253792" cy="2258929"/>
            </a:xfrm>
            <a:prstGeom prst="cube">
              <a:avLst>
                <a:gd name="adj" fmla="val 440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52">
              <a:extLst>
                <a:ext uri="{FF2B5EF4-FFF2-40B4-BE49-F238E27FC236}">
                  <a16:creationId xmlns:a16="http://schemas.microsoft.com/office/drawing/2014/main" xmlns="" id="{F374835A-5C25-413C-AECE-FDC974DA7AEC}"/>
                </a:ext>
              </a:extLst>
            </p:cNvPr>
            <p:cNvSpPr/>
            <p:nvPr/>
          </p:nvSpPr>
          <p:spPr>
            <a:xfrm>
              <a:off x="8124808" y="3285606"/>
              <a:ext cx="2253792" cy="2662111"/>
            </a:xfrm>
            <a:prstGeom prst="cube">
              <a:avLst>
                <a:gd name="adj" fmla="val 440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 name="Picture 35">
            <a:extLst>
              <a:ext uri="{FF2B5EF4-FFF2-40B4-BE49-F238E27FC236}">
                <a16:creationId xmlns:a16="http://schemas.microsoft.com/office/drawing/2014/main" xmlns="" id="{14828461-1E17-41E0-9D9B-777712F5BD0A}"/>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Effect>
                      <a14:colorTemperature colorTemp="11200"/>
                    </a14:imgEffect>
                    <a14:imgEffect>
                      <a14:saturation sat="0"/>
                    </a14:imgEffect>
                  </a14:imgLayer>
                </a14:imgProps>
              </a:ext>
            </a:extLst>
          </a:blip>
          <a:stretch>
            <a:fillRect/>
          </a:stretch>
        </p:blipFill>
        <p:spPr>
          <a:xfrm>
            <a:off x="1486390" y="3555509"/>
            <a:ext cx="1429544" cy="1539533"/>
          </a:xfrm>
          <a:prstGeom prst="rect">
            <a:avLst/>
          </a:prstGeom>
        </p:spPr>
      </p:pic>
      <p:grpSp>
        <p:nvGrpSpPr>
          <p:cNvPr id="9" name="组合 8">
            <a:extLst>
              <a:ext uri="{FF2B5EF4-FFF2-40B4-BE49-F238E27FC236}">
                <a16:creationId xmlns:a16="http://schemas.microsoft.com/office/drawing/2014/main" xmlns="" id="{A6B97576-F451-4D3D-B315-33996C5386DA}"/>
              </a:ext>
            </a:extLst>
          </p:cNvPr>
          <p:cNvGrpSpPr/>
          <p:nvPr/>
        </p:nvGrpSpPr>
        <p:grpSpPr>
          <a:xfrm>
            <a:off x="3544104" y="2830267"/>
            <a:ext cx="2326760" cy="1279600"/>
            <a:chOff x="1145508" y="1857828"/>
            <a:chExt cx="3163133" cy="814696"/>
          </a:xfrm>
        </p:grpSpPr>
        <p:sp>
          <p:nvSpPr>
            <p:cNvPr id="10" name="文本框 9">
              <a:extLst>
                <a:ext uri="{FF2B5EF4-FFF2-40B4-BE49-F238E27FC236}">
                  <a16:creationId xmlns:a16="http://schemas.microsoft.com/office/drawing/2014/main" xmlns="" id="{4DEDB771-9A78-483A-BE05-0F105710E032}"/>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9867FA10-8D30-455F-A6C0-3193877F139D}"/>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2" name="组合 11">
            <a:extLst>
              <a:ext uri="{FF2B5EF4-FFF2-40B4-BE49-F238E27FC236}">
                <a16:creationId xmlns:a16="http://schemas.microsoft.com/office/drawing/2014/main" xmlns="" id="{46974780-6655-4317-9F5E-ECF2B2811576}"/>
              </a:ext>
            </a:extLst>
          </p:cNvPr>
          <p:cNvGrpSpPr/>
          <p:nvPr/>
        </p:nvGrpSpPr>
        <p:grpSpPr>
          <a:xfrm>
            <a:off x="6056475" y="2292680"/>
            <a:ext cx="2326760" cy="1279600"/>
            <a:chOff x="1145508" y="1857828"/>
            <a:chExt cx="3163133" cy="814696"/>
          </a:xfrm>
        </p:grpSpPr>
        <p:sp>
          <p:nvSpPr>
            <p:cNvPr id="13" name="文本框 12">
              <a:extLst>
                <a:ext uri="{FF2B5EF4-FFF2-40B4-BE49-F238E27FC236}">
                  <a16:creationId xmlns:a16="http://schemas.microsoft.com/office/drawing/2014/main" xmlns="" id="{1379221C-7EAA-4A48-8513-B965E855E285}"/>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4B1B6C9C-CFB3-466E-B3FA-E1864950C76F}"/>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5" name="组合 14">
            <a:extLst>
              <a:ext uri="{FF2B5EF4-FFF2-40B4-BE49-F238E27FC236}">
                <a16:creationId xmlns:a16="http://schemas.microsoft.com/office/drawing/2014/main" xmlns="" id="{9F71E1A7-6BAE-44A8-9608-34CCB216A247}"/>
              </a:ext>
            </a:extLst>
          </p:cNvPr>
          <p:cNvGrpSpPr/>
          <p:nvPr/>
        </p:nvGrpSpPr>
        <p:grpSpPr>
          <a:xfrm>
            <a:off x="8589293" y="1730538"/>
            <a:ext cx="2326760" cy="1279600"/>
            <a:chOff x="1145508" y="1857828"/>
            <a:chExt cx="3163133" cy="814696"/>
          </a:xfrm>
        </p:grpSpPr>
        <p:sp>
          <p:nvSpPr>
            <p:cNvPr id="16" name="文本框 15">
              <a:extLst>
                <a:ext uri="{FF2B5EF4-FFF2-40B4-BE49-F238E27FC236}">
                  <a16:creationId xmlns:a16="http://schemas.microsoft.com/office/drawing/2014/main" xmlns="" id="{021C438F-A5B2-461D-84E6-C906D926FD17}"/>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7" name="文本框 16">
              <a:extLst>
                <a:ext uri="{FF2B5EF4-FFF2-40B4-BE49-F238E27FC236}">
                  <a16:creationId xmlns:a16="http://schemas.microsoft.com/office/drawing/2014/main" xmlns="" id="{3D174FE8-0253-4FA5-A02B-74B5C1AA6ED3}"/>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8" name="组合 17">
            <a:extLst>
              <a:ext uri="{FF2B5EF4-FFF2-40B4-BE49-F238E27FC236}">
                <a16:creationId xmlns:a16="http://schemas.microsoft.com/office/drawing/2014/main" xmlns="" id="{E9E37943-84D2-4D9A-AB81-B4B0E80322A6}"/>
              </a:ext>
            </a:extLst>
          </p:cNvPr>
          <p:cNvGrpSpPr/>
          <p:nvPr/>
        </p:nvGrpSpPr>
        <p:grpSpPr>
          <a:xfrm>
            <a:off x="785901" y="5325062"/>
            <a:ext cx="2443151" cy="1189734"/>
            <a:chOff x="820986" y="4098121"/>
            <a:chExt cx="2443151" cy="1072922"/>
          </a:xfrm>
        </p:grpSpPr>
        <p:sp>
          <p:nvSpPr>
            <p:cNvPr id="19" name="文本框 18">
              <a:extLst>
                <a:ext uri="{FF2B5EF4-FFF2-40B4-BE49-F238E27FC236}">
                  <a16:creationId xmlns:a16="http://schemas.microsoft.com/office/drawing/2014/main" xmlns="" id="{3035032B-82D3-49CC-8553-C3C88A25194E}"/>
                </a:ext>
              </a:extLst>
            </p:cNvPr>
            <p:cNvSpPr txBox="1"/>
            <p:nvPr/>
          </p:nvSpPr>
          <p:spPr>
            <a:xfrm>
              <a:off x="820986" y="4098121"/>
              <a:ext cx="1388472" cy="360826"/>
            </a:xfrm>
            <a:prstGeom prst="rect">
              <a:avLst/>
            </a:prstGeom>
            <a:noFill/>
          </p:spPr>
          <p:txBody>
            <a:bodyPr wrap="square">
              <a:spAutoFit/>
            </a:bodyPr>
            <a:lstStyle/>
            <a:p>
              <a:r>
                <a:rPr lang="zh-CN" altLang="en-US" sz="2000">
                  <a:latin typeface="+mj-ea"/>
                  <a:ea typeface="+mj-ea"/>
                </a:rPr>
                <a:t>璞石设计</a:t>
              </a:r>
            </a:p>
          </p:txBody>
        </p:sp>
        <p:sp>
          <p:nvSpPr>
            <p:cNvPr id="20" name="文本框 19">
              <a:extLst>
                <a:ext uri="{FF2B5EF4-FFF2-40B4-BE49-F238E27FC236}">
                  <a16:creationId xmlns:a16="http://schemas.microsoft.com/office/drawing/2014/main" xmlns="" id="{D7DEF54B-543E-4DDE-9759-BC8240238756}"/>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1" name="组合 20">
            <a:extLst>
              <a:ext uri="{FF2B5EF4-FFF2-40B4-BE49-F238E27FC236}">
                <a16:creationId xmlns:a16="http://schemas.microsoft.com/office/drawing/2014/main" xmlns="" id="{9C57700E-C81D-4C16-B120-D0A5915E53CF}"/>
              </a:ext>
            </a:extLst>
          </p:cNvPr>
          <p:cNvGrpSpPr/>
          <p:nvPr/>
        </p:nvGrpSpPr>
        <p:grpSpPr>
          <a:xfrm>
            <a:off x="3448732" y="4916328"/>
            <a:ext cx="2443151" cy="1189734"/>
            <a:chOff x="820986" y="4098121"/>
            <a:chExt cx="2443151" cy="1072922"/>
          </a:xfrm>
        </p:grpSpPr>
        <p:sp>
          <p:nvSpPr>
            <p:cNvPr id="22" name="文本框 21">
              <a:extLst>
                <a:ext uri="{FF2B5EF4-FFF2-40B4-BE49-F238E27FC236}">
                  <a16:creationId xmlns:a16="http://schemas.microsoft.com/office/drawing/2014/main" xmlns="" id="{A95C3546-C2A9-4A2E-AF2A-F5DDB23F71D3}"/>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3" name="文本框 22">
              <a:extLst>
                <a:ext uri="{FF2B5EF4-FFF2-40B4-BE49-F238E27FC236}">
                  <a16:creationId xmlns:a16="http://schemas.microsoft.com/office/drawing/2014/main" xmlns="" id="{24BCD53F-044B-4CD2-A8BC-19F7B6C56DB1}"/>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4" name="组合 23">
            <a:extLst>
              <a:ext uri="{FF2B5EF4-FFF2-40B4-BE49-F238E27FC236}">
                <a16:creationId xmlns:a16="http://schemas.microsoft.com/office/drawing/2014/main" xmlns="" id="{D8998FC5-99D1-4B2A-98E8-1EF5085FCA07}"/>
              </a:ext>
            </a:extLst>
          </p:cNvPr>
          <p:cNvGrpSpPr/>
          <p:nvPr/>
        </p:nvGrpSpPr>
        <p:grpSpPr>
          <a:xfrm>
            <a:off x="6126556" y="4325275"/>
            <a:ext cx="2443151" cy="1189734"/>
            <a:chOff x="820986" y="4098121"/>
            <a:chExt cx="2443151" cy="1072922"/>
          </a:xfrm>
        </p:grpSpPr>
        <p:sp>
          <p:nvSpPr>
            <p:cNvPr id="25" name="文本框 24">
              <a:extLst>
                <a:ext uri="{FF2B5EF4-FFF2-40B4-BE49-F238E27FC236}">
                  <a16:creationId xmlns:a16="http://schemas.microsoft.com/office/drawing/2014/main" xmlns="" id="{7D9D239C-EE6C-4B8D-99CE-C1B382177F1D}"/>
                </a:ext>
              </a:extLst>
            </p:cNvPr>
            <p:cNvSpPr txBox="1"/>
            <p:nvPr/>
          </p:nvSpPr>
          <p:spPr>
            <a:xfrm>
              <a:off x="820986" y="4098121"/>
              <a:ext cx="1388472" cy="360826"/>
            </a:xfrm>
            <a:prstGeom prst="rect">
              <a:avLst/>
            </a:prstGeom>
            <a:noFill/>
          </p:spPr>
          <p:txBody>
            <a:bodyPr wrap="square">
              <a:spAutoFit/>
            </a:bodyPr>
            <a:lstStyle/>
            <a:p>
              <a:r>
                <a:rPr lang="zh-CN" altLang="en-US" sz="2000">
                  <a:latin typeface="+mj-ea"/>
                  <a:ea typeface="+mj-ea"/>
                </a:rPr>
                <a:t>璞石设计</a:t>
              </a:r>
            </a:p>
          </p:txBody>
        </p:sp>
        <p:sp>
          <p:nvSpPr>
            <p:cNvPr id="26" name="文本框 25">
              <a:extLst>
                <a:ext uri="{FF2B5EF4-FFF2-40B4-BE49-F238E27FC236}">
                  <a16:creationId xmlns:a16="http://schemas.microsoft.com/office/drawing/2014/main" xmlns="" id="{2028117E-3A13-4133-A80F-27E1451E595E}"/>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7" name="组合 26">
            <a:extLst>
              <a:ext uri="{FF2B5EF4-FFF2-40B4-BE49-F238E27FC236}">
                <a16:creationId xmlns:a16="http://schemas.microsoft.com/office/drawing/2014/main" xmlns="" id="{9C3938C5-0DEE-493E-A335-9D85F33DD330}"/>
              </a:ext>
            </a:extLst>
          </p:cNvPr>
          <p:cNvGrpSpPr/>
          <p:nvPr/>
        </p:nvGrpSpPr>
        <p:grpSpPr>
          <a:xfrm>
            <a:off x="8791293" y="3730408"/>
            <a:ext cx="2443151" cy="1189734"/>
            <a:chOff x="820986" y="4098121"/>
            <a:chExt cx="2443151" cy="1072922"/>
          </a:xfrm>
        </p:grpSpPr>
        <p:sp>
          <p:nvSpPr>
            <p:cNvPr id="28" name="文本框 27">
              <a:extLst>
                <a:ext uri="{FF2B5EF4-FFF2-40B4-BE49-F238E27FC236}">
                  <a16:creationId xmlns:a16="http://schemas.microsoft.com/office/drawing/2014/main" xmlns="" id="{5832E1A4-CC7E-44C5-8542-F1844511F383}"/>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9" name="文本框 28">
              <a:extLst>
                <a:ext uri="{FF2B5EF4-FFF2-40B4-BE49-F238E27FC236}">
                  <a16:creationId xmlns:a16="http://schemas.microsoft.com/office/drawing/2014/main" xmlns="" id="{452FB57D-95F2-4E33-8E89-ECDBB0B8ADBF}"/>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Tree>
    <p:extLst>
      <p:ext uri="{BB962C8B-B14F-4D97-AF65-F5344CB8AC3E}">
        <p14:creationId xmlns:p14="http://schemas.microsoft.com/office/powerpoint/2010/main" val="2357098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A6E34DA-1725-4ACA-974D-21D02E3F1D0A}"/>
              </a:ext>
            </a:extLst>
          </p:cNvPr>
          <p:cNvGrpSpPr/>
          <p:nvPr/>
        </p:nvGrpSpPr>
        <p:grpSpPr>
          <a:xfrm>
            <a:off x="695325" y="2802835"/>
            <a:ext cx="2912022" cy="2820363"/>
            <a:chOff x="695325" y="2802835"/>
            <a:chExt cx="2912022" cy="2820363"/>
          </a:xfrm>
        </p:grpSpPr>
        <p:sp>
          <p:nvSpPr>
            <p:cNvPr id="4" name="文本框 3">
              <a:extLst>
                <a:ext uri="{FF2B5EF4-FFF2-40B4-BE49-F238E27FC236}">
                  <a16:creationId xmlns:a16="http://schemas.microsoft.com/office/drawing/2014/main" xmlns="" id="{8667F7DA-0808-4CE8-8D12-FCEBD54C5639}"/>
                </a:ext>
              </a:extLst>
            </p:cNvPr>
            <p:cNvSpPr txBox="1"/>
            <p:nvPr/>
          </p:nvSpPr>
          <p:spPr>
            <a:xfrm>
              <a:off x="695325" y="4725708"/>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 name="AutoShape 3">
              <a:extLst>
                <a:ext uri="{FF2B5EF4-FFF2-40B4-BE49-F238E27FC236}">
                  <a16:creationId xmlns:a16="http://schemas.microsoft.com/office/drawing/2014/main" xmlns="" id="{18F34E56-8715-4B6F-9F64-696E1368FE39}"/>
                </a:ext>
              </a:extLst>
            </p:cNvPr>
            <p:cNvSpPr/>
            <p:nvPr/>
          </p:nvSpPr>
          <p:spPr bwMode="auto">
            <a:xfrm>
              <a:off x="746669" y="2802835"/>
              <a:ext cx="2860678"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21600 h 21600"/>
                <a:gd name="T10" fmla="*/ 16233 w 21600"/>
                <a:gd name="T11" fmla="*/ 21600 h 21600"/>
                <a:gd name="T12" fmla="*/ 16233 w 21600"/>
                <a:gd name="T13" fmla="*/ 14677 h 21600"/>
                <a:gd name="T14" fmla="*/ 18327 w 21600"/>
                <a:gd name="T15" fmla="*/ 15847 h 21600"/>
                <a:gd name="T16" fmla="*/ 21600 w 21600"/>
                <a:gd name="T17" fmla="*/ 10800 h 21600"/>
                <a:gd name="T18" fmla="*/ 18327 w 21600"/>
                <a:gd name="T19" fmla="*/ 5753 h 21600"/>
                <a:gd name="T20" fmla="*/ 18327 w 21600"/>
                <a:gd name="T2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8327" y="5753"/>
                  </a:moveTo>
                  <a:cubicBezTo>
                    <a:pt x="17530" y="5753"/>
                    <a:pt x="16800" y="6193"/>
                    <a:pt x="16233" y="6923"/>
                  </a:cubicBezTo>
                  <a:lnTo>
                    <a:pt x="16233" y="0"/>
                  </a:lnTo>
                  <a:lnTo>
                    <a:pt x="0" y="0"/>
                  </a:ln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Freeform 16">
              <a:extLst>
                <a:ext uri="{FF2B5EF4-FFF2-40B4-BE49-F238E27FC236}">
                  <a16:creationId xmlns:a16="http://schemas.microsoft.com/office/drawing/2014/main" xmlns="" id="{EB844236-0D29-4C05-9FA3-DF4DF8AE5F76}"/>
                </a:ext>
              </a:extLst>
            </p:cNvPr>
            <p:cNvSpPr>
              <a:spLocks noEditPoints="1"/>
            </p:cNvSpPr>
            <p:nvPr/>
          </p:nvSpPr>
          <p:spPr bwMode="auto">
            <a:xfrm>
              <a:off x="1570712" y="3391442"/>
              <a:ext cx="462558" cy="462558"/>
            </a:xfrm>
            <a:custGeom>
              <a:avLst/>
              <a:gdLst>
                <a:gd name="T0" fmla="*/ 2147483646 w 210"/>
                <a:gd name="T1" fmla="*/ 2147483646 h 210"/>
                <a:gd name="T2" fmla="*/ 2147483646 w 210"/>
                <a:gd name="T3" fmla="*/ 2147483646 h 210"/>
                <a:gd name="T4" fmla="*/ 2147483646 w 210"/>
                <a:gd name="T5" fmla="*/ 2147483646 h 210"/>
                <a:gd name="T6" fmla="*/ 2147483646 w 210"/>
                <a:gd name="T7" fmla="*/ 2147483646 h 210"/>
                <a:gd name="T8" fmla="*/ 2147483646 w 210"/>
                <a:gd name="T9" fmla="*/ 2147483646 h 210"/>
                <a:gd name="T10" fmla="*/ 0 w 210"/>
                <a:gd name="T11" fmla="*/ 2147483646 h 210"/>
                <a:gd name="T12" fmla="*/ 2147483646 w 210"/>
                <a:gd name="T13" fmla="*/ 2147483646 h 210"/>
                <a:gd name="T14" fmla="*/ 2147483646 w 210"/>
                <a:gd name="T15" fmla="*/ 2147483646 h 210"/>
                <a:gd name="T16" fmla="*/ 2147483646 w 210"/>
                <a:gd name="T17" fmla="*/ 2147483646 h 210"/>
                <a:gd name="T18" fmla="*/ 2147483646 w 210"/>
                <a:gd name="T19" fmla="*/ 2147483646 h 210"/>
                <a:gd name="T20" fmla="*/ 2147483646 w 210"/>
                <a:gd name="T21" fmla="*/ 0 h 210"/>
                <a:gd name="T22" fmla="*/ 2147483646 w 210"/>
                <a:gd name="T23" fmla="*/ 2147483646 h 210"/>
                <a:gd name="T24" fmla="*/ 2147483646 w 210"/>
                <a:gd name="T25" fmla="*/ 2147483646 h 210"/>
                <a:gd name="T26" fmla="*/ 2147483646 w 210"/>
                <a:gd name="T27" fmla="*/ 2147483646 h 210"/>
                <a:gd name="T28" fmla="*/ 2147483646 w 210"/>
                <a:gd name="T29" fmla="*/ 2147483646 h 210"/>
                <a:gd name="T30" fmla="*/ 2147483646 w 210"/>
                <a:gd name="T31" fmla="*/ 2147483646 h 210"/>
                <a:gd name="T32" fmla="*/ 2147483646 w 210"/>
                <a:gd name="T33" fmla="*/ 2147483646 h 210"/>
                <a:gd name="T34" fmla="*/ 2147483646 w 210"/>
                <a:gd name="T35" fmla="*/ 2147483646 h 210"/>
                <a:gd name="T36" fmla="*/ 2147483646 w 210"/>
                <a:gd name="T37" fmla="*/ 2147483646 h 210"/>
                <a:gd name="T38" fmla="*/ 2147483646 w 210"/>
                <a:gd name="T39" fmla="*/ 2147483646 h 210"/>
                <a:gd name="T40" fmla="*/ 2147483646 w 210"/>
                <a:gd name="T41" fmla="*/ 2147483646 h 210"/>
                <a:gd name="T42" fmla="*/ 2147483646 w 210"/>
                <a:gd name="T43" fmla="*/ 2147483646 h 210"/>
                <a:gd name="T44" fmla="*/ 2147483646 w 210"/>
                <a:gd name="T45" fmla="*/ 2147483646 h 210"/>
                <a:gd name="T46" fmla="*/ 2147483646 w 210"/>
                <a:gd name="T47" fmla="*/ 2147483646 h 210"/>
                <a:gd name="T48" fmla="*/ 2147483646 w 210"/>
                <a:gd name="T49" fmla="*/ 2147483646 h 210"/>
                <a:gd name="T50" fmla="*/ 2147483646 w 210"/>
                <a:gd name="T51" fmla="*/ 2147483646 h 210"/>
                <a:gd name="T52" fmla="*/ 2147483646 w 210"/>
                <a:gd name="T53" fmla="*/ 2147483646 h 210"/>
                <a:gd name="T54" fmla="*/ 2147483646 w 210"/>
                <a:gd name="T55" fmla="*/ 2147483646 h 210"/>
                <a:gd name="T56" fmla="*/ 2147483646 w 210"/>
                <a:gd name="T57" fmla="*/ 2147483646 h 210"/>
                <a:gd name="T58" fmla="*/ 2147483646 w 210"/>
                <a:gd name="T59" fmla="*/ 2147483646 h 210"/>
                <a:gd name="T60" fmla="*/ 2147483646 w 210"/>
                <a:gd name="T61" fmla="*/ 2147483646 h 210"/>
                <a:gd name="T62" fmla="*/ 2147483646 w 210"/>
                <a:gd name="T63" fmla="*/ 2147483646 h 210"/>
                <a:gd name="T64" fmla="*/ 2147483646 w 210"/>
                <a:gd name="T65" fmla="*/ 2147483646 h 210"/>
                <a:gd name="T66" fmla="*/ 2147483646 w 210"/>
                <a:gd name="T67" fmla="*/ 2147483646 h 210"/>
                <a:gd name="T68" fmla="*/ 2147483646 w 210"/>
                <a:gd name="T69" fmla="*/ 2147483646 h 210"/>
                <a:gd name="T70" fmla="*/ 2147483646 w 210"/>
                <a:gd name="T71" fmla="*/ 2147483646 h 210"/>
                <a:gd name="T72" fmla="*/ 2147483646 w 210"/>
                <a:gd name="T73" fmla="*/ 2147483646 h 210"/>
                <a:gd name="T74" fmla="*/ 2147483646 w 210"/>
                <a:gd name="T75" fmla="*/ 2147483646 h 210"/>
                <a:gd name="T76" fmla="*/ 2147483646 w 210"/>
                <a:gd name="T77" fmla="*/ 2147483646 h 210"/>
                <a:gd name="T78" fmla="*/ 2147483646 w 210"/>
                <a:gd name="T79" fmla="*/ 2147483646 h 210"/>
                <a:gd name="T80" fmla="*/ 2147483646 w 210"/>
                <a:gd name="T81" fmla="*/ 2147483646 h 210"/>
                <a:gd name="T82" fmla="*/ 2147483646 w 210"/>
                <a:gd name="T83" fmla="*/ 2147483646 h 210"/>
                <a:gd name="T84" fmla="*/ 2147483646 w 210"/>
                <a:gd name="T85" fmla="*/ 2147483646 h 210"/>
                <a:gd name="T86" fmla="*/ 2147483646 w 210"/>
                <a:gd name="T87" fmla="*/ 2147483646 h 210"/>
                <a:gd name="T88" fmla="*/ 2147483646 w 210"/>
                <a:gd name="T89" fmla="*/ 2147483646 h 210"/>
                <a:gd name="T90" fmla="*/ 2147483646 w 210"/>
                <a:gd name="T91" fmla="*/ 2147483646 h 210"/>
                <a:gd name="T92" fmla="*/ 2147483646 w 210"/>
                <a:gd name="T93" fmla="*/ 2147483646 h 210"/>
                <a:gd name="T94" fmla="*/ 2147483646 w 210"/>
                <a:gd name="T95" fmla="*/ 2147483646 h 210"/>
                <a:gd name="T96" fmla="*/ 2147483646 w 210"/>
                <a:gd name="T97" fmla="*/ 2147483646 h 210"/>
                <a:gd name="T98" fmla="*/ 2147483646 w 210"/>
                <a:gd name="T99" fmla="*/ 2147483646 h 21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0" h="210">
                  <a:moveTo>
                    <a:pt x="115" y="210"/>
                  </a:moveTo>
                  <a:cubicBezTo>
                    <a:pt x="94" y="210"/>
                    <a:pt x="94" y="210"/>
                    <a:pt x="94" y="210"/>
                  </a:cubicBezTo>
                  <a:cubicBezTo>
                    <a:pt x="90" y="210"/>
                    <a:pt x="86" y="207"/>
                    <a:pt x="85" y="202"/>
                  </a:cubicBezTo>
                  <a:cubicBezTo>
                    <a:pt x="82" y="182"/>
                    <a:pt x="82" y="182"/>
                    <a:pt x="82" y="182"/>
                  </a:cubicBezTo>
                  <a:cubicBezTo>
                    <a:pt x="82" y="181"/>
                    <a:pt x="81" y="180"/>
                    <a:pt x="81" y="180"/>
                  </a:cubicBezTo>
                  <a:cubicBezTo>
                    <a:pt x="76" y="179"/>
                    <a:pt x="72" y="177"/>
                    <a:pt x="69" y="175"/>
                  </a:cubicBezTo>
                  <a:cubicBezTo>
                    <a:pt x="68" y="175"/>
                    <a:pt x="67" y="175"/>
                    <a:pt x="66" y="175"/>
                  </a:cubicBezTo>
                  <a:cubicBezTo>
                    <a:pt x="49" y="187"/>
                    <a:pt x="49" y="187"/>
                    <a:pt x="49" y="187"/>
                  </a:cubicBezTo>
                  <a:cubicBezTo>
                    <a:pt x="46" y="190"/>
                    <a:pt x="41" y="190"/>
                    <a:pt x="38" y="187"/>
                  </a:cubicBezTo>
                  <a:cubicBezTo>
                    <a:pt x="23" y="172"/>
                    <a:pt x="23" y="172"/>
                    <a:pt x="23" y="172"/>
                  </a:cubicBezTo>
                  <a:cubicBezTo>
                    <a:pt x="20" y="169"/>
                    <a:pt x="20" y="164"/>
                    <a:pt x="22" y="160"/>
                  </a:cubicBezTo>
                  <a:cubicBezTo>
                    <a:pt x="35" y="143"/>
                    <a:pt x="35" y="143"/>
                    <a:pt x="35" y="143"/>
                  </a:cubicBezTo>
                  <a:cubicBezTo>
                    <a:pt x="35" y="143"/>
                    <a:pt x="35" y="142"/>
                    <a:pt x="35" y="141"/>
                  </a:cubicBezTo>
                  <a:cubicBezTo>
                    <a:pt x="33" y="137"/>
                    <a:pt x="31" y="133"/>
                    <a:pt x="30" y="129"/>
                  </a:cubicBezTo>
                  <a:cubicBezTo>
                    <a:pt x="29" y="128"/>
                    <a:pt x="29" y="128"/>
                    <a:pt x="28" y="127"/>
                  </a:cubicBezTo>
                  <a:cubicBezTo>
                    <a:pt x="7" y="124"/>
                    <a:pt x="7" y="124"/>
                    <a:pt x="7" y="124"/>
                  </a:cubicBezTo>
                  <a:cubicBezTo>
                    <a:pt x="3" y="124"/>
                    <a:pt x="0" y="120"/>
                    <a:pt x="0" y="115"/>
                  </a:cubicBezTo>
                  <a:cubicBezTo>
                    <a:pt x="0" y="95"/>
                    <a:pt x="0" y="95"/>
                    <a:pt x="0" y="95"/>
                  </a:cubicBezTo>
                  <a:cubicBezTo>
                    <a:pt x="0" y="90"/>
                    <a:pt x="3" y="86"/>
                    <a:pt x="7" y="86"/>
                  </a:cubicBezTo>
                  <a:cubicBezTo>
                    <a:pt x="28" y="83"/>
                    <a:pt x="28" y="83"/>
                    <a:pt x="28" y="83"/>
                  </a:cubicBezTo>
                  <a:cubicBezTo>
                    <a:pt x="29" y="82"/>
                    <a:pt x="29" y="82"/>
                    <a:pt x="30" y="81"/>
                  </a:cubicBezTo>
                  <a:cubicBezTo>
                    <a:pt x="31" y="77"/>
                    <a:pt x="33" y="73"/>
                    <a:pt x="35" y="69"/>
                  </a:cubicBezTo>
                  <a:cubicBezTo>
                    <a:pt x="35" y="68"/>
                    <a:pt x="35" y="67"/>
                    <a:pt x="35" y="67"/>
                  </a:cubicBezTo>
                  <a:cubicBezTo>
                    <a:pt x="22" y="50"/>
                    <a:pt x="22" y="50"/>
                    <a:pt x="22" y="50"/>
                  </a:cubicBezTo>
                  <a:cubicBezTo>
                    <a:pt x="20" y="46"/>
                    <a:pt x="20" y="41"/>
                    <a:pt x="23" y="38"/>
                  </a:cubicBezTo>
                  <a:cubicBezTo>
                    <a:pt x="38" y="23"/>
                    <a:pt x="38" y="23"/>
                    <a:pt x="38" y="23"/>
                  </a:cubicBezTo>
                  <a:cubicBezTo>
                    <a:pt x="41" y="20"/>
                    <a:pt x="46" y="20"/>
                    <a:pt x="49" y="23"/>
                  </a:cubicBezTo>
                  <a:cubicBezTo>
                    <a:pt x="66" y="35"/>
                    <a:pt x="66" y="35"/>
                    <a:pt x="66" y="35"/>
                  </a:cubicBezTo>
                  <a:cubicBezTo>
                    <a:pt x="67" y="35"/>
                    <a:pt x="68" y="35"/>
                    <a:pt x="69" y="35"/>
                  </a:cubicBezTo>
                  <a:cubicBezTo>
                    <a:pt x="73" y="33"/>
                    <a:pt x="76" y="31"/>
                    <a:pt x="81" y="30"/>
                  </a:cubicBezTo>
                  <a:cubicBezTo>
                    <a:pt x="81" y="30"/>
                    <a:pt x="82" y="29"/>
                    <a:pt x="82" y="28"/>
                  </a:cubicBezTo>
                  <a:cubicBezTo>
                    <a:pt x="85" y="8"/>
                    <a:pt x="85" y="8"/>
                    <a:pt x="85" y="8"/>
                  </a:cubicBezTo>
                  <a:cubicBezTo>
                    <a:pt x="86" y="3"/>
                    <a:pt x="90" y="0"/>
                    <a:pt x="94" y="0"/>
                  </a:cubicBezTo>
                  <a:cubicBezTo>
                    <a:pt x="115" y="0"/>
                    <a:pt x="115" y="0"/>
                    <a:pt x="115" y="0"/>
                  </a:cubicBezTo>
                  <a:cubicBezTo>
                    <a:pt x="119" y="0"/>
                    <a:pt x="123" y="3"/>
                    <a:pt x="124" y="8"/>
                  </a:cubicBezTo>
                  <a:cubicBezTo>
                    <a:pt x="127" y="28"/>
                    <a:pt x="127" y="28"/>
                    <a:pt x="127" y="28"/>
                  </a:cubicBezTo>
                  <a:cubicBezTo>
                    <a:pt x="127" y="29"/>
                    <a:pt x="128" y="30"/>
                    <a:pt x="129" y="30"/>
                  </a:cubicBezTo>
                  <a:cubicBezTo>
                    <a:pt x="133" y="31"/>
                    <a:pt x="137" y="33"/>
                    <a:pt x="141" y="35"/>
                  </a:cubicBezTo>
                  <a:cubicBezTo>
                    <a:pt x="141" y="35"/>
                    <a:pt x="142" y="35"/>
                    <a:pt x="143" y="35"/>
                  </a:cubicBezTo>
                  <a:cubicBezTo>
                    <a:pt x="160" y="23"/>
                    <a:pt x="160" y="23"/>
                    <a:pt x="160" y="23"/>
                  </a:cubicBezTo>
                  <a:cubicBezTo>
                    <a:pt x="163" y="20"/>
                    <a:pt x="169" y="20"/>
                    <a:pt x="172" y="24"/>
                  </a:cubicBezTo>
                  <a:cubicBezTo>
                    <a:pt x="186" y="38"/>
                    <a:pt x="186" y="38"/>
                    <a:pt x="186" y="38"/>
                  </a:cubicBezTo>
                  <a:cubicBezTo>
                    <a:pt x="189" y="41"/>
                    <a:pt x="190" y="46"/>
                    <a:pt x="187" y="50"/>
                  </a:cubicBezTo>
                  <a:cubicBezTo>
                    <a:pt x="175" y="67"/>
                    <a:pt x="175" y="67"/>
                    <a:pt x="175" y="67"/>
                  </a:cubicBezTo>
                  <a:cubicBezTo>
                    <a:pt x="174" y="67"/>
                    <a:pt x="174" y="68"/>
                    <a:pt x="175" y="69"/>
                  </a:cubicBezTo>
                  <a:cubicBezTo>
                    <a:pt x="177" y="73"/>
                    <a:pt x="178" y="77"/>
                    <a:pt x="180" y="81"/>
                  </a:cubicBezTo>
                  <a:cubicBezTo>
                    <a:pt x="180" y="82"/>
                    <a:pt x="181" y="82"/>
                    <a:pt x="181" y="83"/>
                  </a:cubicBezTo>
                  <a:cubicBezTo>
                    <a:pt x="202" y="86"/>
                    <a:pt x="202" y="86"/>
                    <a:pt x="202" y="86"/>
                  </a:cubicBezTo>
                  <a:cubicBezTo>
                    <a:pt x="202" y="86"/>
                    <a:pt x="202" y="86"/>
                    <a:pt x="202" y="86"/>
                  </a:cubicBezTo>
                  <a:cubicBezTo>
                    <a:pt x="206" y="86"/>
                    <a:pt x="210" y="90"/>
                    <a:pt x="210" y="95"/>
                  </a:cubicBezTo>
                  <a:cubicBezTo>
                    <a:pt x="210" y="115"/>
                    <a:pt x="210" y="115"/>
                    <a:pt x="210" y="115"/>
                  </a:cubicBezTo>
                  <a:cubicBezTo>
                    <a:pt x="210" y="120"/>
                    <a:pt x="206" y="124"/>
                    <a:pt x="202" y="124"/>
                  </a:cubicBezTo>
                  <a:cubicBezTo>
                    <a:pt x="181" y="127"/>
                    <a:pt x="181" y="127"/>
                    <a:pt x="181" y="127"/>
                  </a:cubicBezTo>
                  <a:cubicBezTo>
                    <a:pt x="180" y="128"/>
                    <a:pt x="180" y="128"/>
                    <a:pt x="180" y="129"/>
                  </a:cubicBezTo>
                  <a:cubicBezTo>
                    <a:pt x="178" y="133"/>
                    <a:pt x="177" y="137"/>
                    <a:pt x="175" y="141"/>
                  </a:cubicBezTo>
                  <a:cubicBezTo>
                    <a:pt x="174" y="142"/>
                    <a:pt x="174" y="143"/>
                    <a:pt x="175" y="143"/>
                  </a:cubicBezTo>
                  <a:cubicBezTo>
                    <a:pt x="187" y="160"/>
                    <a:pt x="187" y="160"/>
                    <a:pt x="187" y="160"/>
                  </a:cubicBezTo>
                  <a:cubicBezTo>
                    <a:pt x="190" y="164"/>
                    <a:pt x="189" y="169"/>
                    <a:pt x="186" y="172"/>
                  </a:cubicBezTo>
                  <a:cubicBezTo>
                    <a:pt x="172" y="186"/>
                    <a:pt x="172" y="186"/>
                    <a:pt x="172" y="186"/>
                  </a:cubicBezTo>
                  <a:cubicBezTo>
                    <a:pt x="169" y="190"/>
                    <a:pt x="163" y="190"/>
                    <a:pt x="160" y="187"/>
                  </a:cubicBezTo>
                  <a:cubicBezTo>
                    <a:pt x="143" y="175"/>
                    <a:pt x="143" y="175"/>
                    <a:pt x="143" y="175"/>
                  </a:cubicBezTo>
                  <a:cubicBezTo>
                    <a:pt x="142" y="175"/>
                    <a:pt x="141" y="175"/>
                    <a:pt x="141" y="175"/>
                  </a:cubicBezTo>
                  <a:cubicBezTo>
                    <a:pt x="137" y="177"/>
                    <a:pt x="133" y="179"/>
                    <a:pt x="129" y="180"/>
                  </a:cubicBezTo>
                  <a:cubicBezTo>
                    <a:pt x="128" y="180"/>
                    <a:pt x="127" y="181"/>
                    <a:pt x="127" y="182"/>
                  </a:cubicBezTo>
                  <a:cubicBezTo>
                    <a:pt x="124" y="202"/>
                    <a:pt x="124" y="202"/>
                    <a:pt x="124" y="202"/>
                  </a:cubicBezTo>
                  <a:cubicBezTo>
                    <a:pt x="123" y="207"/>
                    <a:pt x="119" y="210"/>
                    <a:pt x="115" y="210"/>
                  </a:cubicBezTo>
                  <a:close/>
                  <a:moveTo>
                    <a:pt x="95" y="200"/>
                  </a:moveTo>
                  <a:cubicBezTo>
                    <a:pt x="114" y="200"/>
                    <a:pt x="114" y="200"/>
                    <a:pt x="114" y="200"/>
                  </a:cubicBezTo>
                  <a:cubicBezTo>
                    <a:pt x="118" y="180"/>
                    <a:pt x="118" y="180"/>
                    <a:pt x="118" y="180"/>
                  </a:cubicBezTo>
                  <a:cubicBezTo>
                    <a:pt x="118" y="176"/>
                    <a:pt x="121" y="172"/>
                    <a:pt x="126" y="171"/>
                  </a:cubicBezTo>
                  <a:cubicBezTo>
                    <a:pt x="129" y="170"/>
                    <a:pt x="133" y="168"/>
                    <a:pt x="136" y="166"/>
                  </a:cubicBezTo>
                  <a:cubicBezTo>
                    <a:pt x="140" y="164"/>
                    <a:pt x="145" y="165"/>
                    <a:pt x="149" y="167"/>
                  </a:cubicBezTo>
                  <a:cubicBezTo>
                    <a:pt x="165" y="179"/>
                    <a:pt x="165" y="179"/>
                    <a:pt x="165" y="179"/>
                  </a:cubicBezTo>
                  <a:cubicBezTo>
                    <a:pt x="179" y="166"/>
                    <a:pt x="179" y="166"/>
                    <a:pt x="179" y="166"/>
                  </a:cubicBezTo>
                  <a:cubicBezTo>
                    <a:pt x="167" y="149"/>
                    <a:pt x="167" y="149"/>
                    <a:pt x="167" y="149"/>
                  </a:cubicBezTo>
                  <a:cubicBezTo>
                    <a:pt x="164" y="145"/>
                    <a:pt x="164" y="141"/>
                    <a:pt x="166" y="137"/>
                  </a:cubicBezTo>
                  <a:cubicBezTo>
                    <a:pt x="168" y="133"/>
                    <a:pt x="169" y="130"/>
                    <a:pt x="170" y="126"/>
                  </a:cubicBezTo>
                  <a:cubicBezTo>
                    <a:pt x="172" y="122"/>
                    <a:pt x="176" y="119"/>
                    <a:pt x="180" y="118"/>
                  </a:cubicBezTo>
                  <a:cubicBezTo>
                    <a:pt x="200" y="115"/>
                    <a:pt x="200" y="115"/>
                    <a:pt x="200" y="115"/>
                  </a:cubicBezTo>
                  <a:cubicBezTo>
                    <a:pt x="200" y="95"/>
                    <a:pt x="200" y="95"/>
                    <a:pt x="200" y="95"/>
                  </a:cubicBezTo>
                  <a:cubicBezTo>
                    <a:pt x="180" y="92"/>
                    <a:pt x="180" y="92"/>
                    <a:pt x="180" y="92"/>
                  </a:cubicBezTo>
                  <a:cubicBezTo>
                    <a:pt x="175" y="91"/>
                    <a:pt x="172" y="88"/>
                    <a:pt x="170" y="84"/>
                  </a:cubicBezTo>
                  <a:cubicBezTo>
                    <a:pt x="169" y="80"/>
                    <a:pt x="168" y="77"/>
                    <a:pt x="166" y="73"/>
                  </a:cubicBezTo>
                  <a:cubicBezTo>
                    <a:pt x="164" y="69"/>
                    <a:pt x="164" y="65"/>
                    <a:pt x="167" y="61"/>
                  </a:cubicBezTo>
                  <a:cubicBezTo>
                    <a:pt x="179" y="44"/>
                    <a:pt x="179" y="44"/>
                    <a:pt x="179" y="44"/>
                  </a:cubicBezTo>
                  <a:cubicBezTo>
                    <a:pt x="165" y="31"/>
                    <a:pt x="165" y="31"/>
                    <a:pt x="165" y="31"/>
                  </a:cubicBezTo>
                  <a:cubicBezTo>
                    <a:pt x="149" y="43"/>
                    <a:pt x="149" y="43"/>
                    <a:pt x="149" y="43"/>
                  </a:cubicBezTo>
                  <a:cubicBezTo>
                    <a:pt x="145" y="45"/>
                    <a:pt x="140" y="46"/>
                    <a:pt x="136" y="43"/>
                  </a:cubicBezTo>
                  <a:cubicBezTo>
                    <a:pt x="133" y="42"/>
                    <a:pt x="129" y="40"/>
                    <a:pt x="126" y="39"/>
                  </a:cubicBezTo>
                  <a:cubicBezTo>
                    <a:pt x="121" y="38"/>
                    <a:pt x="118" y="34"/>
                    <a:pt x="118" y="30"/>
                  </a:cubicBezTo>
                  <a:cubicBezTo>
                    <a:pt x="114" y="10"/>
                    <a:pt x="114" y="10"/>
                    <a:pt x="114" y="10"/>
                  </a:cubicBezTo>
                  <a:cubicBezTo>
                    <a:pt x="95" y="10"/>
                    <a:pt x="95" y="10"/>
                    <a:pt x="95" y="10"/>
                  </a:cubicBezTo>
                  <a:cubicBezTo>
                    <a:pt x="92" y="30"/>
                    <a:pt x="92" y="30"/>
                    <a:pt x="92" y="30"/>
                  </a:cubicBezTo>
                  <a:cubicBezTo>
                    <a:pt x="91" y="34"/>
                    <a:pt x="88" y="38"/>
                    <a:pt x="83" y="39"/>
                  </a:cubicBezTo>
                  <a:cubicBezTo>
                    <a:pt x="80" y="40"/>
                    <a:pt x="76" y="42"/>
                    <a:pt x="73" y="43"/>
                  </a:cubicBezTo>
                  <a:cubicBezTo>
                    <a:pt x="69" y="46"/>
                    <a:pt x="64" y="45"/>
                    <a:pt x="61" y="43"/>
                  </a:cubicBezTo>
                  <a:cubicBezTo>
                    <a:pt x="44" y="31"/>
                    <a:pt x="44" y="31"/>
                    <a:pt x="44" y="31"/>
                  </a:cubicBezTo>
                  <a:cubicBezTo>
                    <a:pt x="30" y="44"/>
                    <a:pt x="30" y="44"/>
                    <a:pt x="30" y="44"/>
                  </a:cubicBezTo>
                  <a:cubicBezTo>
                    <a:pt x="42" y="61"/>
                    <a:pt x="42" y="61"/>
                    <a:pt x="42" y="61"/>
                  </a:cubicBezTo>
                  <a:cubicBezTo>
                    <a:pt x="45" y="65"/>
                    <a:pt x="45" y="69"/>
                    <a:pt x="43" y="73"/>
                  </a:cubicBezTo>
                  <a:cubicBezTo>
                    <a:pt x="41" y="77"/>
                    <a:pt x="40" y="80"/>
                    <a:pt x="39" y="84"/>
                  </a:cubicBezTo>
                  <a:cubicBezTo>
                    <a:pt x="37" y="88"/>
                    <a:pt x="34" y="91"/>
                    <a:pt x="29" y="92"/>
                  </a:cubicBezTo>
                  <a:cubicBezTo>
                    <a:pt x="9" y="95"/>
                    <a:pt x="9" y="95"/>
                    <a:pt x="9" y="95"/>
                  </a:cubicBezTo>
                  <a:cubicBezTo>
                    <a:pt x="9" y="115"/>
                    <a:pt x="9" y="115"/>
                    <a:pt x="9" y="115"/>
                  </a:cubicBezTo>
                  <a:cubicBezTo>
                    <a:pt x="29" y="118"/>
                    <a:pt x="29" y="118"/>
                    <a:pt x="29" y="118"/>
                  </a:cubicBezTo>
                  <a:cubicBezTo>
                    <a:pt x="34" y="119"/>
                    <a:pt x="37" y="122"/>
                    <a:pt x="39" y="126"/>
                  </a:cubicBezTo>
                  <a:cubicBezTo>
                    <a:pt x="40" y="130"/>
                    <a:pt x="41" y="133"/>
                    <a:pt x="43" y="137"/>
                  </a:cubicBezTo>
                  <a:cubicBezTo>
                    <a:pt x="45" y="141"/>
                    <a:pt x="45" y="145"/>
                    <a:pt x="42" y="149"/>
                  </a:cubicBezTo>
                  <a:cubicBezTo>
                    <a:pt x="30" y="166"/>
                    <a:pt x="30" y="166"/>
                    <a:pt x="30" y="166"/>
                  </a:cubicBezTo>
                  <a:cubicBezTo>
                    <a:pt x="44" y="179"/>
                    <a:pt x="44" y="179"/>
                    <a:pt x="44" y="179"/>
                  </a:cubicBezTo>
                  <a:cubicBezTo>
                    <a:pt x="61" y="167"/>
                    <a:pt x="61" y="167"/>
                    <a:pt x="61" y="167"/>
                  </a:cubicBezTo>
                  <a:cubicBezTo>
                    <a:pt x="64" y="165"/>
                    <a:pt x="69" y="164"/>
                    <a:pt x="73" y="166"/>
                  </a:cubicBezTo>
                  <a:cubicBezTo>
                    <a:pt x="76" y="168"/>
                    <a:pt x="80" y="170"/>
                    <a:pt x="83" y="171"/>
                  </a:cubicBezTo>
                  <a:cubicBezTo>
                    <a:pt x="88" y="172"/>
                    <a:pt x="91" y="176"/>
                    <a:pt x="92" y="180"/>
                  </a:cubicBezTo>
                  <a:lnTo>
                    <a:pt x="95" y="200"/>
                  </a:lnTo>
                  <a:close/>
                  <a:moveTo>
                    <a:pt x="30" y="166"/>
                  </a:moveTo>
                  <a:cubicBezTo>
                    <a:pt x="30" y="166"/>
                    <a:pt x="30" y="166"/>
                    <a:pt x="30" y="166"/>
                  </a:cubicBezTo>
                  <a:cubicBezTo>
                    <a:pt x="30" y="166"/>
                    <a:pt x="30" y="166"/>
                    <a:pt x="30" y="166"/>
                  </a:cubicBezTo>
                  <a:close/>
                  <a:moveTo>
                    <a:pt x="179" y="165"/>
                  </a:moveTo>
                  <a:cubicBezTo>
                    <a:pt x="179" y="165"/>
                    <a:pt x="179" y="165"/>
                    <a:pt x="179" y="165"/>
                  </a:cubicBezTo>
                  <a:close/>
                  <a:moveTo>
                    <a:pt x="200" y="115"/>
                  </a:moveTo>
                  <a:cubicBezTo>
                    <a:pt x="200" y="115"/>
                    <a:pt x="200" y="115"/>
                    <a:pt x="200" y="115"/>
                  </a:cubicBezTo>
                  <a:close/>
                  <a:moveTo>
                    <a:pt x="9" y="115"/>
                  </a:moveTo>
                  <a:cubicBezTo>
                    <a:pt x="9" y="115"/>
                    <a:pt x="9" y="115"/>
                    <a:pt x="9" y="115"/>
                  </a:cubicBezTo>
                  <a:close/>
                  <a:moveTo>
                    <a:pt x="201" y="115"/>
                  </a:moveTo>
                  <a:cubicBezTo>
                    <a:pt x="201" y="115"/>
                    <a:pt x="200" y="115"/>
                    <a:pt x="200" y="115"/>
                  </a:cubicBezTo>
                  <a:lnTo>
                    <a:pt x="201" y="115"/>
                  </a:lnTo>
                  <a:close/>
                  <a:moveTo>
                    <a:pt x="9" y="115"/>
                  </a:moveTo>
                  <a:cubicBezTo>
                    <a:pt x="9" y="115"/>
                    <a:pt x="9" y="115"/>
                    <a:pt x="9" y="115"/>
                  </a:cubicBezTo>
                  <a:cubicBezTo>
                    <a:pt x="9" y="115"/>
                    <a:pt x="9" y="115"/>
                    <a:pt x="9" y="115"/>
                  </a:cubicBezTo>
                  <a:close/>
                  <a:moveTo>
                    <a:pt x="166" y="30"/>
                  </a:moveTo>
                  <a:cubicBezTo>
                    <a:pt x="166" y="30"/>
                    <a:pt x="166" y="30"/>
                    <a:pt x="166" y="30"/>
                  </a:cubicBezTo>
                  <a:cubicBezTo>
                    <a:pt x="166" y="30"/>
                    <a:pt x="166" y="30"/>
                    <a:pt x="166" y="30"/>
                  </a:cubicBezTo>
                  <a:close/>
                  <a:moveTo>
                    <a:pt x="165" y="30"/>
                  </a:moveTo>
                  <a:cubicBezTo>
                    <a:pt x="165" y="30"/>
                    <a:pt x="165" y="30"/>
                    <a:pt x="165" y="30"/>
                  </a:cubicBezTo>
                  <a:close/>
                  <a:moveTo>
                    <a:pt x="105" y="147"/>
                  </a:moveTo>
                  <a:cubicBezTo>
                    <a:pt x="94" y="147"/>
                    <a:pt x="83" y="142"/>
                    <a:pt x="75" y="134"/>
                  </a:cubicBezTo>
                  <a:cubicBezTo>
                    <a:pt x="65" y="124"/>
                    <a:pt x="61" y="110"/>
                    <a:pt x="64" y="95"/>
                  </a:cubicBezTo>
                  <a:cubicBezTo>
                    <a:pt x="68" y="80"/>
                    <a:pt x="80" y="68"/>
                    <a:pt x="95" y="64"/>
                  </a:cubicBezTo>
                  <a:cubicBezTo>
                    <a:pt x="109" y="61"/>
                    <a:pt x="124" y="65"/>
                    <a:pt x="134" y="75"/>
                  </a:cubicBezTo>
                  <a:cubicBezTo>
                    <a:pt x="144" y="86"/>
                    <a:pt x="148" y="100"/>
                    <a:pt x="145" y="114"/>
                  </a:cubicBezTo>
                  <a:cubicBezTo>
                    <a:pt x="142" y="130"/>
                    <a:pt x="130" y="142"/>
                    <a:pt x="114" y="146"/>
                  </a:cubicBezTo>
                  <a:cubicBezTo>
                    <a:pt x="111" y="146"/>
                    <a:pt x="108" y="147"/>
                    <a:pt x="105" y="147"/>
                  </a:cubicBezTo>
                  <a:close/>
                  <a:moveTo>
                    <a:pt x="105" y="73"/>
                  </a:moveTo>
                  <a:cubicBezTo>
                    <a:pt x="102" y="73"/>
                    <a:pt x="100" y="73"/>
                    <a:pt x="97" y="74"/>
                  </a:cubicBezTo>
                  <a:cubicBezTo>
                    <a:pt x="86" y="76"/>
                    <a:pt x="76" y="86"/>
                    <a:pt x="73" y="97"/>
                  </a:cubicBezTo>
                  <a:cubicBezTo>
                    <a:pt x="71" y="109"/>
                    <a:pt x="74" y="120"/>
                    <a:pt x="82" y="128"/>
                  </a:cubicBezTo>
                  <a:cubicBezTo>
                    <a:pt x="90" y="136"/>
                    <a:pt x="101" y="139"/>
                    <a:pt x="112" y="136"/>
                  </a:cubicBezTo>
                  <a:cubicBezTo>
                    <a:pt x="112" y="136"/>
                    <a:pt x="112" y="136"/>
                    <a:pt x="112" y="136"/>
                  </a:cubicBezTo>
                  <a:cubicBezTo>
                    <a:pt x="124" y="134"/>
                    <a:pt x="133" y="124"/>
                    <a:pt x="136" y="112"/>
                  </a:cubicBezTo>
                  <a:cubicBezTo>
                    <a:pt x="138" y="101"/>
                    <a:pt x="135" y="90"/>
                    <a:pt x="127" y="82"/>
                  </a:cubicBezTo>
                  <a:cubicBezTo>
                    <a:pt x="121" y="76"/>
                    <a:pt x="113" y="73"/>
                    <a:pt x="105" y="7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7" name="文本框 6">
              <a:extLst>
                <a:ext uri="{FF2B5EF4-FFF2-40B4-BE49-F238E27FC236}">
                  <a16:creationId xmlns:a16="http://schemas.microsoft.com/office/drawing/2014/main" xmlns="" id="{3A96AF85-B348-470E-981E-3E67E76D1562}"/>
                </a:ext>
              </a:extLst>
            </p:cNvPr>
            <p:cNvSpPr txBox="1"/>
            <p:nvPr/>
          </p:nvSpPr>
          <p:spPr>
            <a:xfrm>
              <a:off x="985194" y="4123288"/>
              <a:ext cx="1530213"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8" name="组合 7">
            <a:extLst>
              <a:ext uri="{FF2B5EF4-FFF2-40B4-BE49-F238E27FC236}">
                <a16:creationId xmlns:a16="http://schemas.microsoft.com/office/drawing/2014/main" xmlns="" id="{701AF0AF-BC25-4D62-B45F-49BCE6C84FA1}"/>
              </a:ext>
            </a:extLst>
          </p:cNvPr>
          <p:cNvGrpSpPr/>
          <p:nvPr/>
        </p:nvGrpSpPr>
        <p:grpSpPr>
          <a:xfrm>
            <a:off x="4975698" y="2802835"/>
            <a:ext cx="2929444" cy="2820363"/>
            <a:chOff x="4975698" y="2802835"/>
            <a:chExt cx="2929444" cy="2820363"/>
          </a:xfrm>
        </p:grpSpPr>
        <p:sp>
          <p:nvSpPr>
            <p:cNvPr id="9" name="AutoShape 4">
              <a:extLst>
                <a:ext uri="{FF2B5EF4-FFF2-40B4-BE49-F238E27FC236}">
                  <a16:creationId xmlns:a16="http://schemas.microsoft.com/office/drawing/2014/main" xmlns="" id="{62E59F68-CA00-46CD-8EE0-3BCB6B103082}"/>
                </a:ext>
              </a:extLst>
            </p:cNvPr>
            <p:cNvSpPr/>
            <p:nvPr/>
          </p:nvSpPr>
          <p:spPr bwMode="auto">
            <a:xfrm>
              <a:off x="5044464" y="2802835"/>
              <a:ext cx="2860678"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6923 h 21600"/>
                <a:gd name="T10" fmla="*/ 2095 w 21600"/>
                <a:gd name="T11" fmla="*/ 5753 h 21600"/>
                <a:gd name="T12" fmla="*/ 5367 w 21600"/>
                <a:gd name="T13" fmla="*/ 10800 h 21600"/>
                <a:gd name="T14" fmla="*/ 2095 w 21600"/>
                <a:gd name="T15" fmla="*/ 15847 h 21600"/>
                <a:gd name="T16" fmla="*/ 0 w 21600"/>
                <a:gd name="T17" fmla="*/ 14677 h 21600"/>
                <a:gd name="T18" fmla="*/ 0 w 21600"/>
                <a:gd name="T19" fmla="*/ 21600 h 21600"/>
                <a:gd name="T20" fmla="*/ 16233 w 21600"/>
                <a:gd name="T21" fmla="*/ 21600 h 21600"/>
                <a:gd name="T22" fmla="*/ 16233 w 21600"/>
                <a:gd name="T23" fmla="*/ 14677 h 21600"/>
                <a:gd name="T24" fmla="*/ 18327 w 21600"/>
                <a:gd name="T25" fmla="*/ 15847 h 21600"/>
                <a:gd name="T26" fmla="*/ 21600 w 21600"/>
                <a:gd name="T27" fmla="*/ 10800 h 21600"/>
                <a:gd name="T28" fmla="*/ 18327 w 21600"/>
                <a:gd name="T29" fmla="*/ 5753 h 21600"/>
                <a:gd name="T30" fmla="*/ 18327 w 21600"/>
                <a:gd name="T3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8327" y="5753"/>
                  </a:moveTo>
                  <a:cubicBezTo>
                    <a:pt x="17530" y="5753"/>
                    <a:pt x="16800" y="6193"/>
                    <a:pt x="16233" y="6923"/>
                  </a:cubicBezTo>
                  <a:lnTo>
                    <a:pt x="16233" y="0"/>
                  </a:lnTo>
                  <a:lnTo>
                    <a:pt x="0" y="0"/>
                  </a:lnTo>
                  <a:lnTo>
                    <a:pt x="0" y="6923"/>
                  </a:lnTo>
                  <a:cubicBezTo>
                    <a:pt x="568" y="6193"/>
                    <a:pt x="1298" y="5753"/>
                    <a:pt x="2095" y="5753"/>
                  </a:cubicBezTo>
                  <a:cubicBezTo>
                    <a:pt x="3902" y="5753"/>
                    <a:pt x="5367" y="8013"/>
                    <a:pt x="5367" y="10800"/>
                  </a:cubicBezTo>
                  <a:cubicBezTo>
                    <a:pt x="5367" y="13587"/>
                    <a:pt x="3902" y="15847"/>
                    <a:pt x="2095" y="15847"/>
                  </a:cubicBezTo>
                  <a:cubicBezTo>
                    <a:pt x="1298" y="15847"/>
                    <a:pt x="568" y="15407"/>
                    <a:pt x="0" y="14677"/>
                  </a:cubicBez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Freeform 20">
              <a:extLst>
                <a:ext uri="{FF2B5EF4-FFF2-40B4-BE49-F238E27FC236}">
                  <a16:creationId xmlns:a16="http://schemas.microsoft.com/office/drawing/2014/main" xmlns="" id="{51343EF1-3821-4F40-9021-6CD887174A81}"/>
                </a:ext>
              </a:extLst>
            </p:cNvPr>
            <p:cNvSpPr>
              <a:spLocks noEditPoints="1"/>
            </p:cNvSpPr>
            <p:nvPr/>
          </p:nvSpPr>
          <p:spPr bwMode="auto">
            <a:xfrm>
              <a:off x="5940521" y="3340235"/>
              <a:ext cx="482704" cy="564972"/>
            </a:xfrm>
            <a:custGeom>
              <a:avLst/>
              <a:gdLst>
                <a:gd name="T0" fmla="*/ 2147483646 w 219"/>
                <a:gd name="T1" fmla="*/ 2147483646 h 256"/>
                <a:gd name="T2" fmla="*/ 2147483646 w 219"/>
                <a:gd name="T3" fmla="*/ 2147483646 h 256"/>
                <a:gd name="T4" fmla="*/ 2147483646 w 219"/>
                <a:gd name="T5" fmla="*/ 2147483646 h 256"/>
                <a:gd name="T6" fmla="*/ 2147483646 w 219"/>
                <a:gd name="T7" fmla="*/ 2147483646 h 256"/>
                <a:gd name="T8" fmla="*/ 2147483646 w 219"/>
                <a:gd name="T9" fmla="*/ 2147483646 h 256"/>
                <a:gd name="T10" fmla="*/ 2147483646 w 219"/>
                <a:gd name="T11" fmla="*/ 2147483646 h 256"/>
                <a:gd name="T12" fmla="*/ 2147483646 w 219"/>
                <a:gd name="T13" fmla="*/ 2147483646 h 256"/>
                <a:gd name="T14" fmla="*/ 2147483646 w 219"/>
                <a:gd name="T15" fmla="*/ 2147483646 h 256"/>
                <a:gd name="T16" fmla="*/ 2147483646 w 219"/>
                <a:gd name="T17" fmla="*/ 2147483646 h 256"/>
                <a:gd name="T18" fmla="*/ 2147483646 w 219"/>
                <a:gd name="T19" fmla="*/ 2147483646 h 256"/>
                <a:gd name="T20" fmla="*/ 2147483646 w 219"/>
                <a:gd name="T21" fmla="*/ 2147483646 h 256"/>
                <a:gd name="T22" fmla="*/ 2147483646 w 219"/>
                <a:gd name="T23" fmla="*/ 2147483646 h 256"/>
                <a:gd name="T24" fmla="*/ 2147483646 w 219"/>
                <a:gd name="T25" fmla="*/ 2147483646 h 256"/>
                <a:gd name="T26" fmla="*/ 2147483646 w 219"/>
                <a:gd name="T27" fmla="*/ 2147483646 h 256"/>
                <a:gd name="T28" fmla="*/ 2147483646 w 219"/>
                <a:gd name="T29" fmla="*/ 2147483646 h 256"/>
                <a:gd name="T30" fmla="*/ 2147483646 w 219"/>
                <a:gd name="T31" fmla="*/ 2147483646 h 256"/>
                <a:gd name="T32" fmla="*/ 2147483646 w 219"/>
                <a:gd name="T33" fmla="*/ 2147483646 h 256"/>
                <a:gd name="T34" fmla="*/ 2147483646 w 219"/>
                <a:gd name="T35" fmla="*/ 2147483646 h 256"/>
                <a:gd name="T36" fmla="*/ 2147483646 w 219"/>
                <a:gd name="T37" fmla="*/ 2147483646 h 256"/>
                <a:gd name="T38" fmla="*/ 2147483646 w 219"/>
                <a:gd name="T39" fmla="*/ 2147483646 h 256"/>
                <a:gd name="T40" fmla="*/ 2147483646 w 219"/>
                <a:gd name="T41" fmla="*/ 2147483646 h 256"/>
                <a:gd name="T42" fmla="*/ 2147483646 w 219"/>
                <a:gd name="T43" fmla="*/ 2147483646 h 256"/>
                <a:gd name="T44" fmla="*/ 2147483646 w 219"/>
                <a:gd name="T45" fmla="*/ 2147483646 h 256"/>
                <a:gd name="T46" fmla="*/ 0 w 219"/>
                <a:gd name="T47" fmla="*/ 2147483646 h 256"/>
                <a:gd name="T48" fmla="*/ 2147483646 w 219"/>
                <a:gd name="T49" fmla="*/ 2147483646 h 256"/>
                <a:gd name="T50" fmla="*/ 2147483646 w 219"/>
                <a:gd name="T51" fmla="*/ 2147483646 h 256"/>
                <a:gd name="T52" fmla="*/ 2147483646 w 219"/>
                <a:gd name="T53" fmla="*/ 2147483646 h 256"/>
                <a:gd name="T54" fmla="*/ 2147483646 w 219"/>
                <a:gd name="T55" fmla="*/ 2147483646 h 256"/>
                <a:gd name="T56" fmla="*/ 2147483646 w 219"/>
                <a:gd name="T57" fmla="*/ 2147483646 h 256"/>
                <a:gd name="T58" fmla="*/ 2147483646 w 219"/>
                <a:gd name="T59" fmla="*/ 2147483646 h 256"/>
                <a:gd name="T60" fmla="*/ 2147483646 w 219"/>
                <a:gd name="T61" fmla="*/ 2147483646 h 256"/>
                <a:gd name="T62" fmla="*/ 2147483646 w 219"/>
                <a:gd name="T63" fmla="*/ 2147483646 h 256"/>
                <a:gd name="T64" fmla="*/ 2147483646 w 219"/>
                <a:gd name="T65" fmla="*/ 2147483646 h 256"/>
                <a:gd name="T66" fmla="*/ 2147483646 w 219"/>
                <a:gd name="T67" fmla="*/ 2147483646 h 256"/>
                <a:gd name="T68" fmla="*/ 2147483646 w 219"/>
                <a:gd name="T69" fmla="*/ 2147483646 h 256"/>
                <a:gd name="T70" fmla="*/ 2147483646 w 219"/>
                <a:gd name="T71" fmla="*/ 2147483646 h 256"/>
                <a:gd name="T72" fmla="*/ 2147483646 w 219"/>
                <a:gd name="T73" fmla="*/ 2147483646 h 256"/>
                <a:gd name="T74" fmla="*/ 2147483646 w 219"/>
                <a:gd name="T75" fmla="*/ 2147483646 h 256"/>
                <a:gd name="T76" fmla="*/ 2147483646 w 219"/>
                <a:gd name="T77" fmla="*/ 2147483646 h 256"/>
                <a:gd name="T78" fmla="*/ 2147483646 w 219"/>
                <a:gd name="T79" fmla="*/ 2147483646 h 256"/>
                <a:gd name="T80" fmla="*/ 2147483646 w 219"/>
                <a:gd name="T81" fmla="*/ 2147483646 h 256"/>
                <a:gd name="T82" fmla="*/ 2147483646 w 219"/>
                <a:gd name="T83" fmla="*/ 2147483646 h 256"/>
                <a:gd name="T84" fmla="*/ 2147483646 w 219"/>
                <a:gd name="T85" fmla="*/ 2147483646 h 256"/>
                <a:gd name="T86" fmla="*/ 2147483646 w 219"/>
                <a:gd name="T87" fmla="*/ 0 h 256"/>
                <a:gd name="T88" fmla="*/ 2147483646 w 219"/>
                <a:gd name="T89" fmla="*/ 2147483646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9" h="256">
                  <a:moveTo>
                    <a:pt x="126" y="256"/>
                  </a:moveTo>
                  <a:cubicBezTo>
                    <a:pt x="90" y="256"/>
                    <a:pt x="90" y="256"/>
                    <a:pt x="90" y="256"/>
                  </a:cubicBezTo>
                  <a:cubicBezTo>
                    <a:pt x="87" y="256"/>
                    <a:pt x="85" y="254"/>
                    <a:pt x="85" y="251"/>
                  </a:cubicBezTo>
                  <a:cubicBezTo>
                    <a:pt x="85" y="249"/>
                    <a:pt x="87" y="246"/>
                    <a:pt x="90" y="246"/>
                  </a:cubicBezTo>
                  <a:cubicBezTo>
                    <a:pt x="126" y="246"/>
                    <a:pt x="126" y="246"/>
                    <a:pt x="126" y="246"/>
                  </a:cubicBezTo>
                  <a:cubicBezTo>
                    <a:pt x="128" y="246"/>
                    <a:pt x="130" y="249"/>
                    <a:pt x="130" y="251"/>
                  </a:cubicBezTo>
                  <a:cubicBezTo>
                    <a:pt x="130" y="254"/>
                    <a:pt x="128" y="256"/>
                    <a:pt x="126" y="256"/>
                  </a:cubicBezTo>
                  <a:close/>
                  <a:moveTo>
                    <a:pt x="136" y="240"/>
                  </a:moveTo>
                  <a:cubicBezTo>
                    <a:pt x="80" y="240"/>
                    <a:pt x="80" y="240"/>
                    <a:pt x="80" y="240"/>
                  </a:cubicBezTo>
                  <a:cubicBezTo>
                    <a:pt x="78" y="240"/>
                    <a:pt x="75" y="237"/>
                    <a:pt x="75" y="235"/>
                  </a:cubicBezTo>
                  <a:cubicBezTo>
                    <a:pt x="75" y="232"/>
                    <a:pt x="78" y="230"/>
                    <a:pt x="80" y="230"/>
                  </a:cubicBezTo>
                  <a:cubicBezTo>
                    <a:pt x="136" y="230"/>
                    <a:pt x="136" y="230"/>
                    <a:pt x="136" y="230"/>
                  </a:cubicBezTo>
                  <a:cubicBezTo>
                    <a:pt x="138" y="230"/>
                    <a:pt x="140" y="232"/>
                    <a:pt x="140" y="235"/>
                  </a:cubicBezTo>
                  <a:cubicBezTo>
                    <a:pt x="140" y="237"/>
                    <a:pt x="138" y="240"/>
                    <a:pt x="136" y="240"/>
                  </a:cubicBezTo>
                  <a:close/>
                  <a:moveTo>
                    <a:pt x="107" y="222"/>
                  </a:moveTo>
                  <a:cubicBezTo>
                    <a:pt x="97" y="222"/>
                    <a:pt x="87" y="222"/>
                    <a:pt x="86" y="222"/>
                  </a:cubicBezTo>
                  <a:cubicBezTo>
                    <a:pt x="86" y="222"/>
                    <a:pt x="86" y="222"/>
                    <a:pt x="86" y="222"/>
                  </a:cubicBezTo>
                  <a:cubicBezTo>
                    <a:pt x="76" y="222"/>
                    <a:pt x="72" y="218"/>
                    <a:pt x="70" y="209"/>
                  </a:cubicBezTo>
                  <a:cubicBezTo>
                    <a:pt x="69" y="206"/>
                    <a:pt x="69" y="202"/>
                    <a:pt x="69" y="198"/>
                  </a:cubicBezTo>
                  <a:cubicBezTo>
                    <a:pt x="69" y="193"/>
                    <a:pt x="68" y="189"/>
                    <a:pt x="66" y="185"/>
                  </a:cubicBezTo>
                  <a:cubicBezTo>
                    <a:pt x="59" y="172"/>
                    <a:pt x="54" y="162"/>
                    <a:pt x="47" y="148"/>
                  </a:cubicBezTo>
                  <a:cubicBezTo>
                    <a:pt x="40" y="135"/>
                    <a:pt x="32" y="114"/>
                    <a:pt x="37" y="95"/>
                  </a:cubicBezTo>
                  <a:cubicBezTo>
                    <a:pt x="43" y="70"/>
                    <a:pt x="69" y="46"/>
                    <a:pt x="107" y="46"/>
                  </a:cubicBezTo>
                  <a:cubicBezTo>
                    <a:pt x="145" y="46"/>
                    <a:pt x="171" y="70"/>
                    <a:pt x="177" y="95"/>
                  </a:cubicBezTo>
                  <a:cubicBezTo>
                    <a:pt x="182" y="114"/>
                    <a:pt x="175" y="135"/>
                    <a:pt x="168" y="148"/>
                  </a:cubicBezTo>
                  <a:cubicBezTo>
                    <a:pt x="160" y="162"/>
                    <a:pt x="155" y="172"/>
                    <a:pt x="148" y="185"/>
                  </a:cubicBezTo>
                  <a:cubicBezTo>
                    <a:pt x="146" y="189"/>
                    <a:pt x="146" y="193"/>
                    <a:pt x="146" y="198"/>
                  </a:cubicBezTo>
                  <a:cubicBezTo>
                    <a:pt x="145" y="202"/>
                    <a:pt x="145" y="206"/>
                    <a:pt x="145" y="209"/>
                  </a:cubicBezTo>
                  <a:cubicBezTo>
                    <a:pt x="143" y="218"/>
                    <a:pt x="138" y="222"/>
                    <a:pt x="128" y="222"/>
                  </a:cubicBezTo>
                  <a:cubicBezTo>
                    <a:pt x="128" y="222"/>
                    <a:pt x="118" y="222"/>
                    <a:pt x="107" y="222"/>
                  </a:cubicBezTo>
                  <a:close/>
                  <a:moveTo>
                    <a:pt x="86" y="212"/>
                  </a:moveTo>
                  <a:cubicBezTo>
                    <a:pt x="87" y="212"/>
                    <a:pt x="127" y="212"/>
                    <a:pt x="128" y="212"/>
                  </a:cubicBezTo>
                  <a:cubicBezTo>
                    <a:pt x="134" y="212"/>
                    <a:pt x="134" y="211"/>
                    <a:pt x="135" y="207"/>
                  </a:cubicBezTo>
                  <a:cubicBezTo>
                    <a:pt x="136" y="205"/>
                    <a:pt x="136" y="201"/>
                    <a:pt x="136" y="198"/>
                  </a:cubicBezTo>
                  <a:cubicBezTo>
                    <a:pt x="136" y="192"/>
                    <a:pt x="136" y="186"/>
                    <a:pt x="140" y="180"/>
                  </a:cubicBezTo>
                  <a:cubicBezTo>
                    <a:pt x="147" y="167"/>
                    <a:pt x="152" y="158"/>
                    <a:pt x="159" y="144"/>
                  </a:cubicBezTo>
                  <a:cubicBezTo>
                    <a:pt x="164" y="134"/>
                    <a:pt x="172" y="114"/>
                    <a:pt x="168" y="97"/>
                  </a:cubicBezTo>
                  <a:cubicBezTo>
                    <a:pt x="163" y="77"/>
                    <a:pt x="140" y="55"/>
                    <a:pt x="107" y="55"/>
                  </a:cubicBezTo>
                  <a:cubicBezTo>
                    <a:pt x="75" y="55"/>
                    <a:pt x="52" y="77"/>
                    <a:pt x="46" y="97"/>
                  </a:cubicBezTo>
                  <a:cubicBezTo>
                    <a:pt x="42" y="114"/>
                    <a:pt x="50" y="134"/>
                    <a:pt x="55" y="144"/>
                  </a:cubicBezTo>
                  <a:cubicBezTo>
                    <a:pt x="62" y="158"/>
                    <a:pt x="67" y="167"/>
                    <a:pt x="75" y="180"/>
                  </a:cubicBezTo>
                  <a:cubicBezTo>
                    <a:pt x="78" y="186"/>
                    <a:pt x="78" y="192"/>
                    <a:pt x="78" y="198"/>
                  </a:cubicBezTo>
                  <a:cubicBezTo>
                    <a:pt x="79" y="201"/>
                    <a:pt x="79" y="205"/>
                    <a:pt x="79" y="207"/>
                  </a:cubicBezTo>
                  <a:cubicBezTo>
                    <a:pt x="80" y="211"/>
                    <a:pt x="80" y="212"/>
                    <a:pt x="86" y="212"/>
                  </a:cubicBezTo>
                  <a:cubicBezTo>
                    <a:pt x="86" y="212"/>
                    <a:pt x="86" y="212"/>
                    <a:pt x="86" y="212"/>
                  </a:cubicBezTo>
                  <a:close/>
                  <a:moveTo>
                    <a:pt x="23" y="118"/>
                  </a:moveTo>
                  <a:cubicBezTo>
                    <a:pt x="5" y="118"/>
                    <a:pt x="5" y="118"/>
                    <a:pt x="5" y="118"/>
                  </a:cubicBezTo>
                  <a:cubicBezTo>
                    <a:pt x="2" y="118"/>
                    <a:pt x="0" y="115"/>
                    <a:pt x="0" y="113"/>
                  </a:cubicBezTo>
                  <a:cubicBezTo>
                    <a:pt x="0" y="110"/>
                    <a:pt x="2" y="108"/>
                    <a:pt x="5" y="108"/>
                  </a:cubicBezTo>
                  <a:cubicBezTo>
                    <a:pt x="23" y="108"/>
                    <a:pt x="23" y="108"/>
                    <a:pt x="23" y="108"/>
                  </a:cubicBezTo>
                  <a:cubicBezTo>
                    <a:pt x="26" y="108"/>
                    <a:pt x="28" y="110"/>
                    <a:pt x="28" y="113"/>
                  </a:cubicBezTo>
                  <a:cubicBezTo>
                    <a:pt x="28" y="115"/>
                    <a:pt x="26" y="118"/>
                    <a:pt x="23" y="118"/>
                  </a:cubicBezTo>
                  <a:close/>
                  <a:moveTo>
                    <a:pt x="214" y="114"/>
                  </a:moveTo>
                  <a:cubicBezTo>
                    <a:pt x="191" y="114"/>
                    <a:pt x="191" y="114"/>
                    <a:pt x="191" y="114"/>
                  </a:cubicBezTo>
                  <a:cubicBezTo>
                    <a:pt x="188" y="114"/>
                    <a:pt x="186" y="112"/>
                    <a:pt x="186" y="109"/>
                  </a:cubicBezTo>
                  <a:cubicBezTo>
                    <a:pt x="186" y="107"/>
                    <a:pt x="188" y="105"/>
                    <a:pt x="191" y="105"/>
                  </a:cubicBezTo>
                  <a:cubicBezTo>
                    <a:pt x="214" y="105"/>
                    <a:pt x="214" y="105"/>
                    <a:pt x="214" y="105"/>
                  </a:cubicBezTo>
                  <a:cubicBezTo>
                    <a:pt x="217" y="105"/>
                    <a:pt x="219" y="107"/>
                    <a:pt x="219" y="109"/>
                  </a:cubicBezTo>
                  <a:cubicBezTo>
                    <a:pt x="219" y="112"/>
                    <a:pt x="217" y="114"/>
                    <a:pt x="214" y="114"/>
                  </a:cubicBezTo>
                  <a:close/>
                  <a:moveTo>
                    <a:pt x="64" y="110"/>
                  </a:moveTo>
                  <a:cubicBezTo>
                    <a:pt x="64" y="110"/>
                    <a:pt x="63" y="110"/>
                    <a:pt x="63" y="110"/>
                  </a:cubicBezTo>
                  <a:cubicBezTo>
                    <a:pt x="60" y="109"/>
                    <a:pt x="59" y="107"/>
                    <a:pt x="60" y="104"/>
                  </a:cubicBezTo>
                  <a:cubicBezTo>
                    <a:pt x="64" y="87"/>
                    <a:pt x="83" y="69"/>
                    <a:pt x="110" y="69"/>
                  </a:cubicBezTo>
                  <a:cubicBezTo>
                    <a:pt x="110" y="69"/>
                    <a:pt x="110" y="69"/>
                    <a:pt x="110" y="69"/>
                  </a:cubicBezTo>
                  <a:cubicBezTo>
                    <a:pt x="112" y="69"/>
                    <a:pt x="115" y="71"/>
                    <a:pt x="115" y="74"/>
                  </a:cubicBezTo>
                  <a:cubicBezTo>
                    <a:pt x="115" y="76"/>
                    <a:pt x="112" y="78"/>
                    <a:pt x="110" y="78"/>
                  </a:cubicBezTo>
                  <a:cubicBezTo>
                    <a:pt x="88" y="78"/>
                    <a:pt x="72" y="93"/>
                    <a:pt x="69" y="107"/>
                  </a:cubicBezTo>
                  <a:cubicBezTo>
                    <a:pt x="68" y="109"/>
                    <a:pt x="66" y="110"/>
                    <a:pt x="64" y="110"/>
                  </a:cubicBezTo>
                  <a:close/>
                  <a:moveTo>
                    <a:pt x="168" y="58"/>
                  </a:moveTo>
                  <a:cubicBezTo>
                    <a:pt x="167" y="58"/>
                    <a:pt x="166" y="57"/>
                    <a:pt x="165" y="56"/>
                  </a:cubicBezTo>
                  <a:cubicBezTo>
                    <a:pt x="163" y="55"/>
                    <a:pt x="163" y="52"/>
                    <a:pt x="165" y="50"/>
                  </a:cubicBezTo>
                  <a:cubicBezTo>
                    <a:pt x="181" y="34"/>
                    <a:pt x="181" y="34"/>
                    <a:pt x="181" y="34"/>
                  </a:cubicBezTo>
                  <a:cubicBezTo>
                    <a:pt x="183" y="32"/>
                    <a:pt x="186" y="32"/>
                    <a:pt x="188" y="34"/>
                  </a:cubicBezTo>
                  <a:cubicBezTo>
                    <a:pt x="190" y="35"/>
                    <a:pt x="190" y="38"/>
                    <a:pt x="188" y="40"/>
                  </a:cubicBezTo>
                  <a:cubicBezTo>
                    <a:pt x="172" y="56"/>
                    <a:pt x="172" y="56"/>
                    <a:pt x="172" y="56"/>
                  </a:cubicBezTo>
                  <a:cubicBezTo>
                    <a:pt x="171" y="57"/>
                    <a:pt x="170" y="58"/>
                    <a:pt x="168" y="58"/>
                  </a:cubicBezTo>
                  <a:close/>
                  <a:moveTo>
                    <a:pt x="47" y="58"/>
                  </a:moveTo>
                  <a:cubicBezTo>
                    <a:pt x="46" y="58"/>
                    <a:pt x="45" y="57"/>
                    <a:pt x="44" y="56"/>
                  </a:cubicBezTo>
                  <a:cubicBezTo>
                    <a:pt x="28" y="40"/>
                    <a:pt x="28" y="40"/>
                    <a:pt x="28" y="40"/>
                  </a:cubicBezTo>
                  <a:cubicBezTo>
                    <a:pt x="26" y="38"/>
                    <a:pt x="26" y="35"/>
                    <a:pt x="28" y="34"/>
                  </a:cubicBezTo>
                  <a:cubicBezTo>
                    <a:pt x="30" y="32"/>
                    <a:pt x="33" y="32"/>
                    <a:pt x="35" y="34"/>
                  </a:cubicBezTo>
                  <a:cubicBezTo>
                    <a:pt x="51" y="50"/>
                    <a:pt x="51" y="50"/>
                    <a:pt x="51" y="50"/>
                  </a:cubicBezTo>
                  <a:cubicBezTo>
                    <a:pt x="53" y="52"/>
                    <a:pt x="53" y="55"/>
                    <a:pt x="51" y="56"/>
                  </a:cubicBezTo>
                  <a:cubicBezTo>
                    <a:pt x="50" y="57"/>
                    <a:pt x="49" y="58"/>
                    <a:pt x="47" y="58"/>
                  </a:cubicBezTo>
                  <a:close/>
                  <a:moveTo>
                    <a:pt x="107" y="36"/>
                  </a:moveTo>
                  <a:cubicBezTo>
                    <a:pt x="105" y="36"/>
                    <a:pt x="102" y="34"/>
                    <a:pt x="102" y="32"/>
                  </a:cubicBezTo>
                  <a:cubicBezTo>
                    <a:pt x="102" y="5"/>
                    <a:pt x="102" y="5"/>
                    <a:pt x="102" y="5"/>
                  </a:cubicBezTo>
                  <a:cubicBezTo>
                    <a:pt x="102" y="2"/>
                    <a:pt x="105" y="0"/>
                    <a:pt x="107" y="0"/>
                  </a:cubicBezTo>
                  <a:cubicBezTo>
                    <a:pt x="110" y="0"/>
                    <a:pt x="112" y="2"/>
                    <a:pt x="112" y="5"/>
                  </a:cubicBezTo>
                  <a:cubicBezTo>
                    <a:pt x="112" y="32"/>
                    <a:pt x="112" y="32"/>
                    <a:pt x="112" y="32"/>
                  </a:cubicBezTo>
                  <a:cubicBezTo>
                    <a:pt x="112" y="34"/>
                    <a:pt x="110" y="36"/>
                    <a:pt x="107"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1" name="文本框 10">
              <a:extLst>
                <a:ext uri="{FF2B5EF4-FFF2-40B4-BE49-F238E27FC236}">
                  <a16:creationId xmlns:a16="http://schemas.microsoft.com/office/drawing/2014/main" xmlns="" id="{5339D896-2F00-47EB-809B-0D93750C76F6}"/>
                </a:ext>
              </a:extLst>
            </p:cNvPr>
            <p:cNvSpPr txBox="1"/>
            <p:nvPr/>
          </p:nvSpPr>
          <p:spPr>
            <a:xfrm>
              <a:off x="5412737" y="4123288"/>
              <a:ext cx="1530213" cy="400110"/>
            </a:xfrm>
            <a:prstGeom prst="rect">
              <a:avLst/>
            </a:prstGeom>
            <a:noFill/>
          </p:spPr>
          <p:txBody>
            <a:bodyPr wrap="square">
              <a:spAutoFit/>
            </a:bodyPr>
            <a:lstStyle/>
            <a:p>
              <a:pPr algn="ctr"/>
              <a:r>
                <a:rPr lang="zh-CN" altLang="en-US" sz="2000">
                  <a:latin typeface="+mj-ea"/>
                  <a:ea typeface="+mj-ea"/>
                </a:rPr>
                <a:t>璞石设计</a:t>
              </a:r>
            </a:p>
          </p:txBody>
        </p:sp>
        <p:sp>
          <p:nvSpPr>
            <p:cNvPr id="12" name="文本框 11">
              <a:extLst>
                <a:ext uri="{FF2B5EF4-FFF2-40B4-BE49-F238E27FC236}">
                  <a16:creationId xmlns:a16="http://schemas.microsoft.com/office/drawing/2014/main" xmlns="" id="{403CA8E8-068E-4439-AE92-0772A748471C}"/>
                </a:ext>
              </a:extLst>
            </p:cNvPr>
            <p:cNvSpPr txBox="1"/>
            <p:nvPr/>
          </p:nvSpPr>
          <p:spPr>
            <a:xfrm>
              <a:off x="4975698" y="4725708"/>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3" name="组合 12">
            <a:extLst>
              <a:ext uri="{FF2B5EF4-FFF2-40B4-BE49-F238E27FC236}">
                <a16:creationId xmlns:a16="http://schemas.microsoft.com/office/drawing/2014/main" xmlns="" id="{59A220C9-3487-443D-93E9-A6987C6686C6}"/>
              </a:ext>
            </a:extLst>
          </p:cNvPr>
          <p:cNvGrpSpPr/>
          <p:nvPr/>
        </p:nvGrpSpPr>
        <p:grpSpPr>
          <a:xfrm>
            <a:off x="9256071" y="2802835"/>
            <a:ext cx="2322065" cy="2820363"/>
            <a:chOff x="9256071" y="2802835"/>
            <a:chExt cx="2322065" cy="2820363"/>
          </a:xfrm>
        </p:grpSpPr>
        <p:sp>
          <p:nvSpPr>
            <p:cNvPr id="14" name="AutoShape 5">
              <a:extLst>
                <a:ext uri="{FF2B5EF4-FFF2-40B4-BE49-F238E27FC236}">
                  <a16:creationId xmlns:a16="http://schemas.microsoft.com/office/drawing/2014/main" xmlns="" id="{A24F9CAA-81C9-4F0E-800D-D06585FAE296}"/>
                </a:ext>
              </a:extLst>
            </p:cNvPr>
            <p:cNvSpPr/>
            <p:nvPr/>
          </p:nvSpPr>
          <p:spPr bwMode="auto">
            <a:xfrm>
              <a:off x="9341356" y="2802835"/>
              <a:ext cx="2150253" cy="1851080"/>
            </a:xfrm>
            <a:custGeom>
              <a:avLst/>
              <a:gdLst>
                <a:gd name="T0" fmla="*/ 21600 w 21600"/>
                <a:gd name="T1" fmla="*/ 14677 h 21600"/>
                <a:gd name="T2" fmla="*/ 21600 w 21600"/>
                <a:gd name="T3" fmla="*/ 6923 h 21600"/>
                <a:gd name="T4" fmla="*/ 21600 w 21600"/>
                <a:gd name="T5" fmla="*/ 0 h 21600"/>
                <a:gd name="T6" fmla="*/ 0 w 21600"/>
                <a:gd name="T7" fmla="*/ 0 h 21600"/>
                <a:gd name="T8" fmla="*/ 0 w 21600"/>
                <a:gd name="T9" fmla="*/ 6923 h 21600"/>
                <a:gd name="T10" fmla="*/ 2787 w 21600"/>
                <a:gd name="T11" fmla="*/ 5753 h 21600"/>
                <a:gd name="T12" fmla="*/ 7142 w 21600"/>
                <a:gd name="T13" fmla="*/ 10800 h 21600"/>
                <a:gd name="T14" fmla="*/ 2787 w 21600"/>
                <a:gd name="T15" fmla="*/ 15847 h 21600"/>
                <a:gd name="T16" fmla="*/ 0 w 21600"/>
                <a:gd name="T17" fmla="*/ 14677 h 21600"/>
                <a:gd name="T18" fmla="*/ 0 w 21600"/>
                <a:gd name="T19" fmla="*/ 21600 h 21600"/>
                <a:gd name="T20" fmla="*/ 21600 w 21600"/>
                <a:gd name="T21" fmla="*/ 21600 h 21600"/>
                <a:gd name="T22" fmla="*/ 21600 w 21600"/>
                <a:gd name="T23" fmla="*/ 14677 h 21600"/>
                <a:gd name="T24" fmla="*/ 21600 w 21600"/>
                <a:gd name="T25" fmla="*/ 1467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00" h="21600">
                  <a:moveTo>
                    <a:pt x="21600" y="14677"/>
                  </a:moveTo>
                  <a:lnTo>
                    <a:pt x="21600" y="6923"/>
                  </a:lnTo>
                  <a:lnTo>
                    <a:pt x="21600" y="0"/>
                  </a:lnTo>
                  <a:lnTo>
                    <a:pt x="0" y="0"/>
                  </a:lnTo>
                  <a:lnTo>
                    <a:pt x="0" y="6923"/>
                  </a:lnTo>
                  <a:cubicBezTo>
                    <a:pt x="755" y="6193"/>
                    <a:pt x="1727" y="5753"/>
                    <a:pt x="2787" y="5753"/>
                  </a:cubicBezTo>
                  <a:cubicBezTo>
                    <a:pt x="5192" y="5753"/>
                    <a:pt x="7142" y="8013"/>
                    <a:pt x="7142" y="10800"/>
                  </a:cubicBezTo>
                  <a:cubicBezTo>
                    <a:pt x="7142" y="13587"/>
                    <a:pt x="5192" y="15847"/>
                    <a:pt x="2787" y="15847"/>
                  </a:cubicBezTo>
                  <a:cubicBezTo>
                    <a:pt x="1727" y="15847"/>
                    <a:pt x="755" y="15407"/>
                    <a:pt x="0" y="14677"/>
                  </a:cubicBezTo>
                  <a:lnTo>
                    <a:pt x="0" y="21600"/>
                  </a:lnTo>
                  <a:lnTo>
                    <a:pt x="21600" y="21600"/>
                  </a:lnTo>
                  <a:cubicBezTo>
                    <a:pt x="21600" y="21600"/>
                    <a:pt x="21600" y="14677"/>
                    <a:pt x="21600" y="14677"/>
                  </a:cubicBezTo>
                  <a:close/>
                  <a:moveTo>
                    <a:pt x="21600" y="14677"/>
                  </a:moveTo>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Freeform 19">
              <a:extLst>
                <a:ext uri="{FF2B5EF4-FFF2-40B4-BE49-F238E27FC236}">
                  <a16:creationId xmlns:a16="http://schemas.microsoft.com/office/drawing/2014/main" xmlns="" id="{A39EB751-463B-4D5A-9214-C472EB0CCCD1}"/>
                </a:ext>
              </a:extLst>
            </p:cNvPr>
            <p:cNvSpPr>
              <a:spLocks noEditPoints="1"/>
            </p:cNvSpPr>
            <p:nvPr/>
          </p:nvSpPr>
          <p:spPr bwMode="auto">
            <a:xfrm>
              <a:off x="10163650" y="3412009"/>
              <a:ext cx="484384" cy="421422"/>
            </a:xfrm>
            <a:custGeom>
              <a:avLst/>
              <a:gdLst>
                <a:gd name="T0" fmla="*/ 2147483646 w 220"/>
                <a:gd name="T1" fmla="*/ 2147483646 h 191"/>
                <a:gd name="T2" fmla="*/ 0 w 220"/>
                <a:gd name="T3" fmla="*/ 2147483646 h 191"/>
                <a:gd name="T4" fmla="*/ 2147483646 w 220"/>
                <a:gd name="T5" fmla="*/ 2147483646 h 191"/>
                <a:gd name="T6" fmla="*/ 2147483646 w 220"/>
                <a:gd name="T7" fmla="*/ 2147483646 h 191"/>
                <a:gd name="T8" fmla="*/ 2147483646 w 220"/>
                <a:gd name="T9" fmla="*/ 2147483646 h 191"/>
                <a:gd name="T10" fmla="*/ 2147483646 w 220"/>
                <a:gd name="T11" fmla="*/ 2147483646 h 191"/>
                <a:gd name="T12" fmla="*/ 2147483646 w 220"/>
                <a:gd name="T13" fmla="*/ 2147483646 h 191"/>
                <a:gd name="T14" fmla="*/ 2147483646 w 220"/>
                <a:gd name="T15" fmla="*/ 2147483646 h 191"/>
                <a:gd name="T16" fmla="*/ 2147483646 w 220"/>
                <a:gd name="T17" fmla="*/ 2147483646 h 191"/>
                <a:gd name="T18" fmla="*/ 2147483646 w 220"/>
                <a:gd name="T19" fmla="*/ 2147483646 h 191"/>
                <a:gd name="T20" fmla="*/ 2147483646 w 220"/>
                <a:gd name="T21" fmla="*/ 2147483646 h 191"/>
                <a:gd name="T22" fmla="*/ 2147483646 w 220"/>
                <a:gd name="T23" fmla="*/ 2147483646 h 191"/>
                <a:gd name="T24" fmla="*/ 2147483646 w 220"/>
                <a:gd name="T25" fmla="*/ 2147483646 h 191"/>
                <a:gd name="T26" fmla="*/ 2147483646 w 220"/>
                <a:gd name="T27" fmla="*/ 2147483646 h 191"/>
                <a:gd name="T28" fmla="*/ 2147483646 w 220"/>
                <a:gd name="T29" fmla="*/ 2147483646 h 191"/>
                <a:gd name="T30" fmla="*/ 2147483646 w 220"/>
                <a:gd name="T31" fmla="*/ 2147483646 h 191"/>
                <a:gd name="T32" fmla="*/ 2147483646 w 220"/>
                <a:gd name="T33" fmla="*/ 2147483646 h 191"/>
                <a:gd name="T34" fmla="*/ 2147483646 w 220"/>
                <a:gd name="T35" fmla="*/ 2147483646 h 191"/>
                <a:gd name="T36" fmla="*/ 2147483646 w 220"/>
                <a:gd name="T37" fmla="*/ 2147483646 h 191"/>
                <a:gd name="T38" fmla="*/ 2147483646 w 220"/>
                <a:gd name="T39" fmla="*/ 2147483646 h 191"/>
                <a:gd name="T40" fmla="*/ 2147483646 w 220"/>
                <a:gd name="T41" fmla="*/ 2147483646 h 191"/>
                <a:gd name="T42" fmla="*/ 2147483646 w 220"/>
                <a:gd name="T43" fmla="*/ 2147483646 h 191"/>
                <a:gd name="T44" fmla="*/ 2147483646 w 220"/>
                <a:gd name="T45" fmla="*/ 2147483646 h 191"/>
                <a:gd name="T46" fmla="*/ 2147483646 w 220"/>
                <a:gd name="T47" fmla="*/ 2147483646 h 191"/>
                <a:gd name="T48" fmla="*/ 0 w 220"/>
                <a:gd name="T49" fmla="*/ 2147483646 h 191"/>
                <a:gd name="T50" fmla="*/ 2147483646 w 220"/>
                <a:gd name="T51" fmla="*/ 2147483646 h 191"/>
                <a:gd name="T52" fmla="*/ 2147483646 w 220"/>
                <a:gd name="T53" fmla="*/ 2147483646 h 191"/>
                <a:gd name="T54" fmla="*/ 2147483646 w 220"/>
                <a:gd name="T55" fmla="*/ 2147483646 h 191"/>
                <a:gd name="T56" fmla="*/ 2147483646 w 220"/>
                <a:gd name="T57" fmla="*/ 2147483646 h 191"/>
                <a:gd name="T58" fmla="*/ 2147483646 w 220"/>
                <a:gd name="T59" fmla="*/ 2147483646 h 191"/>
                <a:gd name="T60" fmla="*/ 2147483646 w 220"/>
                <a:gd name="T61" fmla="*/ 2147483646 h 191"/>
                <a:gd name="T62" fmla="*/ 2147483646 w 220"/>
                <a:gd name="T63" fmla="*/ 2147483646 h 191"/>
                <a:gd name="T64" fmla="*/ 2147483646 w 220"/>
                <a:gd name="T65" fmla="*/ 0 h 191"/>
                <a:gd name="T66" fmla="*/ 2147483646 w 220"/>
                <a:gd name="T67" fmla="*/ 2147483646 h 19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0" h="191">
                  <a:moveTo>
                    <a:pt x="195" y="191"/>
                  </a:moveTo>
                  <a:cubicBezTo>
                    <a:pt x="26" y="191"/>
                    <a:pt x="26" y="191"/>
                    <a:pt x="26" y="191"/>
                  </a:cubicBezTo>
                  <a:cubicBezTo>
                    <a:pt x="12" y="191"/>
                    <a:pt x="0" y="179"/>
                    <a:pt x="0" y="165"/>
                  </a:cubicBezTo>
                  <a:cubicBezTo>
                    <a:pt x="0" y="123"/>
                    <a:pt x="0" y="123"/>
                    <a:pt x="0" y="123"/>
                  </a:cubicBezTo>
                  <a:cubicBezTo>
                    <a:pt x="0" y="121"/>
                    <a:pt x="2" y="119"/>
                    <a:pt x="5" y="119"/>
                  </a:cubicBezTo>
                  <a:cubicBezTo>
                    <a:pt x="8" y="119"/>
                    <a:pt x="10" y="121"/>
                    <a:pt x="10" y="123"/>
                  </a:cubicBezTo>
                  <a:cubicBezTo>
                    <a:pt x="10" y="165"/>
                    <a:pt x="10" y="165"/>
                    <a:pt x="10" y="165"/>
                  </a:cubicBezTo>
                  <a:cubicBezTo>
                    <a:pt x="10" y="174"/>
                    <a:pt x="17" y="181"/>
                    <a:pt x="26" y="181"/>
                  </a:cubicBezTo>
                  <a:cubicBezTo>
                    <a:pt x="195" y="181"/>
                    <a:pt x="195" y="181"/>
                    <a:pt x="195" y="181"/>
                  </a:cubicBezTo>
                  <a:cubicBezTo>
                    <a:pt x="203" y="181"/>
                    <a:pt x="210" y="174"/>
                    <a:pt x="210" y="165"/>
                  </a:cubicBezTo>
                  <a:cubicBezTo>
                    <a:pt x="210" y="124"/>
                    <a:pt x="210" y="124"/>
                    <a:pt x="210" y="124"/>
                  </a:cubicBezTo>
                  <a:cubicBezTo>
                    <a:pt x="210" y="121"/>
                    <a:pt x="213" y="119"/>
                    <a:pt x="215" y="119"/>
                  </a:cubicBezTo>
                  <a:cubicBezTo>
                    <a:pt x="218" y="119"/>
                    <a:pt x="220" y="121"/>
                    <a:pt x="220" y="124"/>
                  </a:cubicBezTo>
                  <a:cubicBezTo>
                    <a:pt x="220" y="165"/>
                    <a:pt x="220" y="165"/>
                    <a:pt x="220" y="165"/>
                  </a:cubicBezTo>
                  <a:cubicBezTo>
                    <a:pt x="220" y="179"/>
                    <a:pt x="209" y="191"/>
                    <a:pt x="195" y="191"/>
                  </a:cubicBezTo>
                  <a:close/>
                  <a:moveTo>
                    <a:pt x="119" y="136"/>
                  </a:moveTo>
                  <a:cubicBezTo>
                    <a:pt x="101" y="136"/>
                    <a:pt x="101" y="136"/>
                    <a:pt x="101" y="136"/>
                  </a:cubicBezTo>
                  <a:cubicBezTo>
                    <a:pt x="94" y="136"/>
                    <a:pt x="89" y="130"/>
                    <a:pt x="89" y="123"/>
                  </a:cubicBezTo>
                  <a:cubicBezTo>
                    <a:pt x="89" y="102"/>
                    <a:pt x="89" y="102"/>
                    <a:pt x="89" y="102"/>
                  </a:cubicBezTo>
                  <a:cubicBezTo>
                    <a:pt x="89" y="94"/>
                    <a:pt x="94" y="88"/>
                    <a:pt x="101" y="88"/>
                  </a:cubicBezTo>
                  <a:cubicBezTo>
                    <a:pt x="119" y="88"/>
                    <a:pt x="119" y="88"/>
                    <a:pt x="119" y="88"/>
                  </a:cubicBezTo>
                  <a:cubicBezTo>
                    <a:pt x="126" y="88"/>
                    <a:pt x="131" y="94"/>
                    <a:pt x="131" y="102"/>
                  </a:cubicBezTo>
                  <a:cubicBezTo>
                    <a:pt x="131" y="123"/>
                    <a:pt x="131" y="123"/>
                    <a:pt x="131" y="123"/>
                  </a:cubicBezTo>
                  <a:cubicBezTo>
                    <a:pt x="131" y="130"/>
                    <a:pt x="126" y="136"/>
                    <a:pt x="119" y="136"/>
                  </a:cubicBezTo>
                  <a:close/>
                  <a:moveTo>
                    <a:pt x="101" y="98"/>
                  </a:moveTo>
                  <a:cubicBezTo>
                    <a:pt x="100" y="98"/>
                    <a:pt x="98" y="99"/>
                    <a:pt x="98" y="102"/>
                  </a:cubicBezTo>
                  <a:cubicBezTo>
                    <a:pt x="98" y="123"/>
                    <a:pt x="98" y="123"/>
                    <a:pt x="98" y="123"/>
                  </a:cubicBezTo>
                  <a:cubicBezTo>
                    <a:pt x="98" y="125"/>
                    <a:pt x="100" y="127"/>
                    <a:pt x="101" y="127"/>
                  </a:cubicBezTo>
                  <a:cubicBezTo>
                    <a:pt x="119" y="127"/>
                    <a:pt x="119" y="127"/>
                    <a:pt x="119" y="127"/>
                  </a:cubicBezTo>
                  <a:cubicBezTo>
                    <a:pt x="120" y="127"/>
                    <a:pt x="122" y="125"/>
                    <a:pt x="122" y="123"/>
                  </a:cubicBezTo>
                  <a:cubicBezTo>
                    <a:pt x="122" y="102"/>
                    <a:pt x="122" y="102"/>
                    <a:pt x="122" y="102"/>
                  </a:cubicBezTo>
                  <a:cubicBezTo>
                    <a:pt x="122" y="99"/>
                    <a:pt x="120" y="98"/>
                    <a:pt x="119" y="98"/>
                  </a:cubicBezTo>
                  <a:lnTo>
                    <a:pt x="101" y="98"/>
                  </a:lnTo>
                  <a:close/>
                  <a:moveTo>
                    <a:pt x="195" y="117"/>
                  </a:moveTo>
                  <a:cubicBezTo>
                    <a:pt x="145" y="117"/>
                    <a:pt x="145" y="117"/>
                    <a:pt x="145" y="117"/>
                  </a:cubicBezTo>
                  <a:cubicBezTo>
                    <a:pt x="142" y="117"/>
                    <a:pt x="140" y="115"/>
                    <a:pt x="140" y="112"/>
                  </a:cubicBezTo>
                  <a:cubicBezTo>
                    <a:pt x="140" y="110"/>
                    <a:pt x="142" y="107"/>
                    <a:pt x="145" y="107"/>
                  </a:cubicBezTo>
                  <a:cubicBezTo>
                    <a:pt x="195" y="107"/>
                    <a:pt x="195" y="107"/>
                    <a:pt x="195" y="107"/>
                  </a:cubicBezTo>
                  <a:cubicBezTo>
                    <a:pt x="203" y="107"/>
                    <a:pt x="210" y="100"/>
                    <a:pt x="210" y="92"/>
                  </a:cubicBezTo>
                  <a:cubicBezTo>
                    <a:pt x="210" y="59"/>
                    <a:pt x="210" y="59"/>
                    <a:pt x="210" y="59"/>
                  </a:cubicBezTo>
                  <a:cubicBezTo>
                    <a:pt x="210" y="50"/>
                    <a:pt x="203" y="43"/>
                    <a:pt x="195" y="43"/>
                  </a:cubicBezTo>
                  <a:cubicBezTo>
                    <a:pt x="26" y="43"/>
                    <a:pt x="26" y="43"/>
                    <a:pt x="26" y="43"/>
                  </a:cubicBezTo>
                  <a:cubicBezTo>
                    <a:pt x="17" y="43"/>
                    <a:pt x="10" y="50"/>
                    <a:pt x="10" y="59"/>
                  </a:cubicBezTo>
                  <a:cubicBezTo>
                    <a:pt x="10" y="92"/>
                    <a:pt x="10" y="92"/>
                    <a:pt x="10" y="92"/>
                  </a:cubicBezTo>
                  <a:cubicBezTo>
                    <a:pt x="10" y="100"/>
                    <a:pt x="17" y="107"/>
                    <a:pt x="26" y="107"/>
                  </a:cubicBezTo>
                  <a:cubicBezTo>
                    <a:pt x="76" y="107"/>
                    <a:pt x="76" y="107"/>
                    <a:pt x="76" y="107"/>
                  </a:cubicBezTo>
                  <a:cubicBezTo>
                    <a:pt x="78" y="107"/>
                    <a:pt x="80" y="110"/>
                    <a:pt x="80" y="112"/>
                  </a:cubicBezTo>
                  <a:cubicBezTo>
                    <a:pt x="80" y="115"/>
                    <a:pt x="78" y="117"/>
                    <a:pt x="76" y="117"/>
                  </a:cubicBezTo>
                  <a:cubicBezTo>
                    <a:pt x="26" y="117"/>
                    <a:pt x="26" y="117"/>
                    <a:pt x="26" y="117"/>
                  </a:cubicBezTo>
                  <a:cubicBezTo>
                    <a:pt x="12" y="117"/>
                    <a:pt x="0" y="106"/>
                    <a:pt x="0" y="92"/>
                  </a:cubicBezTo>
                  <a:cubicBezTo>
                    <a:pt x="0" y="59"/>
                    <a:pt x="0" y="59"/>
                    <a:pt x="0" y="59"/>
                  </a:cubicBezTo>
                  <a:cubicBezTo>
                    <a:pt x="0" y="45"/>
                    <a:pt x="12" y="34"/>
                    <a:pt x="26" y="34"/>
                  </a:cubicBezTo>
                  <a:cubicBezTo>
                    <a:pt x="195" y="34"/>
                    <a:pt x="195" y="34"/>
                    <a:pt x="195" y="34"/>
                  </a:cubicBezTo>
                  <a:cubicBezTo>
                    <a:pt x="209" y="34"/>
                    <a:pt x="220" y="45"/>
                    <a:pt x="220" y="59"/>
                  </a:cubicBezTo>
                  <a:cubicBezTo>
                    <a:pt x="220" y="95"/>
                    <a:pt x="220" y="95"/>
                    <a:pt x="220" y="95"/>
                  </a:cubicBezTo>
                  <a:cubicBezTo>
                    <a:pt x="220" y="96"/>
                    <a:pt x="220" y="97"/>
                    <a:pt x="219" y="98"/>
                  </a:cubicBezTo>
                  <a:cubicBezTo>
                    <a:pt x="216" y="109"/>
                    <a:pt x="206" y="117"/>
                    <a:pt x="195" y="117"/>
                  </a:cubicBezTo>
                  <a:close/>
                  <a:moveTo>
                    <a:pt x="147" y="26"/>
                  </a:moveTo>
                  <a:cubicBezTo>
                    <a:pt x="144" y="26"/>
                    <a:pt x="142" y="23"/>
                    <a:pt x="142" y="21"/>
                  </a:cubicBezTo>
                  <a:cubicBezTo>
                    <a:pt x="142" y="15"/>
                    <a:pt x="136" y="9"/>
                    <a:pt x="129" y="9"/>
                  </a:cubicBezTo>
                  <a:cubicBezTo>
                    <a:pt x="92" y="9"/>
                    <a:pt x="92" y="9"/>
                    <a:pt x="92" y="9"/>
                  </a:cubicBezTo>
                  <a:cubicBezTo>
                    <a:pt x="84" y="9"/>
                    <a:pt x="78" y="15"/>
                    <a:pt x="78" y="21"/>
                  </a:cubicBezTo>
                  <a:cubicBezTo>
                    <a:pt x="78" y="23"/>
                    <a:pt x="76" y="26"/>
                    <a:pt x="74" y="26"/>
                  </a:cubicBezTo>
                  <a:cubicBezTo>
                    <a:pt x="71" y="26"/>
                    <a:pt x="69" y="23"/>
                    <a:pt x="69" y="21"/>
                  </a:cubicBezTo>
                  <a:cubicBezTo>
                    <a:pt x="69" y="9"/>
                    <a:pt x="79" y="0"/>
                    <a:pt x="92" y="0"/>
                  </a:cubicBezTo>
                  <a:cubicBezTo>
                    <a:pt x="129" y="0"/>
                    <a:pt x="129" y="0"/>
                    <a:pt x="129" y="0"/>
                  </a:cubicBezTo>
                  <a:cubicBezTo>
                    <a:pt x="141" y="0"/>
                    <a:pt x="151" y="9"/>
                    <a:pt x="151" y="21"/>
                  </a:cubicBezTo>
                  <a:cubicBezTo>
                    <a:pt x="151" y="23"/>
                    <a:pt x="149" y="26"/>
                    <a:pt x="147" y="26"/>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6" name="文本框 15">
              <a:extLst>
                <a:ext uri="{FF2B5EF4-FFF2-40B4-BE49-F238E27FC236}">
                  <a16:creationId xmlns:a16="http://schemas.microsoft.com/office/drawing/2014/main" xmlns="" id="{57F09538-C5C3-4524-B423-9E4161450B02}"/>
                </a:ext>
              </a:extLst>
            </p:cNvPr>
            <p:cNvSpPr txBox="1"/>
            <p:nvPr/>
          </p:nvSpPr>
          <p:spPr>
            <a:xfrm>
              <a:off x="9646408" y="4123288"/>
              <a:ext cx="1530213" cy="400110"/>
            </a:xfrm>
            <a:prstGeom prst="rect">
              <a:avLst/>
            </a:prstGeom>
            <a:noFill/>
          </p:spPr>
          <p:txBody>
            <a:bodyPr wrap="square">
              <a:spAutoFit/>
            </a:bodyPr>
            <a:lstStyle/>
            <a:p>
              <a:pPr algn="ctr"/>
              <a:r>
                <a:rPr lang="zh-CN" altLang="en-US" sz="2000">
                  <a:latin typeface="+mj-ea"/>
                  <a:ea typeface="+mj-ea"/>
                </a:rPr>
                <a:t>璞石设计</a:t>
              </a:r>
            </a:p>
          </p:txBody>
        </p:sp>
        <p:sp>
          <p:nvSpPr>
            <p:cNvPr id="17" name="文本框 16">
              <a:extLst>
                <a:ext uri="{FF2B5EF4-FFF2-40B4-BE49-F238E27FC236}">
                  <a16:creationId xmlns:a16="http://schemas.microsoft.com/office/drawing/2014/main" xmlns="" id="{B4489FCA-1E36-4708-A27E-5EECAF312E1F}"/>
                </a:ext>
              </a:extLst>
            </p:cNvPr>
            <p:cNvSpPr txBox="1"/>
            <p:nvPr/>
          </p:nvSpPr>
          <p:spPr>
            <a:xfrm>
              <a:off x="9256071" y="4725708"/>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8" name="组合 17">
            <a:extLst>
              <a:ext uri="{FF2B5EF4-FFF2-40B4-BE49-F238E27FC236}">
                <a16:creationId xmlns:a16="http://schemas.microsoft.com/office/drawing/2014/main" xmlns="" id="{15039615-0AC4-41D3-AD91-8B679F79321D}"/>
              </a:ext>
            </a:extLst>
          </p:cNvPr>
          <p:cNvGrpSpPr/>
          <p:nvPr/>
        </p:nvGrpSpPr>
        <p:grpSpPr>
          <a:xfrm>
            <a:off x="2778453" y="1746762"/>
            <a:ext cx="2975532" cy="2907153"/>
            <a:chOff x="2778453" y="1746762"/>
            <a:chExt cx="2975532" cy="2907153"/>
          </a:xfrm>
        </p:grpSpPr>
        <p:sp>
          <p:nvSpPr>
            <p:cNvPr id="19" name="AutoShape 2">
              <a:extLst>
                <a:ext uri="{FF2B5EF4-FFF2-40B4-BE49-F238E27FC236}">
                  <a16:creationId xmlns:a16="http://schemas.microsoft.com/office/drawing/2014/main" xmlns="" id="{18ADF82A-333E-4506-8B85-D97C268EFC9F}"/>
                </a:ext>
              </a:extLst>
            </p:cNvPr>
            <p:cNvSpPr/>
            <p:nvPr/>
          </p:nvSpPr>
          <p:spPr bwMode="auto">
            <a:xfrm>
              <a:off x="2893307" y="2802835"/>
              <a:ext cx="2860678"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6923 h 21600"/>
                <a:gd name="T10" fmla="*/ 2095 w 21600"/>
                <a:gd name="T11" fmla="*/ 5753 h 21600"/>
                <a:gd name="T12" fmla="*/ 5367 w 21600"/>
                <a:gd name="T13" fmla="*/ 10800 h 21600"/>
                <a:gd name="T14" fmla="*/ 2095 w 21600"/>
                <a:gd name="T15" fmla="*/ 15847 h 21600"/>
                <a:gd name="T16" fmla="*/ 0 w 21600"/>
                <a:gd name="T17" fmla="*/ 14677 h 21600"/>
                <a:gd name="T18" fmla="*/ 0 w 21600"/>
                <a:gd name="T19" fmla="*/ 21600 h 21600"/>
                <a:gd name="T20" fmla="*/ 16233 w 21600"/>
                <a:gd name="T21" fmla="*/ 21600 h 21600"/>
                <a:gd name="T22" fmla="*/ 16233 w 21600"/>
                <a:gd name="T23" fmla="*/ 14677 h 21600"/>
                <a:gd name="T24" fmla="*/ 18327 w 21600"/>
                <a:gd name="T25" fmla="*/ 15847 h 21600"/>
                <a:gd name="T26" fmla="*/ 21600 w 21600"/>
                <a:gd name="T27" fmla="*/ 10800 h 21600"/>
                <a:gd name="T28" fmla="*/ 18327 w 21600"/>
                <a:gd name="T29" fmla="*/ 5753 h 21600"/>
                <a:gd name="T30" fmla="*/ 18327 w 21600"/>
                <a:gd name="T3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8327" y="5753"/>
                  </a:moveTo>
                  <a:cubicBezTo>
                    <a:pt x="17530" y="5753"/>
                    <a:pt x="16800" y="6193"/>
                    <a:pt x="16233" y="6923"/>
                  </a:cubicBezTo>
                  <a:lnTo>
                    <a:pt x="16233" y="0"/>
                  </a:lnTo>
                  <a:lnTo>
                    <a:pt x="0" y="0"/>
                  </a:lnTo>
                  <a:lnTo>
                    <a:pt x="0" y="6923"/>
                  </a:lnTo>
                  <a:cubicBezTo>
                    <a:pt x="568" y="6193"/>
                    <a:pt x="1298" y="5753"/>
                    <a:pt x="2095" y="5753"/>
                  </a:cubicBezTo>
                  <a:cubicBezTo>
                    <a:pt x="3902" y="5753"/>
                    <a:pt x="5367" y="8013"/>
                    <a:pt x="5367" y="10800"/>
                  </a:cubicBezTo>
                  <a:cubicBezTo>
                    <a:pt x="5367" y="13587"/>
                    <a:pt x="3902" y="15847"/>
                    <a:pt x="2095" y="15847"/>
                  </a:cubicBezTo>
                  <a:cubicBezTo>
                    <a:pt x="1298" y="15847"/>
                    <a:pt x="568" y="15407"/>
                    <a:pt x="0" y="14677"/>
                  </a:cubicBez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Freeform 17">
              <a:extLst>
                <a:ext uri="{FF2B5EF4-FFF2-40B4-BE49-F238E27FC236}">
                  <a16:creationId xmlns:a16="http://schemas.microsoft.com/office/drawing/2014/main" xmlns="" id="{046733EF-7ED7-4931-8621-3F712A981193}"/>
                </a:ext>
              </a:extLst>
            </p:cNvPr>
            <p:cNvSpPr>
              <a:spLocks noEditPoints="1"/>
            </p:cNvSpPr>
            <p:nvPr/>
          </p:nvSpPr>
          <p:spPr bwMode="auto">
            <a:xfrm>
              <a:off x="3763174" y="3452725"/>
              <a:ext cx="542310" cy="339992"/>
            </a:xfrm>
            <a:custGeom>
              <a:avLst/>
              <a:gdLst>
                <a:gd name="T0" fmla="*/ 2147483646 w 246"/>
                <a:gd name="T1" fmla="*/ 2147483646 h 154"/>
                <a:gd name="T2" fmla="*/ 2147483646 w 246"/>
                <a:gd name="T3" fmla="*/ 2147483646 h 154"/>
                <a:gd name="T4" fmla="*/ 0 w 246"/>
                <a:gd name="T5" fmla="*/ 2147483646 h 154"/>
                <a:gd name="T6" fmla="*/ 0 w 246"/>
                <a:gd name="T7" fmla="*/ 2147483646 h 154"/>
                <a:gd name="T8" fmla="*/ 2147483646 w 246"/>
                <a:gd name="T9" fmla="*/ 0 h 154"/>
                <a:gd name="T10" fmla="*/ 2147483646 w 246"/>
                <a:gd name="T11" fmla="*/ 0 h 154"/>
                <a:gd name="T12" fmla="*/ 2147483646 w 246"/>
                <a:gd name="T13" fmla="*/ 2147483646 h 154"/>
                <a:gd name="T14" fmla="*/ 2147483646 w 246"/>
                <a:gd name="T15" fmla="*/ 2147483646 h 154"/>
                <a:gd name="T16" fmla="*/ 2147483646 w 246"/>
                <a:gd name="T17" fmla="*/ 2147483646 h 154"/>
                <a:gd name="T18" fmla="*/ 2147483646 w 246"/>
                <a:gd name="T19" fmla="*/ 2147483646 h 154"/>
                <a:gd name="T20" fmla="*/ 2147483646 w 246"/>
                <a:gd name="T21" fmla="*/ 2147483646 h 154"/>
                <a:gd name="T22" fmla="*/ 2147483646 w 246"/>
                <a:gd name="T23" fmla="*/ 2147483646 h 154"/>
                <a:gd name="T24" fmla="*/ 2147483646 w 246"/>
                <a:gd name="T25" fmla="*/ 2147483646 h 154"/>
                <a:gd name="T26" fmla="*/ 2147483646 w 246"/>
                <a:gd name="T27" fmla="*/ 2147483646 h 154"/>
                <a:gd name="T28" fmla="*/ 2147483646 w 246"/>
                <a:gd name="T29" fmla="*/ 2147483646 h 154"/>
                <a:gd name="T30" fmla="*/ 2147483646 w 246"/>
                <a:gd name="T31" fmla="*/ 2147483646 h 154"/>
                <a:gd name="T32" fmla="*/ 2147483646 w 246"/>
                <a:gd name="T33" fmla="*/ 2147483646 h 154"/>
                <a:gd name="T34" fmla="*/ 2147483646 w 246"/>
                <a:gd name="T35" fmla="*/ 2147483646 h 154"/>
                <a:gd name="T36" fmla="*/ 2147483646 w 246"/>
                <a:gd name="T37" fmla="*/ 2147483646 h 154"/>
                <a:gd name="T38" fmla="*/ 2147483646 w 246"/>
                <a:gd name="T39" fmla="*/ 2147483646 h 154"/>
                <a:gd name="T40" fmla="*/ 2147483646 w 246"/>
                <a:gd name="T41" fmla="*/ 2147483646 h 154"/>
                <a:gd name="T42" fmla="*/ 2147483646 w 246"/>
                <a:gd name="T43" fmla="*/ 2147483646 h 154"/>
                <a:gd name="T44" fmla="*/ 2147483646 w 246"/>
                <a:gd name="T45" fmla="*/ 2147483646 h 154"/>
                <a:gd name="T46" fmla="*/ 2147483646 w 246"/>
                <a:gd name="T47" fmla="*/ 2147483646 h 154"/>
                <a:gd name="T48" fmla="*/ 2147483646 w 246"/>
                <a:gd name="T49" fmla="*/ 2147483646 h 154"/>
                <a:gd name="T50" fmla="*/ 2147483646 w 246"/>
                <a:gd name="T51" fmla="*/ 2147483646 h 154"/>
                <a:gd name="T52" fmla="*/ 2147483646 w 246"/>
                <a:gd name="T53" fmla="*/ 2147483646 h 154"/>
                <a:gd name="T54" fmla="*/ 2147483646 w 246"/>
                <a:gd name="T55" fmla="*/ 2147483646 h 154"/>
                <a:gd name="T56" fmla="*/ 2147483646 w 246"/>
                <a:gd name="T57" fmla="*/ 2147483646 h 154"/>
                <a:gd name="T58" fmla="*/ 2147483646 w 246"/>
                <a:gd name="T59" fmla="*/ 2147483646 h 154"/>
                <a:gd name="T60" fmla="*/ 2147483646 w 246"/>
                <a:gd name="T61" fmla="*/ 2147483646 h 154"/>
                <a:gd name="T62" fmla="*/ 2147483646 w 246"/>
                <a:gd name="T63" fmla="*/ 2147483646 h 154"/>
                <a:gd name="T64" fmla="*/ 2147483646 w 246"/>
                <a:gd name="T65" fmla="*/ 2147483646 h 154"/>
                <a:gd name="T66" fmla="*/ 2147483646 w 246"/>
                <a:gd name="T67" fmla="*/ 2147483646 h 154"/>
                <a:gd name="T68" fmla="*/ 2147483646 w 246"/>
                <a:gd name="T69" fmla="*/ 2147483646 h 154"/>
                <a:gd name="T70" fmla="*/ 2147483646 w 246"/>
                <a:gd name="T71" fmla="*/ 2147483646 h 154"/>
                <a:gd name="T72" fmla="*/ 2147483646 w 246"/>
                <a:gd name="T73" fmla="*/ 2147483646 h 154"/>
                <a:gd name="T74" fmla="*/ 2147483646 w 246"/>
                <a:gd name="T75" fmla="*/ 2147483646 h 154"/>
                <a:gd name="T76" fmla="*/ 2147483646 w 246"/>
                <a:gd name="T77" fmla="*/ 2147483646 h 1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46" h="154">
                  <a:moveTo>
                    <a:pt x="215" y="154"/>
                  </a:moveTo>
                  <a:cubicBezTo>
                    <a:pt x="31" y="154"/>
                    <a:pt x="31" y="154"/>
                    <a:pt x="31" y="154"/>
                  </a:cubicBezTo>
                  <a:cubicBezTo>
                    <a:pt x="14" y="154"/>
                    <a:pt x="0" y="140"/>
                    <a:pt x="0" y="123"/>
                  </a:cubicBezTo>
                  <a:cubicBezTo>
                    <a:pt x="0" y="30"/>
                    <a:pt x="0" y="30"/>
                    <a:pt x="0" y="30"/>
                  </a:cubicBezTo>
                  <a:cubicBezTo>
                    <a:pt x="0" y="13"/>
                    <a:pt x="14" y="0"/>
                    <a:pt x="31" y="0"/>
                  </a:cubicBezTo>
                  <a:cubicBezTo>
                    <a:pt x="215" y="0"/>
                    <a:pt x="215" y="0"/>
                    <a:pt x="215" y="0"/>
                  </a:cubicBezTo>
                  <a:cubicBezTo>
                    <a:pt x="232" y="0"/>
                    <a:pt x="246" y="13"/>
                    <a:pt x="246" y="30"/>
                  </a:cubicBezTo>
                  <a:cubicBezTo>
                    <a:pt x="246" y="123"/>
                    <a:pt x="246" y="123"/>
                    <a:pt x="246" y="123"/>
                  </a:cubicBezTo>
                  <a:cubicBezTo>
                    <a:pt x="246" y="140"/>
                    <a:pt x="232" y="154"/>
                    <a:pt x="215" y="154"/>
                  </a:cubicBezTo>
                  <a:close/>
                  <a:moveTo>
                    <a:pt x="31" y="9"/>
                  </a:moveTo>
                  <a:cubicBezTo>
                    <a:pt x="19" y="9"/>
                    <a:pt x="10" y="19"/>
                    <a:pt x="10" y="30"/>
                  </a:cubicBezTo>
                  <a:cubicBezTo>
                    <a:pt x="10" y="123"/>
                    <a:pt x="10" y="123"/>
                    <a:pt x="10" y="123"/>
                  </a:cubicBezTo>
                  <a:cubicBezTo>
                    <a:pt x="10" y="135"/>
                    <a:pt x="19" y="144"/>
                    <a:pt x="31" y="144"/>
                  </a:cubicBezTo>
                  <a:cubicBezTo>
                    <a:pt x="215" y="144"/>
                    <a:pt x="215" y="144"/>
                    <a:pt x="215" y="144"/>
                  </a:cubicBezTo>
                  <a:cubicBezTo>
                    <a:pt x="226" y="144"/>
                    <a:pt x="236" y="135"/>
                    <a:pt x="236" y="123"/>
                  </a:cubicBezTo>
                  <a:cubicBezTo>
                    <a:pt x="236" y="30"/>
                    <a:pt x="236" y="30"/>
                    <a:pt x="236" y="30"/>
                  </a:cubicBezTo>
                  <a:cubicBezTo>
                    <a:pt x="236" y="19"/>
                    <a:pt x="226" y="9"/>
                    <a:pt x="215" y="9"/>
                  </a:cubicBezTo>
                  <a:lnTo>
                    <a:pt x="31" y="9"/>
                  </a:lnTo>
                  <a:close/>
                  <a:moveTo>
                    <a:pt x="211" y="130"/>
                  </a:moveTo>
                  <a:cubicBezTo>
                    <a:pt x="210" y="130"/>
                    <a:pt x="209" y="129"/>
                    <a:pt x="208" y="128"/>
                  </a:cubicBezTo>
                  <a:cubicBezTo>
                    <a:pt x="154" y="83"/>
                    <a:pt x="154" y="83"/>
                    <a:pt x="154" y="83"/>
                  </a:cubicBezTo>
                  <a:cubicBezTo>
                    <a:pt x="126" y="105"/>
                    <a:pt x="126" y="105"/>
                    <a:pt x="126" y="105"/>
                  </a:cubicBezTo>
                  <a:cubicBezTo>
                    <a:pt x="124" y="107"/>
                    <a:pt x="121" y="107"/>
                    <a:pt x="120" y="105"/>
                  </a:cubicBezTo>
                  <a:cubicBezTo>
                    <a:pt x="91" y="83"/>
                    <a:pt x="91" y="83"/>
                    <a:pt x="91" y="83"/>
                  </a:cubicBezTo>
                  <a:cubicBezTo>
                    <a:pt x="37" y="128"/>
                    <a:pt x="37" y="128"/>
                    <a:pt x="37" y="128"/>
                  </a:cubicBezTo>
                  <a:cubicBezTo>
                    <a:pt x="35" y="130"/>
                    <a:pt x="32" y="130"/>
                    <a:pt x="31" y="128"/>
                  </a:cubicBezTo>
                  <a:cubicBezTo>
                    <a:pt x="29" y="126"/>
                    <a:pt x="29" y="123"/>
                    <a:pt x="31" y="121"/>
                  </a:cubicBezTo>
                  <a:cubicBezTo>
                    <a:pt x="84" y="77"/>
                    <a:pt x="84" y="77"/>
                    <a:pt x="84" y="77"/>
                  </a:cubicBezTo>
                  <a:cubicBezTo>
                    <a:pt x="31" y="36"/>
                    <a:pt x="31" y="36"/>
                    <a:pt x="31" y="36"/>
                  </a:cubicBezTo>
                  <a:cubicBezTo>
                    <a:pt x="29" y="35"/>
                    <a:pt x="29" y="32"/>
                    <a:pt x="30" y="30"/>
                  </a:cubicBezTo>
                  <a:cubicBezTo>
                    <a:pt x="32" y="28"/>
                    <a:pt x="35" y="27"/>
                    <a:pt x="37" y="29"/>
                  </a:cubicBezTo>
                  <a:cubicBezTo>
                    <a:pt x="123" y="96"/>
                    <a:pt x="123" y="96"/>
                    <a:pt x="123" y="96"/>
                  </a:cubicBezTo>
                  <a:cubicBezTo>
                    <a:pt x="208" y="29"/>
                    <a:pt x="208" y="29"/>
                    <a:pt x="208" y="29"/>
                  </a:cubicBezTo>
                  <a:cubicBezTo>
                    <a:pt x="210" y="27"/>
                    <a:pt x="213" y="28"/>
                    <a:pt x="215" y="30"/>
                  </a:cubicBezTo>
                  <a:cubicBezTo>
                    <a:pt x="216" y="32"/>
                    <a:pt x="216" y="35"/>
                    <a:pt x="214" y="36"/>
                  </a:cubicBezTo>
                  <a:cubicBezTo>
                    <a:pt x="161" y="77"/>
                    <a:pt x="161" y="77"/>
                    <a:pt x="161" y="77"/>
                  </a:cubicBezTo>
                  <a:cubicBezTo>
                    <a:pt x="214" y="121"/>
                    <a:pt x="214" y="121"/>
                    <a:pt x="214" y="121"/>
                  </a:cubicBezTo>
                  <a:cubicBezTo>
                    <a:pt x="216" y="123"/>
                    <a:pt x="216" y="126"/>
                    <a:pt x="214" y="128"/>
                  </a:cubicBezTo>
                  <a:cubicBezTo>
                    <a:pt x="213" y="129"/>
                    <a:pt x="212" y="130"/>
                    <a:pt x="211" y="1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1" name="文本框 20">
              <a:extLst>
                <a:ext uri="{FF2B5EF4-FFF2-40B4-BE49-F238E27FC236}">
                  <a16:creationId xmlns:a16="http://schemas.microsoft.com/office/drawing/2014/main" xmlns="" id="{FB26B8BF-4597-4E98-B86E-1E7E91E82953}"/>
                </a:ext>
              </a:extLst>
            </p:cNvPr>
            <p:cNvSpPr txBox="1"/>
            <p:nvPr/>
          </p:nvSpPr>
          <p:spPr>
            <a:xfrm>
              <a:off x="3202685" y="2855453"/>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22" name="文本框 21">
              <a:extLst>
                <a:ext uri="{FF2B5EF4-FFF2-40B4-BE49-F238E27FC236}">
                  <a16:creationId xmlns:a16="http://schemas.microsoft.com/office/drawing/2014/main" xmlns="" id="{A9E5BAD7-DC6B-4914-9C6E-EB65904E6ECC}"/>
                </a:ext>
              </a:extLst>
            </p:cNvPr>
            <p:cNvSpPr txBox="1"/>
            <p:nvPr/>
          </p:nvSpPr>
          <p:spPr>
            <a:xfrm>
              <a:off x="2778453" y="1746762"/>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3" name="组合 22">
            <a:extLst>
              <a:ext uri="{FF2B5EF4-FFF2-40B4-BE49-F238E27FC236}">
                <a16:creationId xmlns:a16="http://schemas.microsoft.com/office/drawing/2014/main" xmlns="" id="{DAAE88ED-730E-4618-9EDE-37BC6C7476C7}"/>
              </a:ext>
            </a:extLst>
          </p:cNvPr>
          <p:cNvGrpSpPr/>
          <p:nvPr/>
        </p:nvGrpSpPr>
        <p:grpSpPr>
          <a:xfrm>
            <a:off x="7091484" y="1746762"/>
            <a:ext cx="2963008" cy="2907153"/>
            <a:chOff x="7091484" y="1746762"/>
            <a:chExt cx="2963008" cy="2907153"/>
          </a:xfrm>
        </p:grpSpPr>
        <p:sp>
          <p:nvSpPr>
            <p:cNvPr id="24" name="AutoShape 6">
              <a:extLst>
                <a:ext uri="{FF2B5EF4-FFF2-40B4-BE49-F238E27FC236}">
                  <a16:creationId xmlns:a16="http://schemas.microsoft.com/office/drawing/2014/main" xmlns="" id="{61AE8367-EA9B-458E-AF5F-6F57F4D34105}"/>
                </a:ext>
              </a:extLst>
            </p:cNvPr>
            <p:cNvSpPr/>
            <p:nvPr/>
          </p:nvSpPr>
          <p:spPr bwMode="auto">
            <a:xfrm>
              <a:off x="7192910" y="2802835"/>
              <a:ext cx="2861582"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6923 h 21600"/>
                <a:gd name="T10" fmla="*/ 2095 w 21600"/>
                <a:gd name="T11" fmla="*/ 5753 h 21600"/>
                <a:gd name="T12" fmla="*/ 5367 w 21600"/>
                <a:gd name="T13" fmla="*/ 10800 h 21600"/>
                <a:gd name="T14" fmla="*/ 2095 w 21600"/>
                <a:gd name="T15" fmla="*/ 15847 h 21600"/>
                <a:gd name="T16" fmla="*/ 0 w 21600"/>
                <a:gd name="T17" fmla="*/ 14677 h 21600"/>
                <a:gd name="T18" fmla="*/ 0 w 21600"/>
                <a:gd name="T19" fmla="*/ 21600 h 21600"/>
                <a:gd name="T20" fmla="*/ 16233 w 21600"/>
                <a:gd name="T21" fmla="*/ 21600 h 21600"/>
                <a:gd name="T22" fmla="*/ 16233 w 21600"/>
                <a:gd name="T23" fmla="*/ 14677 h 21600"/>
                <a:gd name="T24" fmla="*/ 18327 w 21600"/>
                <a:gd name="T25" fmla="*/ 15847 h 21600"/>
                <a:gd name="T26" fmla="*/ 21600 w 21600"/>
                <a:gd name="T27" fmla="*/ 10800 h 21600"/>
                <a:gd name="T28" fmla="*/ 18327 w 21600"/>
                <a:gd name="T29" fmla="*/ 5753 h 21600"/>
                <a:gd name="T30" fmla="*/ 18327 w 21600"/>
                <a:gd name="T3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8327" y="5753"/>
                  </a:moveTo>
                  <a:cubicBezTo>
                    <a:pt x="17530" y="5753"/>
                    <a:pt x="16800" y="6193"/>
                    <a:pt x="16233" y="6923"/>
                  </a:cubicBezTo>
                  <a:lnTo>
                    <a:pt x="16233" y="0"/>
                  </a:lnTo>
                  <a:lnTo>
                    <a:pt x="0" y="0"/>
                  </a:lnTo>
                  <a:lnTo>
                    <a:pt x="0" y="6923"/>
                  </a:lnTo>
                  <a:cubicBezTo>
                    <a:pt x="568" y="6193"/>
                    <a:pt x="1298" y="5753"/>
                    <a:pt x="2095" y="5753"/>
                  </a:cubicBezTo>
                  <a:cubicBezTo>
                    <a:pt x="3902" y="5753"/>
                    <a:pt x="5367" y="8013"/>
                    <a:pt x="5367" y="10800"/>
                  </a:cubicBezTo>
                  <a:cubicBezTo>
                    <a:pt x="5367" y="13587"/>
                    <a:pt x="3902" y="15847"/>
                    <a:pt x="2095" y="15847"/>
                  </a:cubicBezTo>
                  <a:cubicBezTo>
                    <a:pt x="1298" y="15847"/>
                    <a:pt x="568" y="15407"/>
                    <a:pt x="0" y="14677"/>
                  </a:cubicBez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Freeform 18">
              <a:extLst>
                <a:ext uri="{FF2B5EF4-FFF2-40B4-BE49-F238E27FC236}">
                  <a16:creationId xmlns:a16="http://schemas.microsoft.com/office/drawing/2014/main" xmlns="" id="{0A1CF2E2-2D07-4DAD-8D36-09AE3B18B2A1}"/>
                </a:ext>
              </a:extLst>
            </p:cNvPr>
            <p:cNvSpPr>
              <a:spLocks noEditPoints="1"/>
            </p:cNvSpPr>
            <p:nvPr/>
          </p:nvSpPr>
          <p:spPr bwMode="auto">
            <a:xfrm>
              <a:off x="7974318" y="3443071"/>
              <a:ext cx="709366" cy="359300"/>
            </a:xfrm>
            <a:custGeom>
              <a:avLst/>
              <a:gdLst>
                <a:gd name="T0" fmla="*/ 2147483646 w 322"/>
                <a:gd name="T1" fmla="*/ 2147483646 h 163"/>
                <a:gd name="T2" fmla="*/ 2147483646 w 322"/>
                <a:gd name="T3" fmla="*/ 2147483646 h 163"/>
                <a:gd name="T4" fmla="*/ 2147483646 w 322"/>
                <a:gd name="T5" fmla="*/ 2147483646 h 163"/>
                <a:gd name="T6" fmla="*/ 2147483646 w 322"/>
                <a:gd name="T7" fmla="*/ 2147483646 h 163"/>
                <a:gd name="T8" fmla="*/ 2147483646 w 322"/>
                <a:gd name="T9" fmla="*/ 2147483646 h 163"/>
                <a:gd name="T10" fmla="*/ 2147483646 w 322"/>
                <a:gd name="T11" fmla="*/ 2147483646 h 163"/>
                <a:gd name="T12" fmla="*/ 2147483646 w 322"/>
                <a:gd name="T13" fmla="*/ 2147483646 h 163"/>
                <a:gd name="T14" fmla="*/ 2147483646 w 322"/>
                <a:gd name="T15" fmla="*/ 2147483646 h 163"/>
                <a:gd name="T16" fmla="*/ 2147483646 w 322"/>
                <a:gd name="T17" fmla="*/ 2147483646 h 163"/>
                <a:gd name="T18" fmla="*/ 2147483646 w 322"/>
                <a:gd name="T19" fmla="*/ 2147483646 h 163"/>
                <a:gd name="T20" fmla="*/ 2147483646 w 322"/>
                <a:gd name="T21" fmla="*/ 2147483646 h 163"/>
                <a:gd name="T22" fmla="*/ 2147483646 w 322"/>
                <a:gd name="T23" fmla="*/ 2147483646 h 163"/>
                <a:gd name="T24" fmla="*/ 2147483646 w 322"/>
                <a:gd name="T25" fmla="*/ 2147483646 h 163"/>
                <a:gd name="T26" fmla="*/ 2147483646 w 322"/>
                <a:gd name="T27" fmla="*/ 2147483646 h 163"/>
                <a:gd name="T28" fmla="*/ 2147483646 w 322"/>
                <a:gd name="T29" fmla="*/ 2147483646 h 163"/>
                <a:gd name="T30" fmla="*/ 2147483646 w 322"/>
                <a:gd name="T31" fmla="*/ 2147483646 h 163"/>
                <a:gd name="T32" fmla="*/ 2147483646 w 322"/>
                <a:gd name="T33" fmla="*/ 2147483646 h 163"/>
                <a:gd name="T34" fmla="*/ 2147483646 w 322"/>
                <a:gd name="T35" fmla="*/ 2147483646 h 163"/>
                <a:gd name="T36" fmla="*/ 2147483646 w 322"/>
                <a:gd name="T37" fmla="*/ 2147483646 h 163"/>
                <a:gd name="T38" fmla="*/ 2147483646 w 322"/>
                <a:gd name="T39" fmla="*/ 2147483646 h 163"/>
                <a:gd name="T40" fmla="*/ 2147483646 w 322"/>
                <a:gd name="T41" fmla="*/ 2147483646 h 163"/>
                <a:gd name="T42" fmla="*/ 2147483646 w 322"/>
                <a:gd name="T43" fmla="*/ 2147483646 h 163"/>
                <a:gd name="T44" fmla="*/ 2147483646 w 322"/>
                <a:gd name="T45" fmla="*/ 2147483646 h 163"/>
                <a:gd name="T46" fmla="*/ 2147483646 w 322"/>
                <a:gd name="T47" fmla="*/ 2147483646 h 163"/>
                <a:gd name="T48" fmla="*/ 2147483646 w 322"/>
                <a:gd name="T49" fmla="*/ 2147483646 h 163"/>
                <a:gd name="T50" fmla="*/ 2147483646 w 322"/>
                <a:gd name="T51" fmla="*/ 2147483646 h 163"/>
                <a:gd name="T52" fmla="*/ 2147483646 w 322"/>
                <a:gd name="T53" fmla="*/ 2147483646 h 163"/>
                <a:gd name="T54" fmla="*/ 2147483646 w 322"/>
                <a:gd name="T55" fmla="*/ 2147483646 h 163"/>
                <a:gd name="T56" fmla="*/ 2147483646 w 322"/>
                <a:gd name="T57" fmla="*/ 2147483646 h 163"/>
                <a:gd name="T58" fmla="*/ 2147483646 w 322"/>
                <a:gd name="T59" fmla="*/ 2147483646 h 163"/>
                <a:gd name="T60" fmla="*/ 2147483646 w 322"/>
                <a:gd name="T61" fmla="*/ 2147483646 h 163"/>
                <a:gd name="T62" fmla="*/ 2147483646 w 322"/>
                <a:gd name="T63" fmla="*/ 2147483646 h 163"/>
                <a:gd name="T64" fmla="*/ 2147483646 w 322"/>
                <a:gd name="T65" fmla="*/ 2147483646 h 163"/>
                <a:gd name="T66" fmla="*/ 2147483646 w 322"/>
                <a:gd name="T67" fmla="*/ 2147483646 h 163"/>
                <a:gd name="T68" fmla="*/ 2147483646 w 322"/>
                <a:gd name="T69" fmla="*/ 2147483646 h 163"/>
                <a:gd name="T70" fmla="*/ 2147483646 w 322"/>
                <a:gd name="T71" fmla="*/ 2147483646 h 163"/>
                <a:gd name="T72" fmla="*/ 2147483646 w 322"/>
                <a:gd name="T73" fmla="*/ 2147483646 h 163"/>
                <a:gd name="T74" fmla="*/ 2147483646 w 322"/>
                <a:gd name="T75" fmla="*/ 2147483646 h 163"/>
                <a:gd name="T76" fmla="*/ 2147483646 w 322"/>
                <a:gd name="T77" fmla="*/ 2147483646 h 163"/>
                <a:gd name="T78" fmla="*/ 2147483646 w 322"/>
                <a:gd name="T79" fmla="*/ 2147483646 h 163"/>
                <a:gd name="T80" fmla="*/ 2147483646 w 322"/>
                <a:gd name="T81" fmla="*/ 2147483646 h 163"/>
                <a:gd name="T82" fmla="*/ 2147483646 w 322"/>
                <a:gd name="T83" fmla="*/ 2147483646 h 163"/>
                <a:gd name="T84" fmla="*/ 2147483646 w 322"/>
                <a:gd name="T85" fmla="*/ 2147483646 h 163"/>
                <a:gd name="T86" fmla="*/ 2147483646 w 322"/>
                <a:gd name="T87" fmla="*/ 2147483646 h 163"/>
                <a:gd name="T88" fmla="*/ 2147483646 w 322"/>
                <a:gd name="T89" fmla="*/ 2147483646 h 163"/>
                <a:gd name="T90" fmla="*/ 2147483646 w 322"/>
                <a:gd name="T91" fmla="*/ 2147483646 h 163"/>
                <a:gd name="T92" fmla="*/ 2147483646 w 322"/>
                <a:gd name="T93" fmla="*/ 2147483646 h 16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22" h="163">
                  <a:moveTo>
                    <a:pt x="165" y="163"/>
                  </a:moveTo>
                  <a:cubicBezTo>
                    <a:pt x="146" y="162"/>
                    <a:pt x="130" y="162"/>
                    <a:pt x="115" y="158"/>
                  </a:cubicBezTo>
                  <a:cubicBezTo>
                    <a:pt x="110" y="157"/>
                    <a:pt x="105" y="155"/>
                    <a:pt x="101" y="153"/>
                  </a:cubicBezTo>
                  <a:cubicBezTo>
                    <a:pt x="92" y="149"/>
                    <a:pt x="89" y="143"/>
                    <a:pt x="88" y="139"/>
                  </a:cubicBezTo>
                  <a:cubicBezTo>
                    <a:pt x="87" y="133"/>
                    <a:pt x="89" y="127"/>
                    <a:pt x="94" y="123"/>
                  </a:cubicBezTo>
                  <a:cubicBezTo>
                    <a:pt x="101" y="115"/>
                    <a:pt x="110" y="110"/>
                    <a:pt x="123" y="104"/>
                  </a:cubicBezTo>
                  <a:cubicBezTo>
                    <a:pt x="126" y="102"/>
                    <a:pt x="130" y="101"/>
                    <a:pt x="134" y="99"/>
                  </a:cubicBezTo>
                  <a:cubicBezTo>
                    <a:pt x="136" y="98"/>
                    <a:pt x="136" y="98"/>
                    <a:pt x="136" y="98"/>
                  </a:cubicBezTo>
                  <a:cubicBezTo>
                    <a:pt x="139" y="97"/>
                    <a:pt x="141" y="95"/>
                    <a:pt x="142" y="93"/>
                  </a:cubicBezTo>
                  <a:cubicBezTo>
                    <a:pt x="142" y="91"/>
                    <a:pt x="141" y="89"/>
                    <a:pt x="140" y="87"/>
                  </a:cubicBezTo>
                  <a:cubicBezTo>
                    <a:pt x="126" y="74"/>
                    <a:pt x="120" y="58"/>
                    <a:pt x="121" y="38"/>
                  </a:cubicBezTo>
                  <a:cubicBezTo>
                    <a:pt x="122" y="19"/>
                    <a:pt x="133" y="6"/>
                    <a:pt x="153" y="1"/>
                  </a:cubicBezTo>
                  <a:cubicBezTo>
                    <a:pt x="157" y="0"/>
                    <a:pt x="161" y="0"/>
                    <a:pt x="165" y="0"/>
                  </a:cubicBezTo>
                  <a:cubicBezTo>
                    <a:pt x="169" y="0"/>
                    <a:pt x="172" y="0"/>
                    <a:pt x="176" y="1"/>
                  </a:cubicBezTo>
                  <a:cubicBezTo>
                    <a:pt x="197" y="6"/>
                    <a:pt x="207" y="19"/>
                    <a:pt x="208" y="38"/>
                  </a:cubicBezTo>
                  <a:cubicBezTo>
                    <a:pt x="209" y="58"/>
                    <a:pt x="203" y="74"/>
                    <a:pt x="190" y="87"/>
                  </a:cubicBezTo>
                  <a:cubicBezTo>
                    <a:pt x="188" y="89"/>
                    <a:pt x="187" y="91"/>
                    <a:pt x="187" y="93"/>
                  </a:cubicBezTo>
                  <a:cubicBezTo>
                    <a:pt x="188" y="95"/>
                    <a:pt x="190" y="97"/>
                    <a:pt x="193" y="98"/>
                  </a:cubicBezTo>
                  <a:cubicBezTo>
                    <a:pt x="195" y="99"/>
                    <a:pt x="195" y="99"/>
                    <a:pt x="195" y="99"/>
                  </a:cubicBezTo>
                  <a:cubicBezTo>
                    <a:pt x="199" y="101"/>
                    <a:pt x="203" y="102"/>
                    <a:pt x="207" y="104"/>
                  </a:cubicBezTo>
                  <a:cubicBezTo>
                    <a:pt x="219" y="110"/>
                    <a:pt x="228" y="115"/>
                    <a:pt x="235" y="123"/>
                  </a:cubicBezTo>
                  <a:cubicBezTo>
                    <a:pt x="239" y="127"/>
                    <a:pt x="241" y="133"/>
                    <a:pt x="240" y="139"/>
                  </a:cubicBezTo>
                  <a:cubicBezTo>
                    <a:pt x="239" y="145"/>
                    <a:pt x="235" y="150"/>
                    <a:pt x="228" y="153"/>
                  </a:cubicBezTo>
                  <a:cubicBezTo>
                    <a:pt x="228" y="153"/>
                    <a:pt x="228" y="153"/>
                    <a:pt x="228" y="153"/>
                  </a:cubicBezTo>
                  <a:cubicBezTo>
                    <a:pt x="224" y="155"/>
                    <a:pt x="219" y="157"/>
                    <a:pt x="214" y="158"/>
                  </a:cubicBezTo>
                  <a:cubicBezTo>
                    <a:pt x="199" y="162"/>
                    <a:pt x="183" y="162"/>
                    <a:pt x="165" y="163"/>
                  </a:cubicBezTo>
                  <a:close/>
                  <a:moveTo>
                    <a:pt x="165" y="9"/>
                  </a:moveTo>
                  <a:cubicBezTo>
                    <a:pt x="161" y="9"/>
                    <a:pt x="158" y="9"/>
                    <a:pt x="155" y="10"/>
                  </a:cubicBezTo>
                  <a:cubicBezTo>
                    <a:pt x="139" y="14"/>
                    <a:pt x="131" y="23"/>
                    <a:pt x="130" y="38"/>
                  </a:cubicBezTo>
                  <a:cubicBezTo>
                    <a:pt x="129" y="55"/>
                    <a:pt x="135" y="69"/>
                    <a:pt x="146" y="81"/>
                  </a:cubicBezTo>
                  <a:cubicBezTo>
                    <a:pt x="150" y="85"/>
                    <a:pt x="151" y="90"/>
                    <a:pt x="150" y="95"/>
                  </a:cubicBezTo>
                  <a:cubicBezTo>
                    <a:pt x="149" y="100"/>
                    <a:pt x="145" y="104"/>
                    <a:pt x="140" y="106"/>
                  </a:cubicBezTo>
                  <a:cubicBezTo>
                    <a:pt x="137" y="107"/>
                    <a:pt x="137" y="107"/>
                    <a:pt x="137" y="107"/>
                  </a:cubicBezTo>
                  <a:cubicBezTo>
                    <a:pt x="133" y="109"/>
                    <a:pt x="130" y="110"/>
                    <a:pt x="126" y="112"/>
                  </a:cubicBezTo>
                  <a:cubicBezTo>
                    <a:pt x="115" y="117"/>
                    <a:pt x="107" y="123"/>
                    <a:pt x="100" y="129"/>
                  </a:cubicBezTo>
                  <a:cubicBezTo>
                    <a:pt x="97" y="132"/>
                    <a:pt x="96" y="135"/>
                    <a:pt x="97" y="137"/>
                  </a:cubicBezTo>
                  <a:cubicBezTo>
                    <a:pt x="97" y="140"/>
                    <a:pt x="100" y="143"/>
                    <a:pt x="105" y="145"/>
                  </a:cubicBezTo>
                  <a:cubicBezTo>
                    <a:pt x="108" y="147"/>
                    <a:pt x="112" y="148"/>
                    <a:pt x="117" y="150"/>
                  </a:cubicBezTo>
                  <a:cubicBezTo>
                    <a:pt x="132" y="153"/>
                    <a:pt x="147" y="154"/>
                    <a:pt x="165" y="154"/>
                  </a:cubicBezTo>
                  <a:cubicBezTo>
                    <a:pt x="183" y="154"/>
                    <a:pt x="198" y="153"/>
                    <a:pt x="212" y="150"/>
                  </a:cubicBezTo>
                  <a:cubicBezTo>
                    <a:pt x="217" y="148"/>
                    <a:pt x="221" y="147"/>
                    <a:pt x="225" y="145"/>
                  </a:cubicBezTo>
                  <a:cubicBezTo>
                    <a:pt x="229" y="143"/>
                    <a:pt x="231" y="141"/>
                    <a:pt x="231" y="137"/>
                  </a:cubicBezTo>
                  <a:cubicBezTo>
                    <a:pt x="232" y="134"/>
                    <a:pt x="231" y="131"/>
                    <a:pt x="229" y="129"/>
                  </a:cubicBezTo>
                  <a:cubicBezTo>
                    <a:pt x="223" y="123"/>
                    <a:pt x="215" y="117"/>
                    <a:pt x="203" y="112"/>
                  </a:cubicBezTo>
                  <a:cubicBezTo>
                    <a:pt x="199" y="110"/>
                    <a:pt x="196" y="109"/>
                    <a:pt x="192" y="107"/>
                  </a:cubicBezTo>
                  <a:cubicBezTo>
                    <a:pt x="189" y="106"/>
                    <a:pt x="189" y="106"/>
                    <a:pt x="189" y="106"/>
                  </a:cubicBezTo>
                  <a:cubicBezTo>
                    <a:pt x="184" y="104"/>
                    <a:pt x="180" y="100"/>
                    <a:pt x="179" y="95"/>
                  </a:cubicBezTo>
                  <a:cubicBezTo>
                    <a:pt x="178" y="90"/>
                    <a:pt x="179" y="85"/>
                    <a:pt x="183" y="81"/>
                  </a:cubicBezTo>
                  <a:cubicBezTo>
                    <a:pt x="195" y="70"/>
                    <a:pt x="200" y="56"/>
                    <a:pt x="199" y="38"/>
                  </a:cubicBezTo>
                  <a:cubicBezTo>
                    <a:pt x="199" y="23"/>
                    <a:pt x="191" y="14"/>
                    <a:pt x="174" y="10"/>
                  </a:cubicBezTo>
                  <a:cubicBezTo>
                    <a:pt x="171" y="9"/>
                    <a:pt x="168" y="9"/>
                    <a:pt x="165" y="9"/>
                  </a:cubicBezTo>
                  <a:close/>
                  <a:moveTo>
                    <a:pt x="227" y="149"/>
                  </a:moveTo>
                  <a:cubicBezTo>
                    <a:pt x="227" y="149"/>
                    <a:pt x="227" y="149"/>
                    <a:pt x="227" y="149"/>
                  </a:cubicBezTo>
                  <a:close/>
                  <a:moveTo>
                    <a:pt x="268" y="163"/>
                  </a:moveTo>
                  <a:cubicBezTo>
                    <a:pt x="265" y="163"/>
                    <a:pt x="265" y="163"/>
                    <a:pt x="265" y="163"/>
                  </a:cubicBezTo>
                  <a:cubicBezTo>
                    <a:pt x="256" y="163"/>
                    <a:pt x="253" y="163"/>
                    <a:pt x="244" y="161"/>
                  </a:cubicBezTo>
                  <a:cubicBezTo>
                    <a:pt x="242" y="161"/>
                    <a:pt x="240" y="159"/>
                    <a:pt x="240" y="157"/>
                  </a:cubicBezTo>
                  <a:cubicBezTo>
                    <a:pt x="240" y="154"/>
                    <a:pt x="242" y="152"/>
                    <a:pt x="245" y="153"/>
                  </a:cubicBezTo>
                  <a:cubicBezTo>
                    <a:pt x="254" y="154"/>
                    <a:pt x="256" y="154"/>
                    <a:pt x="265" y="154"/>
                  </a:cubicBezTo>
                  <a:cubicBezTo>
                    <a:pt x="268" y="154"/>
                    <a:pt x="268" y="154"/>
                    <a:pt x="268" y="154"/>
                  </a:cubicBezTo>
                  <a:cubicBezTo>
                    <a:pt x="280" y="154"/>
                    <a:pt x="290" y="153"/>
                    <a:pt x="300" y="151"/>
                  </a:cubicBezTo>
                  <a:cubicBezTo>
                    <a:pt x="304" y="150"/>
                    <a:pt x="306" y="149"/>
                    <a:pt x="309" y="148"/>
                  </a:cubicBezTo>
                  <a:cubicBezTo>
                    <a:pt x="311" y="147"/>
                    <a:pt x="312" y="145"/>
                    <a:pt x="313" y="144"/>
                  </a:cubicBezTo>
                  <a:cubicBezTo>
                    <a:pt x="313" y="142"/>
                    <a:pt x="312" y="140"/>
                    <a:pt x="312" y="139"/>
                  </a:cubicBezTo>
                  <a:cubicBezTo>
                    <a:pt x="307" y="135"/>
                    <a:pt x="302" y="131"/>
                    <a:pt x="294" y="127"/>
                  </a:cubicBezTo>
                  <a:cubicBezTo>
                    <a:pt x="291" y="126"/>
                    <a:pt x="289" y="125"/>
                    <a:pt x="286" y="124"/>
                  </a:cubicBezTo>
                  <a:cubicBezTo>
                    <a:pt x="284" y="123"/>
                    <a:pt x="284" y="123"/>
                    <a:pt x="284" y="123"/>
                  </a:cubicBezTo>
                  <a:cubicBezTo>
                    <a:pt x="280" y="122"/>
                    <a:pt x="277" y="118"/>
                    <a:pt x="276" y="114"/>
                  </a:cubicBezTo>
                  <a:cubicBezTo>
                    <a:pt x="275" y="110"/>
                    <a:pt x="277" y="106"/>
                    <a:pt x="280" y="103"/>
                  </a:cubicBezTo>
                  <a:cubicBezTo>
                    <a:pt x="287" y="96"/>
                    <a:pt x="291" y="87"/>
                    <a:pt x="290" y="75"/>
                  </a:cubicBezTo>
                  <a:cubicBezTo>
                    <a:pt x="290" y="65"/>
                    <a:pt x="285" y="59"/>
                    <a:pt x="274" y="56"/>
                  </a:cubicBezTo>
                  <a:cubicBezTo>
                    <a:pt x="272" y="56"/>
                    <a:pt x="270" y="56"/>
                    <a:pt x="268" y="56"/>
                  </a:cubicBezTo>
                  <a:cubicBezTo>
                    <a:pt x="266" y="56"/>
                    <a:pt x="263" y="56"/>
                    <a:pt x="261" y="56"/>
                  </a:cubicBezTo>
                  <a:cubicBezTo>
                    <a:pt x="251" y="59"/>
                    <a:pt x="245" y="65"/>
                    <a:pt x="245" y="75"/>
                  </a:cubicBezTo>
                  <a:cubicBezTo>
                    <a:pt x="245" y="86"/>
                    <a:pt x="248" y="96"/>
                    <a:pt x="256" y="103"/>
                  </a:cubicBezTo>
                  <a:cubicBezTo>
                    <a:pt x="259" y="107"/>
                    <a:pt x="261" y="111"/>
                    <a:pt x="260" y="115"/>
                  </a:cubicBezTo>
                  <a:cubicBezTo>
                    <a:pt x="259" y="118"/>
                    <a:pt x="256" y="121"/>
                    <a:pt x="252" y="123"/>
                  </a:cubicBezTo>
                  <a:cubicBezTo>
                    <a:pt x="252" y="123"/>
                    <a:pt x="252" y="123"/>
                    <a:pt x="252" y="123"/>
                  </a:cubicBezTo>
                  <a:cubicBezTo>
                    <a:pt x="249" y="124"/>
                    <a:pt x="247" y="123"/>
                    <a:pt x="246" y="120"/>
                  </a:cubicBezTo>
                  <a:cubicBezTo>
                    <a:pt x="245" y="118"/>
                    <a:pt x="246" y="116"/>
                    <a:pt x="248" y="115"/>
                  </a:cubicBezTo>
                  <a:cubicBezTo>
                    <a:pt x="249" y="114"/>
                    <a:pt x="249" y="114"/>
                    <a:pt x="249" y="114"/>
                  </a:cubicBezTo>
                  <a:cubicBezTo>
                    <a:pt x="250" y="114"/>
                    <a:pt x="251" y="113"/>
                    <a:pt x="251" y="113"/>
                  </a:cubicBezTo>
                  <a:cubicBezTo>
                    <a:pt x="251" y="112"/>
                    <a:pt x="251" y="111"/>
                    <a:pt x="249" y="110"/>
                  </a:cubicBezTo>
                  <a:cubicBezTo>
                    <a:pt x="240" y="100"/>
                    <a:pt x="236" y="88"/>
                    <a:pt x="236" y="74"/>
                  </a:cubicBezTo>
                  <a:cubicBezTo>
                    <a:pt x="236" y="65"/>
                    <a:pt x="241" y="52"/>
                    <a:pt x="259" y="48"/>
                  </a:cubicBezTo>
                  <a:cubicBezTo>
                    <a:pt x="262" y="47"/>
                    <a:pt x="265" y="47"/>
                    <a:pt x="268" y="47"/>
                  </a:cubicBezTo>
                  <a:cubicBezTo>
                    <a:pt x="271" y="47"/>
                    <a:pt x="273" y="47"/>
                    <a:pt x="276" y="48"/>
                  </a:cubicBezTo>
                  <a:cubicBezTo>
                    <a:pt x="295" y="52"/>
                    <a:pt x="299" y="65"/>
                    <a:pt x="299" y="74"/>
                  </a:cubicBezTo>
                  <a:cubicBezTo>
                    <a:pt x="300" y="89"/>
                    <a:pt x="295" y="101"/>
                    <a:pt x="286" y="110"/>
                  </a:cubicBezTo>
                  <a:cubicBezTo>
                    <a:pt x="285" y="110"/>
                    <a:pt x="285" y="111"/>
                    <a:pt x="285" y="112"/>
                  </a:cubicBezTo>
                  <a:cubicBezTo>
                    <a:pt x="285" y="114"/>
                    <a:pt x="286" y="115"/>
                    <a:pt x="288" y="115"/>
                  </a:cubicBezTo>
                  <a:cubicBezTo>
                    <a:pt x="290" y="116"/>
                    <a:pt x="290" y="116"/>
                    <a:pt x="290" y="116"/>
                  </a:cubicBezTo>
                  <a:cubicBezTo>
                    <a:pt x="292" y="117"/>
                    <a:pt x="295" y="118"/>
                    <a:pt x="297" y="119"/>
                  </a:cubicBezTo>
                  <a:cubicBezTo>
                    <a:pt x="306" y="123"/>
                    <a:pt x="313" y="127"/>
                    <a:pt x="318" y="133"/>
                  </a:cubicBezTo>
                  <a:cubicBezTo>
                    <a:pt x="321" y="136"/>
                    <a:pt x="322" y="141"/>
                    <a:pt x="322" y="145"/>
                  </a:cubicBezTo>
                  <a:cubicBezTo>
                    <a:pt x="321" y="150"/>
                    <a:pt x="318" y="154"/>
                    <a:pt x="313" y="156"/>
                  </a:cubicBezTo>
                  <a:cubicBezTo>
                    <a:pt x="310" y="158"/>
                    <a:pt x="306" y="159"/>
                    <a:pt x="303" y="160"/>
                  </a:cubicBezTo>
                  <a:cubicBezTo>
                    <a:pt x="292" y="162"/>
                    <a:pt x="281" y="163"/>
                    <a:pt x="268" y="163"/>
                  </a:cubicBezTo>
                  <a:close/>
                  <a:moveTo>
                    <a:pt x="61" y="163"/>
                  </a:moveTo>
                  <a:cubicBezTo>
                    <a:pt x="46" y="163"/>
                    <a:pt x="34" y="162"/>
                    <a:pt x="22" y="159"/>
                  </a:cubicBezTo>
                  <a:cubicBezTo>
                    <a:pt x="18" y="158"/>
                    <a:pt x="15" y="157"/>
                    <a:pt x="11" y="155"/>
                  </a:cubicBezTo>
                  <a:cubicBezTo>
                    <a:pt x="5" y="153"/>
                    <a:pt x="2" y="148"/>
                    <a:pt x="1" y="143"/>
                  </a:cubicBezTo>
                  <a:cubicBezTo>
                    <a:pt x="0" y="139"/>
                    <a:pt x="2" y="134"/>
                    <a:pt x="6" y="130"/>
                  </a:cubicBezTo>
                  <a:cubicBezTo>
                    <a:pt x="11" y="125"/>
                    <a:pt x="18" y="120"/>
                    <a:pt x="28" y="115"/>
                  </a:cubicBezTo>
                  <a:cubicBezTo>
                    <a:pt x="31" y="114"/>
                    <a:pt x="34" y="113"/>
                    <a:pt x="37" y="112"/>
                  </a:cubicBezTo>
                  <a:cubicBezTo>
                    <a:pt x="39" y="111"/>
                    <a:pt x="39" y="111"/>
                    <a:pt x="39" y="111"/>
                  </a:cubicBezTo>
                  <a:cubicBezTo>
                    <a:pt x="41" y="110"/>
                    <a:pt x="42" y="109"/>
                    <a:pt x="42" y="108"/>
                  </a:cubicBezTo>
                  <a:cubicBezTo>
                    <a:pt x="43" y="106"/>
                    <a:pt x="42" y="105"/>
                    <a:pt x="41" y="104"/>
                  </a:cubicBezTo>
                  <a:cubicBezTo>
                    <a:pt x="31" y="94"/>
                    <a:pt x="26" y="81"/>
                    <a:pt x="26" y="65"/>
                  </a:cubicBezTo>
                  <a:cubicBezTo>
                    <a:pt x="27" y="55"/>
                    <a:pt x="32" y="41"/>
                    <a:pt x="52" y="36"/>
                  </a:cubicBezTo>
                  <a:cubicBezTo>
                    <a:pt x="55" y="36"/>
                    <a:pt x="58" y="35"/>
                    <a:pt x="61" y="35"/>
                  </a:cubicBezTo>
                  <a:cubicBezTo>
                    <a:pt x="64" y="35"/>
                    <a:pt x="67" y="36"/>
                    <a:pt x="70" y="36"/>
                  </a:cubicBezTo>
                  <a:cubicBezTo>
                    <a:pt x="90" y="41"/>
                    <a:pt x="95" y="55"/>
                    <a:pt x="95" y="65"/>
                  </a:cubicBezTo>
                  <a:cubicBezTo>
                    <a:pt x="96" y="81"/>
                    <a:pt x="91" y="94"/>
                    <a:pt x="81" y="104"/>
                  </a:cubicBezTo>
                  <a:cubicBezTo>
                    <a:pt x="80" y="105"/>
                    <a:pt x="79" y="106"/>
                    <a:pt x="79" y="108"/>
                  </a:cubicBezTo>
                  <a:cubicBezTo>
                    <a:pt x="80" y="109"/>
                    <a:pt x="81" y="110"/>
                    <a:pt x="83" y="111"/>
                  </a:cubicBezTo>
                  <a:cubicBezTo>
                    <a:pt x="85" y="112"/>
                    <a:pt x="85" y="112"/>
                    <a:pt x="85" y="112"/>
                  </a:cubicBezTo>
                  <a:cubicBezTo>
                    <a:pt x="87" y="113"/>
                    <a:pt x="88" y="115"/>
                    <a:pt x="88" y="118"/>
                  </a:cubicBezTo>
                  <a:cubicBezTo>
                    <a:pt x="87" y="120"/>
                    <a:pt x="84" y="121"/>
                    <a:pt x="82" y="120"/>
                  </a:cubicBezTo>
                  <a:cubicBezTo>
                    <a:pt x="80" y="119"/>
                    <a:pt x="80" y="119"/>
                    <a:pt x="80" y="119"/>
                  </a:cubicBezTo>
                  <a:cubicBezTo>
                    <a:pt x="75" y="117"/>
                    <a:pt x="72" y="114"/>
                    <a:pt x="71" y="109"/>
                  </a:cubicBezTo>
                  <a:cubicBezTo>
                    <a:pt x="70" y="105"/>
                    <a:pt x="71" y="101"/>
                    <a:pt x="75" y="98"/>
                  </a:cubicBezTo>
                  <a:cubicBezTo>
                    <a:pt x="83" y="89"/>
                    <a:pt x="87" y="79"/>
                    <a:pt x="86" y="66"/>
                  </a:cubicBezTo>
                  <a:cubicBezTo>
                    <a:pt x="86" y="55"/>
                    <a:pt x="80" y="48"/>
                    <a:pt x="68" y="45"/>
                  </a:cubicBezTo>
                  <a:cubicBezTo>
                    <a:pt x="66" y="44"/>
                    <a:pt x="63" y="44"/>
                    <a:pt x="61" y="44"/>
                  </a:cubicBezTo>
                  <a:cubicBezTo>
                    <a:pt x="59" y="44"/>
                    <a:pt x="56" y="44"/>
                    <a:pt x="54" y="45"/>
                  </a:cubicBezTo>
                  <a:cubicBezTo>
                    <a:pt x="42" y="48"/>
                    <a:pt x="36" y="55"/>
                    <a:pt x="35" y="66"/>
                  </a:cubicBezTo>
                  <a:cubicBezTo>
                    <a:pt x="35" y="79"/>
                    <a:pt x="39" y="89"/>
                    <a:pt x="47" y="98"/>
                  </a:cubicBezTo>
                  <a:cubicBezTo>
                    <a:pt x="50" y="101"/>
                    <a:pt x="52" y="105"/>
                    <a:pt x="51" y="110"/>
                  </a:cubicBezTo>
                  <a:cubicBezTo>
                    <a:pt x="50" y="114"/>
                    <a:pt x="47" y="117"/>
                    <a:pt x="42" y="119"/>
                  </a:cubicBezTo>
                  <a:cubicBezTo>
                    <a:pt x="40" y="120"/>
                    <a:pt x="40" y="120"/>
                    <a:pt x="40" y="120"/>
                  </a:cubicBezTo>
                  <a:cubicBezTo>
                    <a:pt x="37" y="121"/>
                    <a:pt x="34" y="122"/>
                    <a:pt x="32" y="123"/>
                  </a:cubicBezTo>
                  <a:cubicBezTo>
                    <a:pt x="23" y="128"/>
                    <a:pt x="17" y="132"/>
                    <a:pt x="12" y="136"/>
                  </a:cubicBezTo>
                  <a:cubicBezTo>
                    <a:pt x="10" y="138"/>
                    <a:pt x="9" y="140"/>
                    <a:pt x="10" y="142"/>
                  </a:cubicBezTo>
                  <a:cubicBezTo>
                    <a:pt x="10" y="144"/>
                    <a:pt x="12" y="146"/>
                    <a:pt x="15" y="147"/>
                  </a:cubicBezTo>
                  <a:cubicBezTo>
                    <a:pt x="18" y="149"/>
                    <a:pt x="21" y="150"/>
                    <a:pt x="24" y="151"/>
                  </a:cubicBezTo>
                  <a:cubicBezTo>
                    <a:pt x="36" y="153"/>
                    <a:pt x="47" y="154"/>
                    <a:pt x="61" y="154"/>
                  </a:cubicBezTo>
                  <a:cubicBezTo>
                    <a:pt x="69" y="154"/>
                    <a:pt x="76" y="154"/>
                    <a:pt x="83" y="153"/>
                  </a:cubicBezTo>
                  <a:cubicBezTo>
                    <a:pt x="85" y="153"/>
                    <a:pt x="87" y="154"/>
                    <a:pt x="87" y="157"/>
                  </a:cubicBezTo>
                  <a:cubicBezTo>
                    <a:pt x="88" y="159"/>
                    <a:pt x="86" y="162"/>
                    <a:pt x="83" y="162"/>
                  </a:cubicBezTo>
                  <a:cubicBezTo>
                    <a:pt x="77" y="162"/>
                    <a:pt x="70" y="163"/>
                    <a:pt x="61" y="1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6" name="文本框 25">
              <a:extLst>
                <a:ext uri="{FF2B5EF4-FFF2-40B4-BE49-F238E27FC236}">
                  <a16:creationId xmlns:a16="http://schemas.microsoft.com/office/drawing/2014/main" xmlns="" id="{04D22F0C-292F-4B00-B82C-6FA5BC4C9026}"/>
                </a:ext>
              </a:extLst>
            </p:cNvPr>
            <p:cNvSpPr txBox="1"/>
            <p:nvPr/>
          </p:nvSpPr>
          <p:spPr>
            <a:xfrm>
              <a:off x="7516939" y="2855453"/>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27" name="文本框 26">
              <a:extLst>
                <a:ext uri="{FF2B5EF4-FFF2-40B4-BE49-F238E27FC236}">
                  <a16:creationId xmlns:a16="http://schemas.microsoft.com/office/drawing/2014/main" xmlns="" id="{FF17A331-7C9B-4F2B-A3B2-D1D332602FBE}"/>
                </a:ext>
              </a:extLst>
            </p:cNvPr>
            <p:cNvSpPr txBox="1"/>
            <p:nvPr/>
          </p:nvSpPr>
          <p:spPr>
            <a:xfrm>
              <a:off x="7091484" y="1746762"/>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2996132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cxnSp>
        <p:nvCxnSpPr>
          <p:cNvPr id="3" name="Straight Connector 3">
            <a:extLst>
              <a:ext uri="{FF2B5EF4-FFF2-40B4-BE49-F238E27FC236}">
                <a16:creationId xmlns:a16="http://schemas.microsoft.com/office/drawing/2014/main" xmlns="" id="{FE3B6F61-9406-44FB-BB4F-EBFCF2C2CAEE}"/>
              </a:ext>
            </a:extLst>
          </p:cNvPr>
          <p:cNvCxnSpPr/>
          <p:nvPr/>
        </p:nvCxnSpPr>
        <p:spPr>
          <a:xfrm>
            <a:off x="-12196" y="3728268"/>
            <a:ext cx="12204196" cy="0"/>
          </a:xfrm>
          <a:prstGeom prst="line">
            <a:avLst/>
          </a:prstGeom>
          <a:ln w="76200"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5BB0FFCD-A102-4289-9578-2F30BD1A1047}"/>
              </a:ext>
            </a:extLst>
          </p:cNvPr>
          <p:cNvGrpSpPr/>
          <p:nvPr/>
        </p:nvGrpSpPr>
        <p:grpSpPr>
          <a:xfrm>
            <a:off x="207940" y="1640928"/>
            <a:ext cx="3363589" cy="2884351"/>
            <a:chOff x="207940" y="1640928"/>
            <a:chExt cx="3363589" cy="2884351"/>
          </a:xfrm>
        </p:grpSpPr>
        <p:grpSp>
          <p:nvGrpSpPr>
            <p:cNvPr id="5" name="Group 50">
              <a:extLst>
                <a:ext uri="{FF2B5EF4-FFF2-40B4-BE49-F238E27FC236}">
                  <a16:creationId xmlns:a16="http://schemas.microsoft.com/office/drawing/2014/main" xmlns="" id="{90A33845-13DD-42A8-9FDF-63FC992FC271}"/>
                </a:ext>
              </a:extLst>
            </p:cNvPr>
            <p:cNvGrpSpPr/>
            <p:nvPr/>
          </p:nvGrpSpPr>
          <p:grpSpPr>
            <a:xfrm>
              <a:off x="1125432" y="1640928"/>
              <a:ext cx="2446097" cy="1601479"/>
              <a:chOff x="1292142" y="1982320"/>
              <a:chExt cx="2446097" cy="1601479"/>
            </a:xfrm>
          </p:grpSpPr>
          <p:sp>
            <p:nvSpPr>
              <p:cNvPr id="13" name="Right Triangle 12">
                <a:extLst>
                  <a:ext uri="{FF2B5EF4-FFF2-40B4-BE49-F238E27FC236}">
                    <a16:creationId xmlns:a16="http://schemas.microsoft.com/office/drawing/2014/main" xmlns="" id="{29CB665B-6659-4CC5-AD6C-8DF80F80480C}"/>
                  </a:ext>
                </a:extLst>
              </p:cNvPr>
              <p:cNvSpPr/>
              <p:nvPr/>
            </p:nvSpPr>
            <p:spPr>
              <a:xfrm flipV="1">
                <a:off x="1292142" y="3024999"/>
                <a:ext cx="304800" cy="5588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Rounded Rectangle 61">
                <a:extLst>
                  <a:ext uri="{FF2B5EF4-FFF2-40B4-BE49-F238E27FC236}">
                    <a16:creationId xmlns:a16="http://schemas.microsoft.com/office/drawing/2014/main" xmlns="" id="{9EDF2E04-0010-4DC6-9A2A-4ED6B6C4E946}"/>
                  </a:ext>
                </a:extLst>
              </p:cNvPr>
              <p:cNvSpPr/>
              <p:nvPr/>
            </p:nvSpPr>
            <p:spPr>
              <a:xfrm>
                <a:off x="1292142" y="1982320"/>
                <a:ext cx="2446097" cy="1162599"/>
              </a:xfrm>
              <a:prstGeom prst="roundRect">
                <a:avLst>
                  <a:gd name="adj" fmla="val 51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6" name="Group 1">
              <a:extLst>
                <a:ext uri="{FF2B5EF4-FFF2-40B4-BE49-F238E27FC236}">
                  <a16:creationId xmlns:a16="http://schemas.microsoft.com/office/drawing/2014/main" xmlns="" id="{88CDD763-89A0-4297-A397-F4C7B6CA6E1C}"/>
                </a:ext>
              </a:extLst>
            </p:cNvPr>
            <p:cNvGrpSpPr/>
            <p:nvPr/>
          </p:nvGrpSpPr>
          <p:grpSpPr>
            <a:xfrm>
              <a:off x="822374" y="3429818"/>
              <a:ext cx="606121" cy="609600"/>
              <a:chOff x="989084" y="3601035"/>
              <a:chExt cx="606121" cy="609600"/>
            </a:xfrm>
          </p:grpSpPr>
          <p:sp>
            <p:nvSpPr>
              <p:cNvPr id="9" name="Oval 4">
                <a:extLst>
                  <a:ext uri="{FF2B5EF4-FFF2-40B4-BE49-F238E27FC236}">
                    <a16:creationId xmlns:a16="http://schemas.microsoft.com/office/drawing/2014/main" xmlns="" id="{43807A98-2C49-4551-B8B5-3A37A883CC6D}"/>
                  </a:ext>
                </a:extLst>
              </p:cNvPr>
              <p:cNvSpPr/>
              <p:nvPr/>
            </p:nvSpPr>
            <p:spPr>
              <a:xfrm>
                <a:off x="989084" y="3601035"/>
                <a:ext cx="606121" cy="609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0" name="Group 91">
                <a:extLst>
                  <a:ext uri="{FF2B5EF4-FFF2-40B4-BE49-F238E27FC236}">
                    <a16:creationId xmlns:a16="http://schemas.microsoft.com/office/drawing/2014/main" xmlns="" id="{D168AA28-301B-4F13-A2FC-E5A7DC33CB92}"/>
                  </a:ext>
                </a:extLst>
              </p:cNvPr>
              <p:cNvGrpSpPr/>
              <p:nvPr/>
            </p:nvGrpSpPr>
            <p:grpSpPr>
              <a:xfrm>
                <a:off x="1141167" y="3784910"/>
                <a:ext cx="301955" cy="241850"/>
                <a:chOff x="3701960" y="800828"/>
                <a:chExt cx="334963" cy="268288"/>
              </a:xfrm>
              <a:solidFill>
                <a:schemeClr val="bg1"/>
              </a:solidFill>
            </p:grpSpPr>
            <p:sp>
              <p:nvSpPr>
                <p:cNvPr id="11" name="Freeform 89">
                  <a:extLst>
                    <a:ext uri="{FF2B5EF4-FFF2-40B4-BE49-F238E27FC236}">
                      <a16:creationId xmlns:a16="http://schemas.microsoft.com/office/drawing/2014/main" xmlns="" id="{94C6130E-D11F-4971-BECA-65CD2AC09892}"/>
                    </a:ext>
                  </a:extLst>
                </p:cNvPr>
                <p:cNvSpPr>
                  <a:spLocks noEditPoints="1"/>
                </p:cNvSpPr>
                <p:nvPr/>
              </p:nvSpPr>
              <p:spPr bwMode="auto">
                <a:xfrm>
                  <a:off x="3701960" y="800828"/>
                  <a:ext cx="334963" cy="139700"/>
                </a:xfrm>
                <a:custGeom>
                  <a:avLst/>
                  <a:gdLst>
                    <a:gd name="T0" fmla="*/ 84 w 89"/>
                    <a:gd name="T1" fmla="*/ 12 h 37"/>
                    <a:gd name="T2" fmla="*/ 58 w 89"/>
                    <a:gd name="T3" fmla="*/ 12 h 37"/>
                    <a:gd name="T4" fmla="*/ 58 w 89"/>
                    <a:gd name="T5" fmla="*/ 4 h 37"/>
                    <a:gd name="T6" fmla="*/ 54 w 89"/>
                    <a:gd name="T7" fmla="*/ 0 h 37"/>
                    <a:gd name="T8" fmla="*/ 35 w 89"/>
                    <a:gd name="T9" fmla="*/ 0 h 37"/>
                    <a:gd name="T10" fmla="*/ 31 w 89"/>
                    <a:gd name="T11" fmla="*/ 4 h 37"/>
                    <a:gd name="T12" fmla="*/ 31 w 89"/>
                    <a:gd name="T13" fmla="*/ 12 h 37"/>
                    <a:gd name="T14" fmla="*/ 5 w 89"/>
                    <a:gd name="T15" fmla="*/ 12 h 37"/>
                    <a:gd name="T16" fmla="*/ 0 w 89"/>
                    <a:gd name="T17" fmla="*/ 17 h 37"/>
                    <a:gd name="T18" fmla="*/ 0 w 89"/>
                    <a:gd name="T19" fmla="*/ 37 h 37"/>
                    <a:gd name="T20" fmla="*/ 89 w 89"/>
                    <a:gd name="T21" fmla="*/ 37 h 37"/>
                    <a:gd name="T22" fmla="*/ 89 w 89"/>
                    <a:gd name="T23" fmla="*/ 17 h 37"/>
                    <a:gd name="T24" fmla="*/ 84 w 89"/>
                    <a:gd name="T25" fmla="*/ 12 h 37"/>
                    <a:gd name="T26" fmla="*/ 54 w 89"/>
                    <a:gd name="T27" fmla="*/ 12 h 37"/>
                    <a:gd name="T28" fmla="*/ 36 w 89"/>
                    <a:gd name="T29" fmla="*/ 12 h 37"/>
                    <a:gd name="T30" fmla="*/ 36 w 89"/>
                    <a:gd name="T31" fmla="*/ 8 h 37"/>
                    <a:gd name="T32" fmla="*/ 38 w 89"/>
                    <a:gd name="T33" fmla="*/ 5 h 37"/>
                    <a:gd name="T34" fmla="*/ 51 w 89"/>
                    <a:gd name="T35" fmla="*/ 5 h 37"/>
                    <a:gd name="T36" fmla="*/ 54 w 89"/>
                    <a:gd name="T37" fmla="*/ 8 h 37"/>
                    <a:gd name="T38" fmla="*/ 54 w 89"/>
                    <a:gd name="T39"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37">
                      <a:moveTo>
                        <a:pt x="84" y="12"/>
                      </a:moveTo>
                      <a:cubicBezTo>
                        <a:pt x="58" y="12"/>
                        <a:pt x="58" y="12"/>
                        <a:pt x="58" y="12"/>
                      </a:cubicBezTo>
                      <a:cubicBezTo>
                        <a:pt x="58" y="4"/>
                        <a:pt x="58" y="4"/>
                        <a:pt x="58" y="4"/>
                      </a:cubicBezTo>
                      <a:cubicBezTo>
                        <a:pt x="58" y="2"/>
                        <a:pt x="56" y="0"/>
                        <a:pt x="54" y="0"/>
                      </a:cubicBezTo>
                      <a:cubicBezTo>
                        <a:pt x="35" y="0"/>
                        <a:pt x="35" y="0"/>
                        <a:pt x="35" y="0"/>
                      </a:cubicBezTo>
                      <a:cubicBezTo>
                        <a:pt x="33" y="0"/>
                        <a:pt x="31" y="2"/>
                        <a:pt x="31" y="4"/>
                      </a:cubicBezTo>
                      <a:cubicBezTo>
                        <a:pt x="31" y="12"/>
                        <a:pt x="31" y="12"/>
                        <a:pt x="31" y="12"/>
                      </a:cubicBezTo>
                      <a:cubicBezTo>
                        <a:pt x="5" y="12"/>
                        <a:pt x="5" y="12"/>
                        <a:pt x="5" y="12"/>
                      </a:cubicBezTo>
                      <a:cubicBezTo>
                        <a:pt x="2" y="12"/>
                        <a:pt x="0" y="14"/>
                        <a:pt x="0" y="17"/>
                      </a:cubicBezTo>
                      <a:cubicBezTo>
                        <a:pt x="0" y="37"/>
                        <a:pt x="0" y="37"/>
                        <a:pt x="0" y="37"/>
                      </a:cubicBezTo>
                      <a:cubicBezTo>
                        <a:pt x="89" y="37"/>
                        <a:pt x="89" y="37"/>
                        <a:pt x="89" y="37"/>
                      </a:cubicBezTo>
                      <a:cubicBezTo>
                        <a:pt x="89" y="17"/>
                        <a:pt x="89" y="17"/>
                        <a:pt x="89" y="17"/>
                      </a:cubicBezTo>
                      <a:cubicBezTo>
                        <a:pt x="89" y="14"/>
                        <a:pt x="87" y="12"/>
                        <a:pt x="84" y="12"/>
                      </a:cubicBezTo>
                      <a:close/>
                      <a:moveTo>
                        <a:pt x="54" y="12"/>
                      </a:moveTo>
                      <a:cubicBezTo>
                        <a:pt x="36" y="12"/>
                        <a:pt x="36" y="12"/>
                        <a:pt x="36" y="12"/>
                      </a:cubicBezTo>
                      <a:cubicBezTo>
                        <a:pt x="36" y="8"/>
                        <a:pt x="36" y="8"/>
                        <a:pt x="36" y="8"/>
                      </a:cubicBezTo>
                      <a:cubicBezTo>
                        <a:pt x="36" y="7"/>
                        <a:pt x="37" y="5"/>
                        <a:pt x="38" y="5"/>
                      </a:cubicBezTo>
                      <a:cubicBezTo>
                        <a:pt x="51" y="5"/>
                        <a:pt x="51" y="5"/>
                        <a:pt x="51" y="5"/>
                      </a:cubicBezTo>
                      <a:cubicBezTo>
                        <a:pt x="53" y="5"/>
                        <a:pt x="54" y="7"/>
                        <a:pt x="54" y="8"/>
                      </a:cubicBezTo>
                      <a:lnTo>
                        <a:pt x="54" y="1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90">
                  <a:extLst>
                    <a:ext uri="{FF2B5EF4-FFF2-40B4-BE49-F238E27FC236}">
                      <a16:creationId xmlns:a16="http://schemas.microsoft.com/office/drawing/2014/main" xmlns="" id="{2D620B68-AF2D-454F-A1D0-41AA2671868B}"/>
                    </a:ext>
                  </a:extLst>
                </p:cNvPr>
                <p:cNvSpPr/>
                <p:nvPr/>
              </p:nvSpPr>
              <p:spPr bwMode="auto">
                <a:xfrm>
                  <a:off x="3713073" y="948466"/>
                  <a:ext cx="315913" cy="120650"/>
                </a:xfrm>
                <a:custGeom>
                  <a:avLst/>
                  <a:gdLst>
                    <a:gd name="T0" fmla="*/ 7 w 84"/>
                    <a:gd name="T1" fmla="*/ 0 h 32"/>
                    <a:gd name="T2" fmla="*/ 0 w 84"/>
                    <a:gd name="T3" fmla="*/ 0 h 32"/>
                    <a:gd name="T4" fmla="*/ 0 w 84"/>
                    <a:gd name="T5" fmla="*/ 27 h 32"/>
                    <a:gd name="T6" fmla="*/ 5 w 84"/>
                    <a:gd name="T7" fmla="*/ 32 h 32"/>
                    <a:gd name="T8" fmla="*/ 79 w 84"/>
                    <a:gd name="T9" fmla="*/ 32 h 32"/>
                    <a:gd name="T10" fmla="*/ 84 w 84"/>
                    <a:gd name="T11" fmla="*/ 27 h 32"/>
                    <a:gd name="T12" fmla="*/ 84 w 84"/>
                    <a:gd name="T13" fmla="*/ 0 h 32"/>
                    <a:gd name="T14" fmla="*/ 76 w 84"/>
                    <a:gd name="T15" fmla="*/ 0 h 32"/>
                    <a:gd name="T16" fmla="*/ 7 w 84"/>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2">
                      <a:moveTo>
                        <a:pt x="7" y="0"/>
                      </a:moveTo>
                      <a:cubicBezTo>
                        <a:pt x="0" y="0"/>
                        <a:pt x="0" y="0"/>
                        <a:pt x="0" y="0"/>
                      </a:cubicBezTo>
                      <a:cubicBezTo>
                        <a:pt x="0" y="27"/>
                        <a:pt x="0" y="27"/>
                        <a:pt x="0" y="27"/>
                      </a:cubicBezTo>
                      <a:cubicBezTo>
                        <a:pt x="0" y="30"/>
                        <a:pt x="2" y="32"/>
                        <a:pt x="5" y="32"/>
                      </a:cubicBezTo>
                      <a:cubicBezTo>
                        <a:pt x="79" y="32"/>
                        <a:pt x="79" y="32"/>
                        <a:pt x="79" y="32"/>
                      </a:cubicBezTo>
                      <a:cubicBezTo>
                        <a:pt x="81" y="32"/>
                        <a:pt x="84" y="30"/>
                        <a:pt x="84" y="27"/>
                      </a:cubicBezTo>
                      <a:cubicBezTo>
                        <a:pt x="84" y="0"/>
                        <a:pt x="84" y="0"/>
                        <a:pt x="84" y="0"/>
                      </a:cubicBezTo>
                      <a:cubicBezTo>
                        <a:pt x="76" y="0"/>
                        <a:pt x="76" y="0"/>
                        <a:pt x="76" y="0"/>
                      </a:cubicBezTo>
                      <a:lnTo>
                        <a:pt x="7"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7" name="文本框 6">
              <a:extLst>
                <a:ext uri="{FF2B5EF4-FFF2-40B4-BE49-F238E27FC236}">
                  <a16:creationId xmlns:a16="http://schemas.microsoft.com/office/drawing/2014/main" xmlns="" id="{69E337DC-0A88-4905-B961-2070295D8CCC}"/>
                </a:ext>
              </a:extLst>
            </p:cNvPr>
            <p:cNvSpPr txBox="1"/>
            <p:nvPr/>
          </p:nvSpPr>
          <p:spPr>
            <a:xfrm>
              <a:off x="1250502" y="1715404"/>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786D729C-E1E6-4952-9424-2F3AC58F5A0F}"/>
                </a:ext>
              </a:extLst>
            </p:cNvPr>
            <p:cNvSpPr txBox="1"/>
            <p:nvPr/>
          </p:nvSpPr>
          <p:spPr>
            <a:xfrm>
              <a:off x="207940" y="4125169"/>
              <a:ext cx="1834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15" name="组合 14">
            <a:extLst>
              <a:ext uri="{FF2B5EF4-FFF2-40B4-BE49-F238E27FC236}">
                <a16:creationId xmlns:a16="http://schemas.microsoft.com/office/drawing/2014/main" xmlns="" id="{193D21A4-E9F4-44F1-94D0-7AF0127FFCC0}"/>
              </a:ext>
            </a:extLst>
          </p:cNvPr>
          <p:cNvGrpSpPr/>
          <p:nvPr/>
        </p:nvGrpSpPr>
        <p:grpSpPr>
          <a:xfrm>
            <a:off x="4177299" y="1640928"/>
            <a:ext cx="3320279" cy="2884351"/>
            <a:chOff x="4177299" y="1640928"/>
            <a:chExt cx="3320279" cy="2884351"/>
          </a:xfrm>
        </p:grpSpPr>
        <p:grpSp>
          <p:nvGrpSpPr>
            <p:cNvPr id="16" name="Group 64">
              <a:extLst>
                <a:ext uri="{FF2B5EF4-FFF2-40B4-BE49-F238E27FC236}">
                  <a16:creationId xmlns:a16="http://schemas.microsoft.com/office/drawing/2014/main" xmlns="" id="{1C6962F9-FFF3-4D4E-A25D-3B059BBF0C0D}"/>
                </a:ext>
              </a:extLst>
            </p:cNvPr>
            <p:cNvGrpSpPr/>
            <p:nvPr/>
          </p:nvGrpSpPr>
          <p:grpSpPr>
            <a:xfrm>
              <a:off x="5051481" y="1640928"/>
              <a:ext cx="2446097" cy="1601479"/>
              <a:chOff x="1292142" y="1982320"/>
              <a:chExt cx="2446097" cy="1601479"/>
            </a:xfrm>
            <a:solidFill>
              <a:srgbClr val="9BBC57"/>
            </a:solidFill>
          </p:grpSpPr>
          <p:sp>
            <p:nvSpPr>
              <p:cNvPr id="25" name="Right Triangle 65">
                <a:extLst>
                  <a:ext uri="{FF2B5EF4-FFF2-40B4-BE49-F238E27FC236}">
                    <a16:creationId xmlns:a16="http://schemas.microsoft.com/office/drawing/2014/main" xmlns="" id="{B2E60002-A8EB-439C-B32D-44DCF235FDD2}"/>
                  </a:ext>
                </a:extLst>
              </p:cNvPr>
              <p:cNvSpPr/>
              <p:nvPr/>
            </p:nvSpPr>
            <p:spPr>
              <a:xfrm flipV="1">
                <a:off x="1292142" y="3024999"/>
                <a:ext cx="304800" cy="5588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ounded Rectangle 66">
                <a:extLst>
                  <a:ext uri="{FF2B5EF4-FFF2-40B4-BE49-F238E27FC236}">
                    <a16:creationId xmlns:a16="http://schemas.microsoft.com/office/drawing/2014/main" xmlns="" id="{E16EC01F-0856-4ADF-82F3-1214111F4C5D}"/>
                  </a:ext>
                </a:extLst>
              </p:cNvPr>
              <p:cNvSpPr/>
              <p:nvPr/>
            </p:nvSpPr>
            <p:spPr>
              <a:xfrm>
                <a:off x="1292142" y="1982320"/>
                <a:ext cx="2446097" cy="1162599"/>
              </a:xfrm>
              <a:prstGeom prst="roundRect">
                <a:avLst>
                  <a:gd name="adj" fmla="val 518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17" name="Group 9">
              <a:extLst>
                <a:ext uri="{FF2B5EF4-FFF2-40B4-BE49-F238E27FC236}">
                  <a16:creationId xmlns:a16="http://schemas.microsoft.com/office/drawing/2014/main" xmlns="" id="{C8EEEB57-3F15-4BED-A0A0-EF8FCC883CFB}"/>
                </a:ext>
              </a:extLst>
            </p:cNvPr>
            <p:cNvGrpSpPr/>
            <p:nvPr/>
          </p:nvGrpSpPr>
          <p:grpSpPr>
            <a:xfrm>
              <a:off x="4791731" y="3429818"/>
              <a:ext cx="606121" cy="609600"/>
              <a:chOff x="4958441" y="3601035"/>
              <a:chExt cx="606121" cy="609600"/>
            </a:xfrm>
          </p:grpSpPr>
          <p:sp>
            <p:nvSpPr>
              <p:cNvPr id="20" name="Oval 6">
                <a:extLst>
                  <a:ext uri="{FF2B5EF4-FFF2-40B4-BE49-F238E27FC236}">
                    <a16:creationId xmlns:a16="http://schemas.microsoft.com/office/drawing/2014/main" xmlns="" id="{AE2EB8B8-60EE-4799-A51A-17303430B1D9}"/>
                  </a:ext>
                </a:extLst>
              </p:cNvPr>
              <p:cNvSpPr/>
              <p:nvPr/>
            </p:nvSpPr>
            <p:spPr>
              <a:xfrm>
                <a:off x="4958441" y="3601035"/>
                <a:ext cx="606121" cy="609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1" name="Group 73">
                <a:extLst>
                  <a:ext uri="{FF2B5EF4-FFF2-40B4-BE49-F238E27FC236}">
                    <a16:creationId xmlns:a16="http://schemas.microsoft.com/office/drawing/2014/main" xmlns="" id="{907FFB5D-3930-430F-988D-F771E659C330}"/>
                  </a:ext>
                </a:extLst>
              </p:cNvPr>
              <p:cNvGrpSpPr/>
              <p:nvPr/>
            </p:nvGrpSpPr>
            <p:grpSpPr>
              <a:xfrm>
                <a:off x="5115984" y="3750524"/>
                <a:ext cx="291035" cy="310623"/>
                <a:chOff x="3987711" y="1259617"/>
                <a:chExt cx="330201" cy="352425"/>
              </a:xfrm>
              <a:solidFill>
                <a:schemeClr val="bg1"/>
              </a:solidFill>
            </p:grpSpPr>
            <p:sp>
              <p:nvSpPr>
                <p:cNvPr id="22" name="Freeform 5">
                  <a:extLst>
                    <a:ext uri="{FF2B5EF4-FFF2-40B4-BE49-F238E27FC236}">
                      <a16:creationId xmlns:a16="http://schemas.microsoft.com/office/drawing/2014/main" xmlns="" id="{5FEDB1B0-6A78-4212-9FAD-5872927F8A47}"/>
                    </a:ext>
                  </a:extLst>
                </p:cNvPr>
                <p:cNvSpPr>
                  <a:spLocks noEditPoints="1"/>
                </p:cNvSpPr>
                <p:nvPr/>
              </p:nvSpPr>
              <p:spPr bwMode="auto">
                <a:xfrm>
                  <a:off x="3995648" y="1289779"/>
                  <a:ext cx="315913" cy="219076"/>
                </a:xfrm>
                <a:custGeom>
                  <a:avLst/>
                  <a:gdLst>
                    <a:gd name="T0" fmla="*/ 0 w 84"/>
                    <a:gd name="T1" fmla="*/ 58 h 58"/>
                    <a:gd name="T2" fmla="*/ 84 w 84"/>
                    <a:gd name="T3" fmla="*/ 58 h 58"/>
                    <a:gd name="T4" fmla="*/ 84 w 84"/>
                    <a:gd name="T5" fmla="*/ 0 h 58"/>
                    <a:gd name="T6" fmla="*/ 0 w 84"/>
                    <a:gd name="T7" fmla="*/ 0 h 58"/>
                    <a:gd name="T8" fmla="*/ 0 w 84"/>
                    <a:gd name="T9" fmla="*/ 58 h 58"/>
                    <a:gd name="T10" fmla="*/ 60 w 84"/>
                    <a:gd name="T11" fmla="*/ 9 h 58"/>
                    <a:gd name="T12" fmla="*/ 78 w 84"/>
                    <a:gd name="T13" fmla="*/ 28 h 58"/>
                    <a:gd name="T14" fmla="*/ 60 w 84"/>
                    <a:gd name="T15" fmla="*/ 47 h 58"/>
                    <a:gd name="T16" fmla="*/ 41 w 84"/>
                    <a:gd name="T17" fmla="*/ 28 h 58"/>
                    <a:gd name="T18" fmla="*/ 60 w 84"/>
                    <a:gd name="T19" fmla="*/ 28 h 58"/>
                    <a:gd name="T20" fmla="*/ 60 w 84"/>
                    <a:gd name="T21" fmla="*/ 9 h 58"/>
                    <a:gd name="T22" fmla="*/ 57 w 84"/>
                    <a:gd name="T23" fmla="*/ 7 h 58"/>
                    <a:gd name="T24" fmla="*/ 57 w 84"/>
                    <a:gd name="T25" fmla="*/ 25 h 58"/>
                    <a:gd name="T26" fmla="*/ 39 w 84"/>
                    <a:gd name="T27" fmla="*/ 25 h 58"/>
                    <a:gd name="T28" fmla="*/ 57 w 84"/>
                    <a:gd name="T29" fmla="*/ 7 h 58"/>
                    <a:gd name="T30" fmla="*/ 9 w 84"/>
                    <a:gd name="T31" fmla="*/ 13 h 58"/>
                    <a:gd name="T32" fmla="*/ 32 w 84"/>
                    <a:gd name="T33" fmla="*/ 13 h 58"/>
                    <a:gd name="T34" fmla="*/ 32 w 84"/>
                    <a:gd name="T35" fmla="*/ 17 h 58"/>
                    <a:gd name="T36" fmla="*/ 9 w 84"/>
                    <a:gd name="T37" fmla="*/ 17 h 58"/>
                    <a:gd name="T38" fmla="*/ 9 w 84"/>
                    <a:gd name="T39" fmla="*/ 13 h 58"/>
                    <a:gd name="T40" fmla="*/ 9 w 84"/>
                    <a:gd name="T41" fmla="*/ 23 h 58"/>
                    <a:gd name="T42" fmla="*/ 32 w 84"/>
                    <a:gd name="T43" fmla="*/ 23 h 58"/>
                    <a:gd name="T44" fmla="*/ 32 w 84"/>
                    <a:gd name="T45" fmla="*/ 26 h 58"/>
                    <a:gd name="T46" fmla="*/ 9 w 84"/>
                    <a:gd name="T47" fmla="*/ 26 h 58"/>
                    <a:gd name="T48" fmla="*/ 9 w 84"/>
                    <a:gd name="T49" fmla="*/ 23 h 58"/>
                    <a:gd name="T50" fmla="*/ 9 w 84"/>
                    <a:gd name="T51" fmla="*/ 32 h 58"/>
                    <a:gd name="T52" fmla="*/ 32 w 84"/>
                    <a:gd name="T53" fmla="*/ 32 h 58"/>
                    <a:gd name="T54" fmla="*/ 32 w 84"/>
                    <a:gd name="T55" fmla="*/ 35 h 58"/>
                    <a:gd name="T56" fmla="*/ 9 w 84"/>
                    <a:gd name="T57" fmla="*/ 35 h 58"/>
                    <a:gd name="T58" fmla="*/ 9 w 84"/>
                    <a:gd name="T59" fmla="*/ 32 h 58"/>
                    <a:gd name="T60" fmla="*/ 9 w 84"/>
                    <a:gd name="T61" fmla="*/ 41 h 58"/>
                    <a:gd name="T62" fmla="*/ 32 w 84"/>
                    <a:gd name="T63" fmla="*/ 41 h 58"/>
                    <a:gd name="T64" fmla="*/ 32 w 84"/>
                    <a:gd name="T65" fmla="*/ 44 h 58"/>
                    <a:gd name="T66" fmla="*/ 9 w 84"/>
                    <a:gd name="T67" fmla="*/ 44 h 58"/>
                    <a:gd name="T68" fmla="*/ 9 w 84"/>
                    <a:gd name="T69"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58">
                      <a:moveTo>
                        <a:pt x="0" y="58"/>
                      </a:moveTo>
                      <a:cubicBezTo>
                        <a:pt x="84" y="58"/>
                        <a:pt x="84" y="58"/>
                        <a:pt x="84" y="58"/>
                      </a:cubicBezTo>
                      <a:cubicBezTo>
                        <a:pt x="84" y="0"/>
                        <a:pt x="84" y="0"/>
                        <a:pt x="84" y="0"/>
                      </a:cubicBezTo>
                      <a:cubicBezTo>
                        <a:pt x="0" y="0"/>
                        <a:pt x="0" y="0"/>
                        <a:pt x="0" y="0"/>
                      </a:cubicBezTo>
                      <a:lnTo>
                        <a:pt x="0" y="58"/>
                      </a:lnTo>
                      <a:close/>
                      <a:moveTo>
                        <a:pt x="60" y="9"/>
                      </a:moveTo>
                      <a:cubicBezTo>
                        <a:pt x="70" y="9"/>
                        <a:pt x="78" y="18"/>
                        <a:pt x="78" y="28"/>
                      </a:cubicBezTo>
                      <a:cubicBezTo>
                        <a:pt x="78" y="38"/>
                        <a:pt x="70" y="47"/>
                        <a:pt x="60" y="47"/>
                      </a:cubicBezTo>
                      <a:cubicBezTo>
                        <a:pt x="49" y="47"/>
                        <a:pt x="41" y="38"/>
                        <a:pt x="41" y="28"/>
                      </a:cubicBezTo>
                      <a:cubicBezTo>
                        <a:pt x="60" y="28"/>
                        <a:pt x="60" y="28"/>
                        <a:pt x="60" y="28"/>
                      </a:cubicBezTo>
                      <a:lnTo>
                        <a:pt x="60" y="9"/>
                      </a:lnTo>
                      <a:close/>
                      <a:moveTo>
                        <a:pt x="57" y="7"/>
                      </a:moveTo>
                      <a:cubicBezTo>
                        <a:pt x="57" y="25"/>
                        <a:pt x="57" y="25"/>
                        <a:pt x="57" y="25"/>
                      </a:cubicBezTo>
                      <a:cubicBezTo>
                        <a:pt x="39" y="25"/>
                        <a:pt x="39" y="25"/>
                        <a:pt x="39" y="25"/>
                      </a:cubicBezTo>
                      <a:cubicBezTo>
                        <a:pt x="39" y="15"/>
                        <a:pt x="47" y="7"/>
                        <a:pt x="57" y="7"/>
                      </a:cubicBezTo>
                      <a:close/>
                      <a:moveTo>
                        <a:pt x="9" y="13"/>
                      </a:moveTo>
                      <a:cubicBezTo>
                        <a:pt x="32" y="13"/>
                        <a:pt x="32" y="13"/>
                        <a:pt x="32" y="13"/>
                      </a:cubicBezTo>
                      <a:cubicBezTo>
                        <a:pt x="32" y="17"/>
                        <a:pt x="32" y="17"/>
                        <a:pt x="32" y="17"/>
                      </a:cubicBezTo>
                      <a:cubicBezTo>
                        <a:pt x="9" y="17"/>
                        <a:pt x="9" y="17"/>
                        <a:pt x="9" y="17"/>
                      </a:cubicBezTo>
                      <a:lnTo>
                        <a:pt x="9" y="13"/>
                      </a:lnTo>
                      <a:close/>
                      <a:moveTo>
                        <a:pt x="9" y="23"/>
                      </a:moveTo>
                      <a:cubicBezTo>
                        <a:pt x="32" y="23"/>
                        <a:pt x="32" y="23"/>
                        <a:pt x="32" y="23"/>
                      </a:cubicBezTo>
                      <a:cubicBezTo>
                        <a:pt x="32" y="26"/>
                        <a:pt x="32" y="26"/>
                        <a:pt x="32" y="26"/>
                      </a:cubicBezTo>
                      <a:cubicBezTo>
                        <a:pt x="9" y="26"/>
                        <a:pt x="9" y="26"/>
                        <a:pt x="9" y="26"/>
                      </a:cubicBezTo>
                      <a:lnTo>
                        <a:pt x="9" y="23"/>
                      </a:lnTo>
                      <a:close/>
                      <a:moveTo>
                        <a:pt x="9" y="32"/>
                      </a:moveTo>
                      <a:cubicBezTo>
                        <a:pt x="32" y="32"/>
                        <a:pt x="32" y="32"/>
                        <a:pt x="32" y="32"/>
                      </a:cubicBezTo>
                      <a:cubicBezTo>
                        <a:pt x="32" y="35"/>
                        <a:pt x="32" y="35"/>
                        <a:pt x="32" y="35"/>
                      </a:cubicBezTo>
                      <a:cubicBezTo>
                        <a:pt x="9" y="35"/>
                        <a:pt x="9" y="35"/>
                        <a:pt x="9" y="35"/>
                      </a:cubicBezTo>
                      <a:lnTo>
                        <a:pt x="9" y="32"/>
                      </a:lnTo>
                      <a:close/>
                      <a:moveTo>
                        <a:pt x="9" y="41"/>
                      </a:moveTo>
                      <a:cubicBezTo>
                        <a:pt x="32" y="41"/>
                        <a:pt x="32" y="41"/>
                        <a:pt x="32" y="41"/>
                      </a:cubicBezTo>
                      <a:cubicBezTo>
                        <a:pt x="32" y="44"/>
                        <a:pt x="32" y="44"/>
                        <a:pt x="32" y="44"/>
                      </a:cubicBezTo>
                      <a:cubicBezTo>
                        <a:pt x="9" y="44"/>
                        <a:pt x="9" y="44"/>
                        <a:pt x="9" y="44"/>
                      </a:cubicBezTo>
                      <a:lnTo>
                        <a:pt x="9" y="4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6">
                  <a:extLst>
                    <a:ext uri="{FF2B5EF4-FFF2-40B4-BE49-F238E27FC236}">
                      <a16:creationId xmlns:a16="http://schemas.microsoft.com/office/drawing/2014/main" xmlns="" id="{4EB38753-5EEE-45DA-8AC9-C7B5830A0C4B}"/>
                    </a:ext>
                  </a:extLst>
                </p:cNvPr>
                <p:cNvSpPr/>
                <p:nvPr/>
              </p:nvSpPr>
              <p:spPr bwMode="auto">
                <a:xfrm>
                  <a:off x="4103599" y="1516792"/>
                  <a:ext cx="98425" cy="95250"/>
                </a:xfrm>
                <a:custGeom>
                  <a:avLst/>
                  <a:gdLst>
                    <a:gd name="T0" fmla="*/ 16 w 26"/>
                    <a:gd name="T1" fmla="*/ 14 h 25"/>
                    <a:gd name="T2" fmla="*/ 16 w 26"/>
                    <a:gd name="T3" fmla="*/ 14 h 25"/>
                    <a:gd name="T4" fmla="*/ 16 w 26"/>
                    <a:gd name="T5" fmla="*/ 0 h 25"/>
                    <a:gd name="T6" fmla="*/ 10 w 26"/>
                    <a:gd name="T7" fmla="*/ 0 h 25"/>
                    <a:gd name="T8" fmla="*/ 10 w 26"/>
                    <a:gd name="T9" fmla="*/ 14 h 25"/>
                    <a:gd name="T10" fmla="*/ 10 w 26"/>
                    <a:gd name="T11" fmla="*/ 14 h 25"/>
                    <a:gd name="T12" fmla="*/ 1 w 26"/>
                    <a:gd name="T13" fmla="*/ 20 h 25"/>
                    <a:gd name="T14" fmla="*/ 1 w 26"/>
                    <a:gd name="T15" fmla="*/ 24 h 25"/>
                    <a:gd name="T16" fmla="*/ 4 w 26"/>
                    <a:gd name="T17" fmla="*/ 25 h 25"/>
                    <a:gd name="T18" fmla="*/ 10 w 26"/>
                    <a:gd name="T19" fmla="*/ 20 h 25"/>
                    <a:gd name="T20" fmla="*/ 10 w 26"/>
                    <a:gd name="T21" fmla="*/ 22 h 25"/>
                    <a:gd name="T22" fmla="*/ 13 w 26"/>
                    <a:gd name="T23" fmla="*/ 25 h 25"/>
                    <a:gd name="T24" fmla="*/ 16 w 26"/>
                    <a:gd name="T25" fmla="*/ 22 h 25"/>
                    <a:gd name="T26" fmla="*/ 16 w 26"/>
                    <a:gd name="T27" fmla="*/ 20 h 25"/>
                    <a:gd name="T28" fmla="*/ 22 w 26"/>
                    <a:gd name="T29" fmla="*/ 25 h 25"/>
                    <a:gd name="T30" fmla="*/ 26 w 26"/>
                    <a:gd name="T31" fmla="*/ 24 h 25"/>
                    <a:gd name="T32" fmla="*/ 25 w 26"/>
                    <a:gd name="T33" fmla="*/ 20 h 25"/>
                    <a:gd name="T34" fmla="*/ 16 w 26"/>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5">
                      <a:moveTo>
                        <a:pt x="16" y="14"/>
                      </a:moveTo>
                      <a:cubicBezTo>
                        <a:pt x="16" y="14"/>
                        <a:pt x="16" y="14"/>
                        <a:pt x="16" y="14"/>
                      </a:cubicBezTo>
                      <a:cubicBezTo>
                        <a:pt x="16" y="0"/>
                        <a:pt x="16" y="0"/>
                        <a:pt x="16" y="0"/>
                      </a:cubicBezTo>
                      <a:cubicBezTo>
                        <a:pt x="10" y="0"/>
                        <a:pt x="10" y="0"/>
                        <a:pt x="10" y="0"/>
                      </a:cubicBezTo>
                      <a:cubicBezTo>
                        <a:pt x="10" y="14"/>
                        <a:pt x="10" y="14"/>
                        <a:pt x="10" y="14"/>
                      </a:cubicBezTo>
                      <a:cubicBezTo>
                        <a:pt x="10" y="14"/>
                        <a:pt x="10" y="14"/>
                        <a:pt x="10" y="14"/>
                      </a:cubicBezTo>
                      <a:cubicBezTo>
                        <a:pt x="1" y="20"/>
                        <a:pt x="1" y="20"/>
                        <a:pt x="1" y="20"/>
                      </a:cubicBezTo>
                      <a:cubicBezTo>
                        <a:pt x="0" y="21"/>
                        <a:pt x="0" y="23"/>
                        <a:pt x="1" y="24"/>
                      </a:cubicBezTo>
                      <a:cubicBezTo>
                        <a:pt x="1" y="25"/>
                        <a:pt x="3" y="25"/>
                        <a:pt x="4" y="25"/>
                      </a:cubicBezTo>
                      <a:cubicBezTo>
                        <a:pt x="10" y="20"/>
                        <a:pt x="10" y="20"/>
                        <a:pt x="10" y="20"/>
                      </a:cubicBezTo>
                      <a:cubicBezTo>
                        <a:pt x="10" y="22"/>
                        <a:pt x="10" y="22"/>
                        <a:pt x="10" y="22"/>
                      </a:cubicBezTo>
                      <a:cubicBezTo>
                        <a:pt x="10" y="23"/>
                        <a:pt x="12" y="25"/>
                        <a:pt x="13" y="25"/>
                      </a:cubicBezTo>
                      <a:cubicBezTo>
                        <a:pt x="14" y="25"/>
                        <a:pt x="16" y="23"/>
                        <a:pt x="16" y="22"/>
                      </a:cubicBezTo>
                      <a:cubicBezTo>
                        <a:pt x="16" y="20"/>
                        <a:pt x="16" y="20"/>
                        <a:pt x="16" y="20"/>
                      </a:cubicBezTo>
                      <a:cubicBezTo>
                        <a:pt x="22" y="25"/>
                        <a:pt x="22" y="25"/>
                        <a:pt x="22" y="25"/>
                      </a:cubicBezTo>
                      <a:cubicBezTo>
                        <a:pt x="23" y="25"/>
                        <a:pt x="25" y="25"/>
                        <a:pt x="26" y="24"/>
                      </a:cubicBezTo>
                      <a:cubicBezTo>
                        <a:pt x="26" y="23"/>
                        <a:pt x="26" y="21"/>
                        <a:pt x="25" y="20"/>
                      </a:cubicBezTo>
                      <a:lnTo>
                        <a:pt x="16" y="1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7">
                  <a:extLst>
                    <a:ext uri="{FF2B5EF4-FFF2-40B4-BE49-F238E27FC236}">
                      <a16:creationId xmlns:a16="http://schemas.microsoft.com/office/drawing/2014/main" xmlns="" id="{DF4CF933-DDD6-4640-88AD-0B79CE6E58DD}"/>
                    </a:ext>
                  </a:extLst>
                </p:cNvPr>
                <p:cNvSpPr/>
                <p:nvPr/>
              </p:nvSpPr>
              <p:spPr bwMode="auto">
                <a:xfrm>
                  <a:off x="3987711" y="1259617"/>
                  <a:ext cx="330201" cy="22225"/>
                </a:xfrm>
                <a:custGeom>
                  <a:avLst/>
                  <a:gdLst>
                    <a:gd name="T0" fmla="*/ 0 w 88"/>
                    <a:gd name="T1" fmla="*/ 0 h 6"/>
                    <a:gd name="T2" fmla="*/ 0 w 88"/>
                    <a:gd name="T3" fmla="*/ 0 h 6"/>
                    <a:gd name="T4" fmla="*/ 5 w 88"/>
                    <a:gd name="T5" fmla="*/ 6 h 6"/>
                    <a:gd name="T6" fmla="*/ 83 w 88"/>
                    <a:gd name="T7" fmla="*/ 6 h 6"/>
                    <a:gd name="T8" fmla="*/ 88 w 88"/>
                    <a:gd name="T9" fmla="*/ 0 h 6"/>
                    <a:gd name="T10" fmla="*/ 88 w 88"/>
                    <a:gd name="T11" fmla="*/ 0 h 6"/>
                    <a:gd name="T12" fmla="*/ 0 w 8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8" h="6">
                      <a:moveTo>
                        <a:pt x="0" y="0"/>
                      </a:moveTo>
                      <a:cubicBezTo>
                        <a:pt x="0" y="0"/>
                        <a:pt x="0" y="0"/>
                        <a:pt x="0" y="0"/>
                      </a:cubicBezTo>
                      <a:cubicBezTo>
                        <a:pt x="0" y="3"/>
                        <a:pt x="2" y="6"/>
                        <a:pt x="5" y="6"/>
                      </a:cubicBezTo>
                      <a:cubicBezTo>
                        <a:pt x="83" y="6"/>
                        <a:pt x="83" y="6"/>
                        <a:pt x="83" y="6"/>
                      </a:cubicBezTo>
                      <a:cubicBezTo>
                        <a:pt x="86" y="6"/>
                        <a:pt x="88" y="3"/>
                        <a:pt x="88" y="0"/>
                      </a:cubicBezTo>
                      <a:cubicBezTo>
                        <a:pt x="88" y="0"/>
                        <a:pt x="88" y="0"/>
                        <a:pt x="88"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18" name="文本框 17">
              <a:extLst>
                <a:ext uri="{FF2B5EF4-FFF2-40B4-BE49-F238E27FC236}">
                  <a16:creationId xmlns:a16="http://schemas.microsoft.com/office/drawing/2014/main" xmlns="" id="{BEAF7E82-B069-4245-8A4D-E9384B3A170C}"/>
                </a:ext>
              </a:extLst>
            </p:cNvPr>
            <p:cNvSpPr txBox="1"/>
            <p:nvPr/>
          </p:nvSpPr>
          <p:spPr>
            <a:xfrm>
              <a:off x="4177299" y="4125169"/>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19" name="文本框 18">
              <a:extLst>
                <a:ext uri="{FF2B5EF4-FFF2-40B4-BE49-F238E27FC236}">
                  <a16:creationId xmlns:a16="http://schemas.microsoft.com/office/drawing/2014/main" xmlns="" id="{F9682913-FFFC-4827-8BBD-6C1893F7B9DB}"/>
                </a:ext>
              </a:extLst>
            </p:cNvPr>
            <p:cNvSpPr txBox="1"/>
            <p:nvPr/>
          </p:nvSpPr>
          <p:spPr>
            <a:xfrm>
              <a:off x="5203881" y="1715404"/>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7" name="组合 26">
            <a:extLst>
              <a:ext uri="{FF2B5EF4-FFF2-40B4-BE49-F238E27FC236}">
                <a16:creationId xmlns:a16="http://schemas.microsoft.com/office/drawing/2014/main" xmlns="" id="{651DD51E-43C6-46B0-A33F-363303AE3EF8}"/>
              </a:ext>
            </a:extLst>
          </p:cNvPr>
          <p:cNvGrpSpPr/>
          <p:nvPr/>
        </p:nvGrpSpPr>
        <p:grpSpPr>
          <a:xfrm>
            <a:off x="8136220" y="1640928"/>
            <a:ext cx="3363846" cy="2884351"/>
            <a:chOff x="8136220" y="1640928"/>
            <a:chExt cx="3363846" cy="2884351"/>
          </a:xfrm>
        </p:grpSpPr>
        <p:grpSp>
          <p:nvGrpSpPr>
            <p:cNvPr id="28" name="Group 67">
              <a:extLst>
                <a:ext uri="{FF2B5EF4-FFF2-40B4-BE49-F238E27FC236}">
                  <a16:creationId xmlns:a16="http://schemas.microsoft.com/office/drawing/2014/main" xmlns="" id="{F64C1B5F-8296-46AE-AB27-46E268925FE1}"/>
                </a:ext>
              </a:extLst>
            </p:cNvPr>
            <p:cNvGrpSpPr/>
            <p:nvPr/>
          </p:nvGrpSpPr>
          <p:grpSpPr>
            <a:xfrm>
              <a:off x="9053969" y="1640928"/>
              <a:ext cx="2446097" cy="1601479"/>
              <a:chOff x="1292142" y="1982320"/>
              <a:chExt cx="2446097" cy="1601479"/>
            </a:xfrm>
            <a:solidFill>
              <a:srgbClr val="C0392B"/>
            </a:solidFill>
          </p:grpSpPr>
          <p:sp>
            <p:nvSpPr>
              <p:cNvPr id="40" name="Right Triangle 68">
                <a:extLst>
                  <a:ext uri="{FF2B5EF4-FFF2-40B4-BE49-F238E27FC236}">
                    <a16:creationId xmlns:a16="http://schemas.microsoft.com/office/drawing/2014/main" xmlns="" id="{9F5B87D2-6A0E-4627-B30F-D9563A89D19A}"/>
                  </a:ext>
                </a:extLst>
              </p:cNvPr>
              <p:cNvSpPr/>
              <p:nvPr/>
            </p:nvSpPr>
            <p:spPr>
              <a:xfrm flipV="1">
                <a:off x="1292142" y="3024999"/>
                <a:ext cx="304800" cy="5588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41" name="Rounded Rectangle 69">
                <a:extLst>
                  <a:ext uri="{FF2B5EF4-FFF2-40B4-BE49-F238E27FC236}">
                    <a16:creationId xmlns:a16="http://schemas.microsoft.com/office/drawing/2014/main" xmlns="" id="{2C9E3E50-4FE4-4DB1-9CEC-9A197B248B26}"/>
                  </a:ext>
                </a:extLst>
              </p:cNvPr>
              <p:cNvSpPr/>
              <p:nvPr/>
            </p:nvSpPr>
            <p:spPr>
              <a:xfrm>
                <a:off x="1292142" y="1982320"/>
                <a:ext cx="2446097" cy="1162599"/>
              </a:xfrm>
              <a:prstGeom prst="roundRect">
                <a:avLst>
                  <a:gd name="adj" fmla="val 5186"/>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75">
                  <a:lnSpc>
                    <a:spcPct val="150000"/>
                  </a:lnSpc>
                </a:pPr>
                <a:endParaRPr lang="en-US" sz="1335" dirty="0">
                  <a:solidFill>
                    <a:schemeClr val="tx1"/>
                  </a:solidFill>
                  <a:latin typeface="思源黑体 CN Normal" panose="020B0400000000000000" pitchFamily="34" charset="-122"/>
                  <a:ea typeface="思源黑体 CN Normal" panose="020B0400000000000000" pitchFamily="34" charset="-122"/>
                  <a:cs typeface="Open Sans" panose="020B0606030504020204" pitchFamily="34" charset="0"/>
                </a:endParaRPr>
              </a:p>
            </p:txBody>
          </p:sp>
        </p:grpSp>
        <p:grpSp>
          <p:nvGrpSpPr>
            <p:cNvPr id="29" name="Group 13">
              <a:extLst>
                <a:ext uri="{FF2B5EF4-FFF2-40B4-BE49-F238E27FC236}">
                  <a16:creationId xmlns:a16="http://schemas.microsoft.com/office/drawing/2014/main" xmlns="" id="{501A6A25-03C2-4D3E-ABEE-A95A0946D71B}"/>
                </a:ext>
              </a:extLst>
            </p:cNvPr>
            <p:cNvGrpSpPr/>
            <p:nvPr/>
          </p:nvGrpSpPr>
          <p:grpSpPr>
            <a:xfrm>
              <a:off x="8750652" y="3429818"/>
              <a:ext cx="606121" cy="609600"/>
              <a:chOff x="8917362" y="3601035"/>
              <a:chExt cx="606121" cy="609600"/>
            </a:xfrm>
          </p:grpSpPr>
          <p:sp>
            <p:nvSpPr>
              <p:cNvPr id="32" name="Oval 8">
                <a:extLst>
                  <a:ext uri="{FF2B5EF4-FFF2-40B4-BE49-F238E27FC236}">
                    <a16:creationId xmlns:a16="http://schemas.microsoft.com/office/drawing/2014/main" xmlns="" id="{44AD2101-C784-46EC-8A6E-2C08FE0BBEC2}"/>
                  </a:ext>
                </a:extLst>
              </p:cNvPr>
              <p:cNvSpPr/>
              <p:nvPr/>
            </p:nvSpPr>
            <p:spPr>
              <a:xfrm>
                <a:off x="8917362" y="3601035"/>
                <a:ext cx="606121" cy="609600"/>
              </a:xfrm>
              <a:prstGeom prst="ellipse">
                <a:avLst/>
              </a:prstGeom>
              <a:solidFill>
                <a:schemeClr val="accent5"/>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tx1"/>
                  </a:solidFill>
                </a:endParaRPr>
              </a:p>
            </p:txBody>
          </p:sp>
          <p:grpSp>
            <p:nvGrpSpPr>
              <p:cNvPr id="33" name="Group 84">
                <a:extLst>
                  <a:ext uri="{FF2B5EF4-FFF2-40B4-BE49-F238E27FC236}">
                    <a16:creationId xmlns:a16="http://schemas.microsoft.com/office/drawing/2014/main" xmlns="" id="{F70BF575-5483-498F-954B-A9C037B5DED5}"/>
                  </a:ext>
                </a:extLst>
              </p:cNvPr>
              <p:cNvGrpSpPr/>
              <p:nvPr/>
            </p:nvGrpSpPr>
            <p:grpSpPr>
              <a:xfrm>
                <a:off x="9084497" y="3747128"/>
                <a:ext cx="271865" cy="317415"/>
                <a:chOff x="5122775" y="746853"/>
                <a:chExt cx="312729" cy="365126"/>
              </a:xfrm>
              <a:solidFill>
                <a:schemeClr val="bg1"/>
              </a:solidFill>
            </p:grpSpPr>
            <p:sp>
              <p:nvSpPr>
                <p:cNvPr id="34" name="Freeform 83">
                  <a:extLst>
                    <a:ext uri="{FF2B5EF4-FFF2-40B4-BE49-F238E27FC236}">
                      <a16:creationId xmlns:a16="http://schemas.microsoft.com/office/drawing/2014/main" xmlns="" id="{221AB102-2544-4645-AA40-5FFA1F8F2801}"/>
                    </a:ext>
                  </a:extLst>
                </p:cNvPr>
                <p:cNvSpPr>
                  <a:spLocks noEditPoints="1"/>
                </p:cNvSpPr>
                <p:nvPr/>
              </p:nvSpPr>
              <p:spPr bwMode="auto">
                <a:xfrm>
                  <a:off x="5243416" y="850041"/>
                  <a:ext cx="192088" cy="261938"/>
                </a:xfrm>
                <a:custGeom>
                  <a:avLst/>
                  <a:gdLst>
                    <a:gd name="T0" fmla="*/ 64 w 121"/>
                    <a:gd name="T1" fmla="*/ 0 h 165"/>
                    <a:gd name="T2" fmla="*/ 0 w 121"/>
                    <a:gd name="T3" fmla="*/ 33 h 165"/>
                    <a:gd name="T4" fmla="*/ 0 w 121"/>
                    <a:gd name="T5" fmla="*/ 165 h 165"/>
                    <a:gd name="T6" fmla="*/ 121 w 121"/>
                    <a:gd name="T7" fmla="*/ 165 h 165"/>
                    <a:gd name="T8" fmla="*/ 121 w 121"/>
                    <a:gd name="T9" fmla="*/ 16 h 165"/>
                    <a:gd name="T10" fmla="*/ 64 w 121"/>
                    <a:gd name="T11" fmla="*/ 0 h 165"/>
                    <a:gd name="T12" fmla="*/ 68 w 121"/>
                    <a:gd name="T13" fmla="*/ 157 h 165"/>
                    <a:gd name="T14" fmla="*/ 9 w 121"/>
                    <a:gd name="T15" fmla="*/ 157 h 165"/>
                    <a:gd name="T16" fmla="*/ 9 w 121"/>
                    <a:gd name="T17" fmla="*/ 38 h 165"/>
                    <a:gd name="T18" fmla="*/ 61 w 121"/>
                    <a:gd name="T19" fmla="*/ 9 h 165"/>
                    <a:gd name="T20" fmla="*/ 68 w 121"/>
                    <a:gd name="T21" fmla="*/ 12 h 165"/>
                    <a:gd name="T22" fmla="*/ 68 w 121"/>
                    <a:gd name="T23" fmla="*/ 15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65">
                      <a:moveTo>
                        <a:pt x="64" y="0"/>
                      </a:moveTo>
                      <a:lnTo>
                        <a:pt x="0" y="33"/>
                      </a:lnTo>
                      <a:lnTo>
                        <a:pt x="0" y="165"/>
                      </a:lnTo>
                      <a:lnTo>
                        <a:pt x="121" y="165"/>
                      </a:lnTo>
                      <a:lnTo>
                        <a:pt x="121" y="16"/>
                      </a:lnTo>
                      <a:lnTo>
                        <a:pt x="64" y="0"/>
                      </a:lnTo>
                      <a:close/>
                      <a:moveTo>
                        <a:pt x="68" y="157"/>
                      </a:moveTo>
                      <a:lnTo>
                        <a:pt x="9" y="157"/>
                      </a:lnTo>
                      <a:lnTo>
                        <a:pt x="9" y="38"/>
                      </a:lnTo>
                      <a:lnTo>
                        <a:pt x="61" y="9"/>
                      </a:lnTo>
                      <a:lnTo>
                        <a:pt x="68" y="12"/>
                      </a:lnTo>
                      <a:lnTo>
                        <a:pt x="68" y="1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84">
                  <a:extLst>
                    <a:ext uri="{FF2B5EF4-FFF2-40B4-BE49-F238E27FC236}">
                      <a16:creationId xmlns:a16="http://schemas.microsoft.com/office/drawing/2014/main" xmlns="" id="{19BB4119-5CA0-4B9B-9B7D-F36821256326}"/>
                    </a:ext>
                  </a:extLst>
                </p:cNvPr>
                <p:cNvSpPr>
                  <a:spLocks noEditPoints="1"/>
                </p:cNvSpPr>
                <p:nvPr/>
              </p:nvSpPr>
              <p:spPr bwMode="auto">
                <a:xfrm>
                  <a:off x="5122775" y="746853"/>
                  <a:ext cx="184150" cy="365126"/>
                </a:xfrm>
                <a:custGeom>
                  <a:avLst/>
                  <a:gdLst>
                    <a:gd name="T0" fmla="*/ 116 w 116"/>
                    <a:gd name="T1" fmla="*/ 17 h 230"/>
                    <a:gd name="T2" fmla="*/ 66 w 116"/>
                    <a:gd name="T3" fmla="*/ 0 h 230"/>
                    <a:gd name="T4" fmla="*/ 0 w 116"/>
                    <a:gd name="T5" fmla="*/ 36 h 230"/>
                    <a:gd name="T6" fmla="*/ 0 w 116"/>
                    <a:gd name="T7" fmla="*/ 230 h 230"/>
                    <a:gd name="T8" fmla="*/ 66 w 116"/>
                    <a:gd name="T9" fmla="*/ 230 h 230"/>
                    <a:gd name="T10" fmla="*/ 66 w 116"/>
                    <a:gd name="T11" fmla="*/ 96 h 230"/>
                    <a:gd name="T12" fmla="*/ 116 w 116"/>
                    <a:gd name="T13" fmla="*/ 67 h 230"/>
                    <a:gd name="T14" fmla="*/ 116 w 116"/>
                    <a:gd name="T15" fmla="*/ 17 h 230"/>
                    <a:gd name="T16" fmla="*/ 66 w 116"/>
                    <a:gd name="T17" fmla="*/ 86 h 230"/>
                    <a:gd name="T18" fmla="*/ 57 w 116"/>
                    <a:gd name="T19" fmla="*/ 93 h 230"/>
                    <a:gd name="T20" fmla="*/ 57 w 116"/>
                    <a:gd name="T21" fmla="*/ 222 h 230"/>
                    <a:gd name="T22" fmla="*/ 7 w 116"/>
                    <a:gd name="T23" fmla="*/ 222 h 230"/>
                    <a:gd name="T24" fmla="*/ 7 w 116"/>
                    <a:gd name="T25" fmla="*/ 41 h 230"/>
                    <a:gd name="T26" fmla="*/ 66 w 116"/>
                    <a:gd name="T27" fmla="*/ 10 h 230"/>
                    <a:gd name="T28" fmla="*/ 66 w 116"/>
                    <a:gd name="T29" fmla="*/ 8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230">
                      <a:moveTo>
                        <a:pt x="116" y="17"/>
                      </a:moveTo>
                      <a:lnTo>
                        <a:pt x="66" y="0"/>
                      </a:lnTo>
                      <a:lnTo>
                        <a:pt x="0" y="36"/>
                      </a:lnTo>
                      <a:lnTo>
                        <a:pt x="0" y="230"/>
                      </a:lnTo>
                      <a:lnTo>
                        <a:pt x="66" y="230"/>
                      </a:lnTo>
                      <a:lnTo>
                        <a:pt x="66" y="96"/>
                      </a:lnTo>
                      <a:lnTo>
                        <a:pt x="116" y="67"/>
                      </a:lnTo>
                      <a:lnTo>
                        <a:pt x="116" y="17"/>
                      </a:lnTo>
                      <a:close/>
                      <a:moveTo>
                        <a:pt x="66" y="86"/>
                      </a:moveTo>
                      <a:lnTo>
                        <a:pt x="57" y="93"/>
                      </a:lnTo>
                      <a:lnTo>
                        <a:pt x="57" y="222"/>
                      </a:lnTo>
                      <a:lnTo>
                        <a:pt x="7" y="222"/>
                      </a:lnTo>
                      <a:lnTo>
                        <a:pt x="7" y="41"/>
                      </a:lnTo>
                      <a:lnTo>
                        <a:pt x="66" y="10"/>
                      </a:lnTo>
                      <a:lnTo>
                        <a:pt x="66" y="8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85">
                  <a:extLst>
                    <a:ext uri="{FF2B5EF4-FFF2-40B4-BE49-F238E27FC236}">
                      <a16:creationId xmlns:a16="http://schemas.microsoft.com/office/drawing/2014/main" xmlns="" id="{34965794-303F-43C0-957C-E35820F2F673}"/>
                    </a:ext>
                  </a:extLst>
                </p:cNvPr>
                <p:cNvSpPr/>
                <p:nvPr/>
              </p:nvSpPr>
              <p:spPr bwMode="auto">
                <a:xfrm>
                  <a:off x="5138650" y="773840"/>
                  <a:ext cx="82550" cy="60325"/>
                </a:xfrm>
                <a:custGeom>
                  <a:avLst/>
                  <a:gdLst>
                    <a:gd name="T0" fmla="*/ 52 w 52"/>
                    <a:gd name="T1" fmla="*/ 0 h 38"/>
                    <a:gd name="T2" fmla="*/ 0 w 52"/>
                    <a:gd name="T3" fmla="*/ 26 h 38"/>
                    <a:gd name="T4" fmla="*/ 0 w 52"/>
                    <a:gd name="T5" fmla="*/ 38 h 38"/>
                    <a:gd name="T6" fmla="*/ 52 w 52"/>
                    <a:gd name="T7" fmla="*/ 14 h 38"/>
                    <a:gd name="T8" fmla="*/ 52 w 52"/>
                    <a:gd name="T9" fmla="*/ 0 h 38"/>
                  </a:gdLst>
                  <a:ahLst/>
                  <a:cxnLst>
                    <a:cxn ang="0">
                      <a:pos x="T0" y="T1"/>
                    </a:cxn>
                    <a:cxn ang="0">
                      <a:pos x="T2" y="T3"/>
                    </a:cxn>
                    <a:cxn ang="0">
                      <a:pos x="T4" y="T5"/>
                    </a:cxn>
                    <a:cxn ang="0">
                      <a:pos x="T6" y="T7"/>
                    </a:cxn>
                    <a:cxn ang="0">
                      <a:pos x="T8" y="T9"/>
                    </a:cxn>
                  </a:cxnLst>
                  <a:rect l="0" t="0" r="r" b="b"/>
                  <a:pathLst>
                    <a:path w="52" h="38">
                      <a:moveTo>
                        <a:pt x="52" y="0"/>
                      </a:moveTo>
                      <a:lnTo>
                        <a:pt x="0" y="26"/>
                      </a:lnTo>
                      <a:lnTo>
                        <a:pt x="0" y="38"/>
                      </a:lnTo>
                      <a:lnTo>
                        <a:pt x="52" y="14"/>
                      </a:lnTo>
                      <a:lnTo>
                        <a:pt x="52"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86">
                  <a:extLst>
                    <a:ext uri="{FF2B5EF4-FFF2-40B4-BE49-F238E27FC236}">
                      <a16:creationId xmlns:a16="http://schemas.microsoft.com/office/drawing/2014/main" xmlns="" id="{142FE82A-10CB-45B6-AC70-FCF669D2C212}"/>
                    </a:ext>
                  </a:extLst>
                </p:cNvPr>
                <p:cNvSpPr/>
                <p:nvPr/>
              </p:nvSpPr>
              <p:spPr bwMode="auto">
                <a:xfrm>
                  <a:off x="5138651" y="796064"/>
                  <a:ext cx="82550" cy="65088"/>
                </a:xfrm>
                <a:custGeom>
                  <a:avLst/>
                  <a:gdLst>
                    <a:gd name="T0" fmla="*/ 52 w 52"/>
                    <a:gd name="T1" fmla="*/ 0 h 41"/>
                    <a:gd name="T2" fmla="*/ 0 w 52"/>
                    <a:gd name="T3" fmla="*/ 29 h 41"/>
                    <a:gd name="T4" fmla="*/ 0 w 52"/>
                    <a:gd name="T5" fmla="*/ 41 h 41"/>
                    <a:gd name="T6" fmla="*/ 52 w 52"/>
                    <a:gd name="T7" fmla="*/ 15 h 41"/>
                    <a:gd name="T8" fmla="*/ 52 w 52"/>
                    <a:gd name="T9" fmla="*/ 0 h 41"/>
                  </a:gdLst>
                  <a:ahLst/>
                  <a:cxnLst>
                    <a:cxn ang="0">
                      <a:pos x="T0" y="T1"/>
                    </a:cxn>
                    <a:cxn ang="0">
                      <a:pos x="T2" y="T3"/>
                    </a:cxn>
                    <a:cxn ang="0">
                      <a:pos x="T4" y="T5"/>
                    </a:cxn>
                    <a:cxn ang="0">
                      <a:pos x="T6" y="T7"/>
                    </a:cxn>
                    <a:cxn ang="0">
                      <a:pos x="T8" y="T9"/>
                    </a:cxn>
                  </a:cxnLst>
                  <a:rect l="0" t="0" r="r" b="b"/>
                  <a:pathLst>
                    <a:path w="52" h="41">
                      <a:moveTo>
                        <a:pt x="52" y="0"/>
                      </a:moveTo>
                      <a:lnTo>
                        <a:pt x="0" y="29"/>
                      </a:lnTo>
                      <a:lnTo>
                        <a:pt x="0" y="41"/>
                      </a:lnTo>
                      <a:lnTo>
                        <a:pt x="52" y="15"/>
                      </a:lnTo>
                      <a:lnTo>
                        <a:pt x="52"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87">
                  <a:extLst>
                    <a:ext uri="{FF2B5EF4-FFF2-40B4-BE49-F238E27FC236}">
                      <a16:creationId xmlns:a16="http://schemas.microsoft.com/office/drawing/2014/main" xmlns="" id="{455DA6E5-C549-4C6B-8CB6-CD49DDEE783A}"/>
                    </a:ext>
                  </a:extLst>
                </p:cNvPr>
                <p:cNvSpPr/>
                <p:nvPr/>
              </p:nvSpPr>
              <p:spPr bwMode="auto">
                <a:xfrm>
                  <a:off x="5265651" y="875441"/>
                  <a:ext cx="79375" cy="61913"/>
                </a:xfrm>
                <a:custGeom>
                  <a:avLst/>
                  <a:gdLst>
                    <a:gd name="T0" fmla="*/ 0 w 50"/>
                    <a:gd name="T1" fmla="*/ 39 h 39"/>
                    <a:gd name="T2" fmla="*/ 50 w 50"/>
                    <a:gd name="T3" fmla="*/ 15 h 39"/>
                    <a:gd name="T4" fmla="*/ 50 w 50"/>
                    <a:gd name="T5" fmla="*/ 0 h 39"/>
                    <a:gd name="T6" fmla="*/ 0 w 50"/>
                    <a:gd name="T7" fmla="*/ 27 h 39"/>
                    <a:gd name="T8" fmla="*/ 0 w 50"/>
                    <a:gd name="T9" fmla="*/ 39 h 39"/>
                  </a:gdLst>
                  <a:ahLst/>
                  <a:cxnLst>
                    <a:cxn ang="0">
                      <a:pos x="T0" y="T1"/>
                    </a:cxn>
                    <a:cxn ang="0">
                      <a:pos x="T2" y="T3"/>
                    </a:cxn>
                    <a:cxn ang="0">
                      <a:pos x="T4" y="T5"/>
                    </a:cxn>
                    <a:cxn ang="0">
                      <a:pos x="T6" y="T7"/>
                    </a:cxn>
                    <a:cxn ang="0">
                      <a:pos x="T8" y="T9"/>
                    </a:cxn>
                  </a:cxnLst>
                  <a:rect l="0" t="0" r="r" b="b"/>
                  <a:pathLst>
                    <a:path w="50" h="39">
                      <a:moveTo>
                        <a:pt x="0" y="39"/>
                      </a:moveTo>
                      <a:lnTo>
                        <a:pt x="50" y="15"/>
                      </a:lnTo>
                      <a:lnTo>
                        <a:pt x="50" y="0"/>
                      </a:lnTo>
                      <a:lnTo>
                        <a:pt x="0" y="27"/>
                      </a:lnTo>
                      <a:lnTo>
                        <a:pt x="0" y="3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88">
                  <a:extLst>
                    <a:ext uri="{FF2B5EF4-FFF2-40B4-BE49-F238E27FC236}">
                      <a16:creationId xmlns:a16="http://schemas.microsoft.com/office/drawing/2014/main" xmlns="" id="{60EEB5F0-302C-49E2-A570-A03D680A572E}"/>
                    </a:ext>
                  </a:extLst>
                </p:cNvPr>
                <p:cNvSpPr/>
                <p:nvPr/>
              </p:nvSpPr>
              <p:spPr bwMode="auto">
                <a:xfrm>
                  <a:off x="5265651" y="902428"/>
                  <a:ext cx="79375" cy="57150"/>
                </a:xfrm>
                <a:custGeom>
                  <a:avLst/>
                  <a:gdLst>
                    <a:gd name="T0" fmla="*/ 0 w 50"/>
                    <a:gd name="T1" fmla="*/ 36 h 36"/>
                    <a:gd name="T2" fmla="*/ 50 w 50"/>
                    <a:gd name="T3" fmla="*/ 12 h 36"/>
                    <a:gd name="T4" fmla="*/ 50 w 50"/>
                    <a:gd name="T5" fmla="*/ 0 h 36"/>
                    <a:gd name="T6" fmla="*/ 0 w 50"/>
                    <a:gd name="T7" fmla="*/ 24 h 36"/>
                    <a:gd name="T8" fmla="*/ 0 w 50"/>
                    <a:gd name="T9" fmla="*/ 36 h 36"/>
                  </a:gdLst>
                  <a:ahLst/>
                  <a:cxnLst>
                    <a:cxn ang="0">
                      <a:pos x="T0" y="T1"/>
                    </a:cxn>
                    <a:cxn ang="0">
                      <a:pos x="T2" y="T3"/>
                    </a:cxn>
                    <a:cxn ang="0">
                      <a:pos x="T4" y="T5"/>
                    </a:cxn>
                    <a:cxn ang="0">
                      <a:pos x="T6" y="T7"/>
                    </a:cxn>
                    <a:cxn ang="0">
                      <a:pos x="T8" y="T9"/>
                    </a:cxn>
                  </a:cxnLst>
                  <a:rect l="0" t="0" r="r" b="b"/>
                  <a:pathLst>
                    <a:path w="50" h="36">
                      <a:moveTo>
                        <a:pt x="0" y="36"/>
                      </a:moveTo>
                      <a:lnTo>
                        <a:pt x="50" y="12"/>
                      </a:lnTo>
                      <a:lnTo>
                        <a:pt x="50" y="0"/>
                      </a:lnTo>
                      <a:lnTo>
                        <a:pt x="0" y="24"/>
                      </a:lnTo>
                      <a:lnTo>
                        <a:pt x="0" y="3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30" name="文本框 29">
              <a:extLst>
                <a:ext uri="{FF2B5EF4-FFF2-40B4-BE49-F238E27FC236}">
                  <a16:creationId xmlns:a16="http://schemas.microsoft.com/office/drawing/2014/main" xmlns="" id="{7C1198D7-D775-4063-8537-7DF30F62B3D8}"/>
                </a:ext>
              </a:extLst>
            </p:cNvPr>
            <p:cNvSpPr txBox="1"/>
            <p:nvPr/>
          </p:nvSpPr>
          <p:spPr>
            <a:xfrm>
              <a:off x="8136220" y="4125169"/>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31" name="文本框 30">
              <a:extLst>
                <a:ext uri="{FF2B5EF4-FFF2-40B4-BE49-F238E27FC236}">
                  <a16:creationId xmlns:a16="http://schemas.microsoft.com/office/drawing/2014/main" xmlns="" id="{0AC5C568-215F-46F6-A90C-92442C78AA64}"/>
                </a:ext>
              </a:extLst>
            </p:cNvPr>
            <p:cNvSpPr txBox="1"/>
            <p:nvPr/>
          </p:nvSpPr>
          <p:spPr>
            <a:xfrm>
              <a:off x="9206369" y="1715404"/>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42" name="组合 41">
            <a:extLst>
              <a:ext uri="{FF2B5EF4-FFF2-40B4-BE49-F238E27FC236}">
                <a16:creationId xmlns:a16="http://schemas.microsoft.com/office/drawing/2014/main" xmlns="" id="{512B4559-417B-498B-BE15-996587838946}"/>
              </a:ext>
            </a:extLst>
          </p:cNvPr>
          <p:cNvGrpSpPr/>
          <p:nvPr/>
        </p:nvGrpSpPr>
        <p:grpSpPr>
          <a:xfrm>
            <a:off x="6205820" y="3004776"/>
            <a:ext cx="3331512" cy="3114810"/>
            <a:chOff x="6205820" y="3004776"/>
            <a:chExt cx="3331512" cy="3114810"/>
          </a:xfrm>
        </p:grpSpPr>
        <p:grpSp>
          <p:nvGrpSpPr>
            <p:cNvPr id="43" name="Group 70">
              <a:extLst>
                <a:ext uri="{FF2B5EF4-FFF2-40B4-BE49-F238E27FC236}">
                  <a16:creationId xmlns:a16="http://schemas.microsoft.com/office/drawing/2014/main" xmlns="" id="{263B9B76-57EE-4545-8A48-5C7C1175272B}"/>
                </a:ext>
              </a:extLst>
            </p:cNvPr>
            <p:cNvGrpSpPr/>
            <p:nvPr/>
          </p:nvGrpSpPr>
          <p:grpSpPr>
            <a:xfrm>
              <a:off x="7091235" y="4430103"/>
              <a:ext cx="2446097" cy="1689483"/>
              <a:chOff x="3187752" y="4741634"/>
              <a:chExt cx="2446097" cy="1689483"/>
            </a:xfrm>
            <a:solidFill>
              <a:srgbClr val="F49D15"/>
            </a:solidFill>
          </p:grpSpPr>
          <p:sp>
            <p:nvSpPr>
              <p:cNvPr id="54" name="Right Triangle 71">
                <a:extLst>
                  <a:ext uri="{FF2B5EF4-FFF2-40B4-BE49-F238E27FC236}">
                    <a16:creationId xmlns:a16="http://schemas.microsoft.com/office/drawing/2014/main" xmlns="" id="{7EA1A6AA-994E-49DA-A58C-7F970D65875E}"/>
                  </a:ext>
                </a:extLst>
              </p:cNvPr>
              <p:cNvSpPr/>
              <p:nvPr/>
            </p:nvSpPr>
            <p:spPr>
              <a:xfrm rot="10800000" flipH="1" flipV="1">
                <a:off x="3187752" y="4741634"/>
                <a:ext cx="296027" cy="5588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5" name="Rounded Rectangle 72">
                <a:extLst>
                  <a:ext uri="{FF2B5EF4-FFF2-40B4-BE49-F238E27FC236}">
                    <a16:creationId xmlns:a16="http://schemas.microsoft.com/office/drawing/2014/main" xmlns="" id="{985C36DB-ADFA-4AFC-BB51-A3CBB5856EC2}"/>
                  </a:ext>
                </a:extLst>
              </p:cNvPr>
              <p:cNvSpPr/>
              <p:nvPr/>
            </p:nvSpPr>
            <p:spPr>
              <a:xfrm>
                <a:off x="3187752" y="5268518"/>
                <a:ext cx="2446097" cy="1162599"/>
              </a:xfrm>
              <a:prstGeom prst="roundRect">
                <a:avLst>
                  <a:gd name="adj" fmla="val 518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44" name="Group 11">
              <a:extLst>
                <a:ext uri="{FF2B5EF4-FFF2-40B4-BE49-F238E27FC236}">
                  <a16:creationId xmlns:a16="http://schemas.microsoft.com/office/drawing/2014/main" xmlns="" id="{08DBD2C7-9FFE-44E0-B450-FD9EC6958121}"/>
                </a:ext>
              </a:extLst>
            </p:cNvPr>
            <p:cNvGrpSpPr/>
            <p:nvPr/>
          </p:nvGrpSpPr>
          <p:grpSpPr>
            <a:xfrm>
              <a:off x="6820252" y="3429818"/>
              <a:ext cx="606121" cy="609600"/>
              <a:chOff x="6986962" y="3601035"/>
              <a:chExt cx="606121" cy="609600"/>
            </a:xfrm>
          </p:grpSpPr>
          <p:sp>
            <p:nvSpPr>
              <p:cNvPr id="47" name="Oval 7">
                <a:extLst>
                  <a:ext uri="{FF2B5EF4-FFF2-40B4-BE49-F238E27FC236}">
                    <a16:creationId xmlns:a16="http://schemas.microsoft.com/office/drawing/2014/main" xmlns="" id="{A0244AE1-5B0B-4658-9774-E4D11CDEB551}"/>
                  </a:ext>
                </a:extLst>
              </p:cNvPr>
              <p:cNvSpPr/>
              <p:nvPr/>
            </p:nvSpPr>
            <p:spPr>
              <a:xfrm>
                <a:off x="6986962" y="3601035"/>
                <a:ext cx="606121" cy="609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48" name="Group 78">
                <a:extLst>
                  <a:ext uri="{FF2B5EF4-FFF2-40B4-BE49-F238E27FC236}">
                    <a16:creationId xmlns:a16="http://schemas.microsoft.com/office/drawing/2014/main" xmlns="" id="{5EAC0C84-7263-4560-920B-80516F7C9F34}"/>
                  </a:ext>
                </a:extLst>
              </p:cNvPr>
              <p:cNvGrpSpPr/>
              <p:nvPr/>
            </p:nvGrpSpPr>
            <p:grpSpPr>
              <a:xfrm>
                <a:off x="7102487" y="3777451"/>
                <a:ext cx="375070" cy="256768"/>
                <a:chOff x="4559212" y="777015"/>
                <a:chExt cx="442913" cy="303213"/>
              </a:xfrm>
              <a:solidFill>
                <a:schemeClr val="bg1"/>
              </a:solidFill>
            </p:grpSpPr>
            <p:sp>
              <p:nvSpPr>
                <p:cNvPr id="49" name="Freeform 78">
                  <a:extLst>
                    <a:ext uri="{FF2B5EF4-FFF2-40B4-BE49-F238E27FC236}">
                      <a16:creationId xmlns:a16="http://schemas.microsoft.com/office/drawing/2014/main" xmlns="" id="{5A6A8742-9BC6-4015-90EF-3361BEC0C642}"/>
                    </a:ext>
                  </a:extLst>
                </p:cNvPr>
                <p:cNvSpPr/>
                <p:nvPr/>
              </p:nvSpPr>
              <p:spPr bwMode="auto">
                <a:xfrm>
                  <a:off x="4867187" y="842103"/>
                  <a:ext cx="101600" cy="79375"/>
                </a:xfrm>
                <a:custGeom>
                  <a:avLst/>
                  <a:gdLst>
                    <a:gd name="T0" fmla="*/ 13 w 27"/>
                    <a:gd name="T1" fmla="*/ 0 h 21"/>
                    <a:gd name="T2" fmla="*/ 12 w 27"/>
                    <a:gd name="T3" fmla="*/ 1 h 21"/>
                    <a:gd name="T4" fmla="*/ 0 w 27"/>
                    <a:gd name="T5" fmla="*/ 21 h 21"/>
                    <a:gd name="T6" fmla="*/ 3 w 27"/>
                    <a:gd name="T7" fmla="*/ 21 h 21"/>
                    <a:gd name="T8" fmla="*/ 13 w 27"/>
                    <a:gd name="T9" fmla="*/ 4 h 21"/>
                    <a:gd name="T10" fmla="*/ 23 w 27"/>
                    <a:gd name="T11" fmla="*/ 21 h 21"/>
                    <a:gd name="T12" fmla="*/ 27 w 27"/>
                    <a:gd name="T13" fmla="*/ 21 h 21"/>
                    <a:gd name="T14" fmla="*/ 15 w 27"/>
                    <a:gd name="T15" fmla="*/ 1 h 21"/>
                    <a:gd name="T16" fmla="*/ 13 w 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1">
                      <a:moveTo>
                        <a:pt x="13" y="0"/>
                      </a:moveTo>
                      <a:cubicBezTo>
                        <a:pt x="13" y="0"/>
                        <a:pt x="12" y="1"/>
                        <a:pt x="12" y="1"/>
                      </a:cubicBezTo>
                      <a:cubicBezTo>
                        <a:pt x="0" y="21"/>
                        <a:pt x="0" y="21"/>
                        <a:pt x="0" y="21"/>
                      </a:cubicBezTo>
                      <a:cubicBezTo>
                        <a:pt x="3" y="21"/>
                        <a:pt x="3" y="21"/>
                        <a:pt x="3" y="21"/>
                      </a:cubicBezTo>
                      <a:cubicBezTo>
                        <a:pt x="13" y="4"/>
                        <a:pt x="13" y="4"/>
                        <a:pt x="13" y="4"/>
                      </a:cubicBezTo>
                      <a:cubicBezTo>
                        <a:pt x="23" y="21"/>
                        <a:pt x="23" y="21"/>
                        <a:pt x="23" y="21"/>
                      </a:cubicBezTo>
                      <a:cubicBezTo>
                        <a:pt x="27" y="21"/>
                        <a:pt x="27" y="21"/>
                        <a:pt x="27" y="21"/>
                      </a:cubicBezTo>
                      <a:cubicBezTo>
                        <a:pt x="15" y="1"/>
                        <a:pt x="15" y="1"/>
                        <a:pt x="15" y="1"/>
                      </a:cubicBezTo>
                      <a:cubicBezTo>
                        <a:pt x="15" y="1"/>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79">
                  <a:extLst>
                    <a:ext uri="{FF2B5EF4-FFF2-40B4-BE49-F238E27FC236}">
                      <a16:creationId xmlns:a16="http://schemas.microsoft.com/office/drawing/2014/main" xmlns="" id="{75E8000F-DE46-476C-9CA0-AC29782D363C}"/>
                    </a:ext>
                  </a:extLst>
                </p:cNvPr>
                <p:cNvSpPr/>
                <p:nvPr/>
              </p:nvSpPr>
              <p:spPr bwMode="auto">
                <a:xfrm>
                  <a:off x="4833850" y="929416"/>
                  <a:ext cx="168275" cy="82550"/>
                </a:xfrm>
                <a:custGeom>
                  <a:avLst/>
                  <a:gdLst>
                    <a:gd name="T0" fmla="*/ 0 w 45"/>
                    <a:gd name="T1" fmla="*/ 0 h 22"/>
                    <a:gd name="T2" fmla="*/ 22 w 45"/>
                    <a:gd name="T3" fmla="*/ 22 h 22"/>
                    <a:gd name="T4" fmla="*/ 45 w 45"/>
                    <a:gd name="T5" fmla="*/ 0 h 22"/>
                    <a:gd name="T6" fmla="*/ 0 w 45"/>
                    <a:gd name="T7" fmla="*/ 0 h 22"/>
                  </a:gdLst>
                  <a:ahLst/>
                  <a:cxnLst>
                    <a:cxn ang="0">
                      <a:pos x="T0" y="T1"/>
                    </a:cxn>
                    <a:cxn ang="0">
                      <a:pos x="T2" y="T3"/>
                    </a:cxn>
                    <a:cxn ang="0">
                      <a:pos x="T4" y="T5"/>
                    </a:cxn>
                    <a:cxn ang="0">
                      <a:pos x="T6" y="T7"/>
                    </a:cxn>
                  </a:cxnLst>
                  <a:rect l="0" t="0" r="r" b="b"/>
                  <a:pathLst>
                    <a:path w="45" h="22">
                      <a:moveTo>
                        <a:pt x="0" y="0"/>
                      </a:moveTo>
                      <a:cubicBezTo>
                        <a:pt x="0" y="12"/>
                        <a:pt x="10" y="22"/>
                        <a:pt x="22" y="22"/>
                      </a:cubicBezTo>
                      <a:cubicBezTo>
                        <a:pt x="35" y="22"/>
                        <a:pt x="44" y="12"/>
                        <a:pt x="45"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80">
                  <a:extLst>
                    <a:ext uri="{FF2B5EF4-FFF2-40B4-BE49-F238E27FC236}">
                      <a16:creationId xmlns:a16="http://schemas.microsoft.com/office/drawing/2014/main" xmlns="" id="{621A3706-64CA-48BA-9E1D-7EF5AF7D272F}"/>
                    </a:ext>
                  </a:extLst>
                </p:cNvPr>
                <p:cNvSpPr/>
                <p:nvPr/>
              </p:nvSpPr>
              <p:spPr bwMode="auto">
                <a:xfrm>
                  <a:off x="4622712" y="777015"/>
                  <a:ext cx="323851" cy="303213"/>
                </a:xfrm>
                <a:custGeom>
                  <a:avLst/>
                  <a:gdLst>
                    <a:gd name="T0" fmla="*/ 57 w 86"/>
                    <a:gd name="T1" fmla="*/ 70 h 80"/>
                    <a:gd name="T2" fmla="*/ 47 w 86"/>
                    <a:gd name="T3" fmla="*/ 70 h 80"/>
                    <a:gd name="T4" fmla="*/ 47 w 86"/>
                    <a:gd name="T5" fmla="*/ 14 h 80"/>
                    <a:gd name="T6" fmla="*/ 51 w 86"/>
                    <a:gd name="T7" fmla="*/ 14 h 80"/>
                    <a:gd name="T8" fmla="*/ 81 w 86"/>
                    <a:gd name="T9" fmla="*/ 14 h 80"/>
                    <a:gd name="T10" fmla="*/ 82 w 86"/>
                    <a:gd name="T11" fmla="*/ 14 h 80"/>
                    <a:gd name="T12" fmla="*/ 82 w 86"/>
                    <a:gd name="T13" fmla="*/ 14 h 80"/>
                    <a:gd name="T14" fmla="*/ 86 w 86"/>
                    <a:gd name="T15" fmla="*/ 9 h 80"/>
                    <a:gd name="T16" fmla="*/ 82 w 86"/>
                    <a:gd name="T17" fmla="*/ 5 h 80"/>
                    <a:gd name="T18" fmla="*/ 82 w 86"/>
                    <a:gd name="T19" fmla="*/ 5 h 80"/>
                    <a:gd name="T20" fmla="*/ 81 w 86"/>
                    <a:gd name="T21" fmla="*/ 5 h 80"/>
                    <a:gd name="T22" fmla="*/ 51 w 86"/>
                    <a:gd name="T23" fmla="*/ 5 h 80"/>
                    <a:gd name="T24" fmla="*/ 47 w 86"/>
                    <a:gd name="T25" fmla="*/ 5 h 80"/>
                    <a:gd name="T26" fmla="*/ 47 w 86"/>
                    <a:gd name="T27" fmla="*/ 4 h 80"/>
                    <a:gd name="T28" fmla="*/ 43 w 86"/>
                    <a:gd name="T29" fmla="*/ 0 h 80"/>
                    <a:gd name="T30" fmla="*/ 38 w 86"/>
                    <a:gd name="T31" fmla="*/ 4 h 80"/>
                    <a:gd name="T32" fmla="*/ 38 w 86"/>
                    <a:gd name="T33" fmla="*/ 5 h 80"/>
                    <a:gd name="T34" fmla="*/ 34 w 86"/>
                    <a:gd name="T35" fmla="*/ 5 h 80"/>
                    <a:gd name="T36" fmla="*/ 4 w 86"/>
                    <a:gd name="T37" fmla="*/ 5 h 80"/>
                    <a:gd name="T38" fmla="*/ 3 w 86"/>
                    <a:gd name="T39" fmla="*/ 5 h 80"/>
                    <a:gd name="T40" fmla="*/ 3 w 86"/>
                    <a:gd name="T41" fmla="*/ 5 h 80"/>
                    <a:gd name="T42" fmla="*/ 0 w 86"/>
                    <a:gd name="T43" fmla="*/ 9 h 80"/>
                    <a:gd name="T44" fmla="*/ 3 w 86"/>
                    <a:gd name="T45" fmla="*/ 13 h 80"/>
                    <a:gd name="T46" fmla="*/ 3 w 86"/>
                    <a:gd name="T47" fmla="*/ 14 h 80"/>
                    <a:gd name="T48" fmla="*/ 4 w 86"/>
                    <a:gd name="T49" fmla="*/ 14 h 80"/>
                    <a:gd name="T50" fmla="*/ 34 w 86"/>
                    <a:gd name="T51" fmla="*/ 14 h 80"/>
                    <a:gd name="T52" fmla="*/ 38 w 86"/>
                    <a:gd name="T53" fmla="*/ 14 h 80"/>
                    <a:gd name="T54" fmla="*/ 38 w 86"/>
                    <a:gd name="T55" fmla="*/ 70 h 80"/>
                    <a:gd name="T56" fmla="*/ 29 w 86"/>
                    <a:gd name="T57" fmla="*/ 70 h 80"/>
                    <a:gd name="T58" fmla="*/ 24 w 86"/>
                    <a:gd name="T59" fmla="*/ 75 h 80"/>
                    <a:gd name="T60" fmla="*/ 29 w 86"/>
                    <a:gd name="T61" fmla="*/ 80 h 80"/>
                    <a:gd name="T62" fmla="*/ 57 w 86"/>
                    <a:gd name="T63" fmla="*/ 80 h 80"/>
                    <a:gd name="T64" fmla="*/ 62 w 86"/>
                    <a:gd name="T65" fmla="*/ 75 h 80"/>
                    <a:gd name="T66" fmla="*/ 57 w 86"/>
                    <a:gd name="T67" fmla="*/ 7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80">
                      <a:moveTo>
                        <a:pt x="57" y="70"/>
                      </a:moveTo>
                      <a:cubicBezTo>
                        <a:pt x="47" y="70"/>
                        <a:pt x="47" y="70"/>
                        <a:pt x="47" y="70"/>
                      </a:cubicBezTo>
                      <a:cubicBezTo>
                        <a:pt x="47" y="14"/>
                        <a:pt x="47" y="14"/>
                        <a:pt x="47" y="14"/>
                      </a:cubicBezTo>
                      <a:cubicBezTo>
                        <a:pt x="51" y="14"/>
                        <a:pt x="51" y="14"/>
                        <a:pt x="51" y="14"/>
                      </a:cubicBezTo>
                      <a:cubicBezTo>
                        <a:pt x="81" y="14"/>
                        <a:pt x="81" y="14"/>
                        <a:pt x="81" y="14"/>
                      </a:cubicBezTo>
                      <a:cubicBezTo>
                        <a:pt x="82" y="14"/>
                        <a:pt x="82" y="14"/>
                        <a:pt x="82" y="14"/>
                      </a:cubicBezTo>
                      <a:cubicBezTo>
                        <a:pt x="82" y="14"/>
                        <a:pt x="82" y="14"/>
                        <a:pt x="82" y="14"/>
                      </a:cubicBezTo>
                      <a:cubicBezTo>
                        <a:pt x="84" y="13"/>
                        <a:pt x="86" y="12"/>
                        <a:pt x="86" y="9"/>
                      </a:cubicBezTo>
                      <a:cubicBezTo>
                        <a:pt x="86" y="7"/>
                        <a:pt x="84" y="6"/>
                        <a:pt x="82" y="5"/>
                      </a:cubicBezTo>
                      <a:cubicBezTo>
                        <a:pt x="82" y="5"/>
                        <a:pt x="82" y="5"/>
                        <a:pt x="82" y="5"/>
                      </a:cubicBezTo>
                      <a:cubicBezTo>
                        <a:pt x="81" y="5"/>
                        <a:pt x="81" y="5"/>
                        <a:pt x="81" y="5"/>
                      </a:cubicBezTo>
                      <a:cubicBezTo>
                        <a:pt x="51" y="5"/>
                        <a:pt x="51" y="5"/>
                        <a:pt x="51" y="5"/>
                      </a:cubicBezTo>
                      <a:cubicBezTo>
                        <a:pt x="47" y="5"/>
                        <a:pt x="47" y="5"/>
                        <a:pt x="47" y="5"/>
                      </a:cubicBezTo>
                      <a:cubicBezTo>
                        <a:pt x="47" y="4"/>
                        <a:pt x="47" y="4"/>
                        <a:pt x="47" y="4"/>
                      </a:cubicBezTo>
                      <a:cubicBezTo>
                        <a:pt x="47" y="2"/>
                        <a:pt x="45" y="0"/>
                        <a:pt x="43" y="0"/>
                      </a:cubicBezTo>
                      <a:cubicBezTo>
                        <a:pt x="40" y="0"/>
                        <a:pt x="38" y="2"/>
                        <a:pt x="38" y="4"/>
                      </a:cubicBezTo>
                      <a:cubicBezTo>
                        <a:pt x="38" y="5"/>
                        <a:pt x="38" y="5"/>
                        <a:pt x="38" y="5"/>
                      </a:cubicBezTo>
                      <a:cubicBezTo>
                        <a:pt x="34" y="5"/>
                        <a:pt x="34" y="5"/>
                        <a:pt x="34" y="5"/>
                      </a:cubicBezTo>
                      <a:cubicBezTo>
                        <a:pt x="4" y="5"/>
                        <a:pt x="4" y="5"/>
                        <a:pt x="4" y="5"/>
                      </a:cubicBezTo>
                      <a:cubicBezTo>
                        <a:pt x="3" y="5"/>
                        <a:pt x="3" y="5"/>
                        <a:pt x="3" y="5"/>
                      </a:cubicBezTo>
                      <a:cubicBezTo>
                        <a:pt x="3" y="5"/>
                        <a:pt x="3" y="5"/>
                        <a:pt x="3" y="5"/>
                      </a:cubicBezTo>
                      <a:cubicBezTo>
                        <a:pt x="1" y="6"/>
                        <a:pt x="0" y="7"/>
                        <a:pt x="0" y="9"/>
                      </a:cubicBezTo>
                      <a:cubicBezTo>
                        <a:pt x="0" y="11"/>
                        <a:pt x="1" y="13"/>
                        <a:pt x="3" y="13"/>
                      </a:cubicBezTo>
                      <a:cubicBezTo>
                        <a:pt x="3" y="14"/>
                        <a:pt x="3" y="14"/>
                        <a:pt x="3" y="14"/>
                      </a:cubicBezTo>
                      <a:cubicBezTo>
                        <a:pt x="4" y="14"/>
                        <a:pt x="4" y="14"/>
                        <a:pt x="4" y="14"/>
                      </a:cubicBezTo>
                      <a:cubicBezTo>
                        <a:pt x="34" y="14"/>
                        <a:pt x="34" y="14"/>
                        <a:pt x="34" y="14"/>
                      </a:cubicBezTo>
                      <a:cubicBezTo>
                        <a:pt x="38" y="14"/>
                        <a:pt x="38" y="14"/>
                        <a:pt x="38" y="14"/>
                      </a:cubicBezTo>
                      <a:cubicBezTo>
                        <a:pt x="38" y="70"/>
                        <a:pt x="38" y="70"/>
                        <a:pt x="38" y="70"/>
                      </a:cubicBezTo>
                      <a:cubicBezTo>
                        <a:pt x="29" y="70"/>
                        <a:pt x="29" y="70"/>
                        <a:pt x="29" y="70"/>
                      </a:cubicBezTo>
                      <a:cubicBezTo>
                        <a:pt x="26" y="70"/>
                        <a:pt x="24" y="72"/>
                        <a:pt x="24" y="75"/>
                      </a:cubicBezTo>
                      <a:cubicBezTo>
                        <a:pt x="24" y="78"/>
                        <a:pt x="26" y="80"/>
                        <a:pt x="29" y="80"/>
                      </a:cubicBezTo>
                      <a:cubicBezTo>
                        <a:pt x="57" y="80"/>
                        <a:pt x="57" y="80"/>
                        <a:pt x="57" y="80"/>
                      </a:cubicBezTo>
                      <a:cubicBezTo>
                        <a:pt x="59" y="80"/>
                        <a:pt x="62" y="78"/>
                        <a:pt x="62" y="75"/>
                      </a:cubicBezTo>
                      <a:cubicBezTo>
                        <a:pt x="62" y="72"/>
                        <a:pt x="59" y="70"/>
                        <a:pt x="57"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81">
                  <a:extLst>
                    <a:ext uri="{FF2B5EF4-FFF2-40B4-BE49-F238E27FC236}">
                      <a16:creationId xmlns:a16="http://schemas.microsoft.com/office/drawing/2014/main" xmlns="" id="{70209114-5428-4F93-85D4-7DB96F0F3CC2}"/>
                    </a:ext>
                  </a:extLst>
                </p:cNvPr>
                <p:cNvSpPr/>
                <p:nvPr/>
              </p:nvSpPr>
              <p:spPr bwMode="auto">
                <a:xfrm>
                  <a:off x="4589374" y="842103"/>
                  <a:ext cx="104775" cy="76200"/>
                </a:xfrm>
                <a:custGeom>
                  <a:avLst/>
                  <a:gdLst>
                    <a:gd name="T0" fmla="*/ 24 w 28"/>
                    <a:gd name="T1" fmla="*/ 20 h 20"/>
                    <a:gd name="T2" fmla="*/ 28 w 28"/>
                    <a:gd name="T3" fmla="*/ 20 h 20"/>
                    <a:gd name="T4" fmla="*/ 16 w 28"/>
                    <a:gd name="T5" fmla="*/ 1 h 20"/>
                    <a:gd name="T6" fmla="*/ 14 w 28"/>
                    <a:gd name="T7" fmla="*/ 0 h 20"/>
                    <a:gd name="T8" fmla="*/ 12 w 28"/>
                    <a:gd name="T9" fmla="*/ 1 h 20"/>
                    <a:gd name="T10" fmla="*/ 0 w 28"/>
                    <a:gd name="T11" fmla="*/ 20 h 20"/>
                    <a:gd name="T12" fmla="*/ 4 w 28"/>
                    <a:gd name="T13" fmla="*/ 20 h 20"/>
                    <a:gd name="T14" fmla="*/ 14 w 28"/>
                    <a:gd name="T15" fmla="*/ 4 h 20"/>
                    <a:gd name="T16" fmla="*/ 24 w 28"/>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0">
                      <a:moveTo>
                        <a:pt x="24" y="20"/>
                      </a:moveTo>
                      <a:cubicBezTo>
                        <a:pt x="28" y="20"/>
                        <a:pt x="28" y="20"/>
                        <a:pt x="28" y="20"/>
                      </a:cubicBezTo>
                      <a:cubicBezTo>
                        <a:pt x="16" y="1"/>
                        <a:pt x="16" y="1"/>
                        <a:pt x="16" y="1"/>
                      </a:cubicBezTo>
                      <a:cubicBezTo>
                        <a:pt x="15" y="0"/>
                        <a:pt x="15" y="0"/>
                        <a:pt x="14" y="0"/>
                      </a:cubicBezTo>
                      <a:cubicBezTo>
                        <a:pt x="13" y="0"/>
                        <a:pt x="13" y="0"/>
                        <a:pt x="12" y="1"/>
                      </a:cubicBezTo>
                      <a:cubicBezTo>
                        <a:pt x="0" y="20"/>
                        <a:pt x="0" y="20"/>
                        <a:pt x="0" y="20"/>
                      </a:cubicBezTo>
                      <a:cubicBezTo>
                        <a:pt x="4" y="20"/>
                        <a:pt x="4" y="20"/>
                        <a:pt x="4" y="20"/>
                      </a:cubicBezTo>
                      <a:cubicBezTo>
                        <a:pt x="14" y="4"/>
                        <a:pt x="14" y="4"/>
                        <a:pt x="14" y="4"/>
                      </a:cubicBezTo>
                      <a:lnTo>
                        <a:pt x="24"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82">
                  <a:extLst>
                    <a:ext uri="{FF2B5EF4-FFF2-40B4-BE49-F238E27FC236}">
                      <a16:creationId xmlns:a16="http://schemas.microsoft.com/office/drawing/2014/main" xmlns="" id="{0BC0E6C8-C504-4820-9E3A-6AFF703E3164}"/>
                    </a:ext>
                  </a:extLst>
                </p:cNvPr>
                <p:cNvSpPr/>
                <p:nvPr/>
              </p:nvSpPr>
              <p:spPr bwMode="auto">
                <a:xfrm>
                  <a:off x="4559212" y="926241"/>
                  <a:ext cx="165100" cy="85725"/>
                </a:xfrm>
                <a:custGeom>
                  <a:avLst/>
                  <a:gdLst>
                    <a:gd name="T0" fmla="*/ 0 w 44"/>
                    <a:gd name="T1" fmla="*/ 0 h 23"/>
                    <a:gd name="T2" fmla="*/ 22 w 44"/>
                    <a:gd name="T3" fmla="*/ 23 h 23"/>
                    <a:gd name="T4" fmla="*/ 44 w 44"/>
                    <a:gd name="T5" fmla="*/ 0 h 23"/>
                    <a:gd name="T6" fmla="*/ 0 w 44"/>
                    <a:gd name="T7" fmla="*/ 0 h 23"/>
                  </a:gdLst>
                  <a:ahLst/>
                  <a:cxnLst>
                    <a:cxn ang="0">
                      <a:pos x="T0" y="T1"/>
                    </a:cxn>
                    <a:cxn ang="0">
                      <a:pos x="T2" y="T3"/>
                    </a:cxn>
                    <a:cxn ang="0">
                      <a:pos x="T4" y="T5"/>
                    </a:cxn>
                    <a:cxn ang="0">
                      <a:pos x="T6" y="T7"/>
                    </a:cxn>
                  </a:cxnLst>
                  <a:rect l="0" t="0" r="r" b="b"/>
                  <a:pathLst>
                    <a:path w="44" h="23">
                      <a:moveTo>
                        <a:pt x="0" y="0"/>
                      </a:moveTo>
                      <a:cubicBezTo>
                        <a:pt x="0" y="13"/>
                        <a:pt x="10" y="23"/>
                        <a:pt x="22" y="23"/>
                      </a:cubicBezTo>
                      <a:cubicBezTo>
                        <a:pt x="34" y="23"/>
                        <a:pt x="44" y="13"/>
                        <a:pt x="44"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45" name="文本框 44">
              <a:extLst>
                <a:ext uri="{FF2B5EF4-FFF2-40B4-BE49-F238E27FC236}">
                  <a16:creationId xmlns:a16="http://schemas.microsoft.com/office/drawing/2014/main" xmlns="" id="{843F6D5E-7FBA-4902-943C-93F81363004D}"/>
                </a:ext>
              </a:extLst>
            </p:cNvPr>
            <p:cNvSpPr txBox="1"/>
            <p:nvPr/>
          </p:nvSpPr>
          <p:spPr>
            <a:xfrm>
              <a:off x="6205820" y="3004776"/>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46" name="文本框 45">
              <a:extLst>
                <a:ext uri="{FF2B5EF4-FFF2-40B4-BE49-F238E27FC236}">
                  <a16:creationId xmlns:a16="http://schemas.microsoft.com/office/drawing/2014/main" xmlns="" id="{61600587-ACB8-425F-853B-541AEBBD7841}"/>
                </a:ext>
              </a:extLst>
            </p:cNvPr>
            <p:cNvSpPr txBox="1"/>
            <p:nvPr/>
          </p:nvSpPr>
          <p:spPr>
            <a:xfrm>
              <a:off x="7257781" y="5086277"/>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56" name="组合 55">
            <a:extLst>
              <a:ext uri="{FF2B5EF4-FFF2-40B4-BE49-F238E27FC236}">
                <a16:creationId xmlns:a16="http://schemas.microsoft.com/office/drawing/2014/main" xmlns="" id="{8D825BEE-3FF4-445F-9CE4-70928DAA67E7}"/>
              </a:ext>
            </a:extLst>
          </p:cNvPr>
          <p:cNvGrpSpPr/>
          <p:nvPr/>
        </p:nvGrpSpPr>
        <p:grpSpPr>
          <a:xfrm>
            <a:off x="2138342" y="3004776"/>
            <a:ext cx="3328797" cy="3114810"/>
            <a:chOff x="2138342" y="3004776"/>
            <a:chExt cx="3328797" cy="3114810"/>
          </a:xfrm>
        </p:grpSpPr>
        <p:sp>
          <p:nvSpPr>
            <p:cNvPr id="57" name="Text Box 10">
              <a:extLst>
                <a:ext uri="{FF2B5EF4-FFF2-40B4-BE49-F238E27FC236}">
                  <a16:creationId xmlns:a16="http://schemas.microsoft.com/office/drawing/2014/main" xmlns="" id="{385F354B-6922-441A-BC37-87D41BF7B556}"/>
                </a:ext>
              </a:extLst>
            </p:cNvPr>
            <p:cNvSpPr txBox="1">
              <a:spLocks noChangeArrowheads="1"/>
            </p:cNvSpPr>
            <p:nvPr/>
          </p:nvSpPr>
          <p:spPr bwMode="auto">
            <a:xfrm>
              <a:off x="2994832" y="4996779"/>
              <a:ext cx="1954283" cy="861773"/>
            </a:xfrm>
            <a:prstGeom prst="rect">
              <a:avLst/>
            </a:prstGeom>
            <a:noFill/>
            <a:ln w="9525">
              <a:noFill/>
              <a:miter lim="800000"/>
            </a:ln>
          </p:spPr>
          <p:txBody>
            <a:bodyPr wrap="square" lIns="60960" tIns="30480" rIns="60960" bIns="30480">
              <a:spAutoFit/>
            </a:bodyPr>
            <a:lstStyle/>
            <a:p>
              <a:pPr defTabSz="1450975"/>
              <a:r>
                <a:rPr lang="en-US" sz="1600" b="1">
                  <a:latin typeface="思源黑体 CN Normal" panose="020B0400000000000000" pitchFamily="34" charset="-122"/>
                  <a:ea typeface="思源黑体 CN Normal" panose="020B0400000000000000" pitchFamily="34" charset="-122"/>
                  <a:cs typeface="Open Sans" panose="020B0606030504020204" pitchFamily="34" charset="0"/>
                </a:rPr>
                <a:t>Move On</a:t>
              </a:r>
              <a:endParaRPr lang="en-US" sz="1400" b="1">
                <a:latin typeface="思源黑体 CN Normal" panose="020B0400000000000000" pitchFamily="34" charset="-122"/>
                <a:ea typeface="思源黑体 CN Normal" panose="020B0400000000000000" pitchFamily="34" charset="-122"/>
                <a:cs typeface="Open Sans" panose="020B0606030504020204" pitchFamily="34" charset="0"/>
              </a:endParaRPr>
            </a:p>
            <a:p>
              <a:pPr defTabSz="1450975"/>
              <a:r>
                <a:rPr lang="en-US" sz="1200">
                  <a:latin typeface="思源黑体 CN Normal" panose="020B0400000000000000" pitchFamily="34" charset="-122"/>
                  <a:ea typeface="思源黑体 CN Normal" panose="020B0400000000000000" pitchFamily="34" charset="-122"/>
                  <a:cs typeface="Open Sans" panose="020B0606030504020204" pitchFamily="34" charset="0"/>
                </a:rPr>
                <a:t>Nullam eu tempor purus. Nunc a leo magna, sit amet consequat risus. </a:t>
              </a:r>
            </a:p>
          </p:txBody>
        </p:sp>
        <p:grpSp>
          <p:nvGrpSpPr>
            <p:cNvPr id="58" name="Group 27">
              <a:extLst>
                <a:ext uri="{FF2B5EF4-FFF2-40B4-BE49-F238E27FC236}">
                  <a16:creationId xmlns:a16="http://schemas.microsoft.com/office/drawing/2014/main" xmlns="" id="{34BB90FD-9E48-4852-8C72-454892613F78}"/>
                </a:ext>
              </a:extLst>
            </p:cNvPr>
            <p:cNvGrpSpPr/>
            <p:nvPr/>
          </p:nvGrpSpPr>
          <p:grpSpPr>
            <a:xfrm>
              <a:off x="3021042" y="4430103"/>
              <a:ext cx="2446097" cy="1689483"/>
              <a:chOff x="3187752" y="4741634"/>
              <a:chExt cx="2446097" cy="1689483"/>
            </a:xfrm>
            <a:solidFill>
              <a:srgbClr val="15A185"/>
            </a:solidFill>
          </p:grpSpPr>
          <p:sp>
            <p:nvSpPr>
              <p:cNvPr id="64" name="Right Triangle 62">
                <a:extLst>
                  <a:ext uri="{FF2B5EF4-FFF2-40B4-BE49-F238E27FC236}">
                    <a16:creationId xmlns:a16="http://schemas.microsoft.com/office/drawing/2014/main" xmlns="" id="{A2D32E0B-4ABF-4507-A912-C2B0163F8759}"/>
                  </a:ext>
                </a:extLst>
              </p:cNvPr>
              <p:cNvSpPr/>
              <p:nvPr/>
            </p:nvSpPr>
            <p:spPr>
              <a:xfrm rot="10800000" flipH="1" flipV="1">
                <a:off x="3187752" y="4741634"/>
                <a:ext cx="296027" cy="5588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5" name="Rounded Rectangle 63">
                <a:extLst>
                  <a:ext uri="{FF2B5EF4-FFF2-40B4-BE49-F238E27FC236}">
                    <a16:creationId xmlns:a16="http://schemas.microsoft.com/office/drawing/2014/main" xmlns="" id="{BB0EB843-8822-4F11-AFCE-FF05AE099338}"/>
                  </a:ext>
                </a:extLst>
              </p:cNvPr>
              <p:cNvSpPr/>
              <p:nvPr/>
            </p:nvSpPr>
            <p:spPr>
              <a:xfrm>
                <a:off x="3187752" y="5268518"/>
                <a:ext cx="2446097" cy="1162599"/>
              </a:xfrm>
              <a:prstGeom prst="roundRect">
                <a:avLst>
                  <a:gd name="adj" fmla="val 518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59" name="Group 2">
              <a:extLst>
                <a:ext uri="{FF2B5EF4-FFF2-40B4-BE49-F238E27FC236}">
                  <a16:creationId xmlns:a16="http://schemas.microsoft.com/office/drawing/2014/main" xmlns="" id="{6FCA6EB4-84F0-45C9-80F2-25A7467CF812}"/>
                </a:ext>
              </a:extLst>
            </p:cNvPr>
            <p:cNvGrpSpPr/>
            <p:nvPr/>
          </p:nvGrpSpPr>
          <p:grpSpPr>
            <a:xfrm>
              <a:off x="2752774" y="3429818"/>
              <a:ext cx="606121" cy="609600"/>
              <a:chOff x="2919484" y="3601035"/>
              <a:chExt cx="606121" cy="609600"/>
            </a:xfrm>
          </p:grpSpPr>
          <p:sp>
            <p:nvSpPr>
              <p:cNvPr id="62" name="Oval 5">
                <a:extLst>
                  <a:ext uri="{FF2B5EF4-FFF2-40B4-BE49-F238E27FC236}">
                    <a16:creationId xmlns:a16="http://schemas.microsoft.com/office/drawing/2014/main" xmlns="" id="{CADD7F40-8C36-4032-B9FB-3A55189A8B90}"/>
                  </a:ext>
                </a:extLst>
              </p:cNvPr>
              <p:cNvSpPr/>
              <p:nvPr/>
            </p:nvSpPr>
            <p:spPr>
              <a:xfrm>
                <a:off x="2919484" y="3601035"/>
                <a:ext cx="606121" cy="609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3" name="Freeform 10">
                <a:extLst>
                  <a:ext uri="{FF2B5EF4-FFF2-40B4-BE49-F238E27FC236}">
                    <a16:creationId xmlns:a16="http://schemas.microsoft.com/office/drawing/2014/main" xmlns="" id="{42A5DB95-2844-4739-B2C6-2501A4AF9359}"/>
                  </a:ext>
                </a:extLst>
              </p:cNvPr>
              <p:cNvSpPr>
                <a:spLocks noEditPoints="1"/>
              </p:cNvSpPr>
              <p:nvPr/>
            </p:nvSpPr>
            <p:spPr bwMode="auto">
              <a:xfrm>
                <a:off x="3128707" y="3725328"/>
                <a:ext cx="187675" cy="361015"/>
              </a:xfrm>
              <a:custGeom>
                <a:avLst/>
                <a:gdLst>
                  <a:gd name="T0" fmla="*/ 38 w 144"/>
                  <a:gd name="T1" fmla="*/ 0 h 277"/>
                  <a:gd name="T2" fmla="*/ 38 w 144"/>
                  <a:gd name="T3" fmla="*/ 31 h 277"/>
                  <a:gd name="T4" fmla="*/ 0 w 144"/>
                  <a:gd name="T5" fmla="*/ 62 h 277"/>
                  <a:gd name="T6" fmla="*/ 0 w 144"/>
                  <a:gd name="T7" fmla="*/ 277 h 277"/>
                  <a:gd name="T8" fmla="*/ 38 w 144"/>
                  <a:gd name="T9" fmla="*/ 277 h 277"/>
                  <a:gd name="T10" fmla="*/ 45 w 144"/>
                  <a:gd name="T11" fmla="*/ 277 h 277"/>
                  <a:gd name="T12" fmla="*/ 144 w 144"/>
                  <a:gd name="T13" fmla="*/ 277 h 277"/>
                  <a:gd name="T14" fmla="*/ 144 w 144"/>
                  <a:gd name="T15" fmla="*/ 60 h 277"/>
                  <a:gd name="T16" fmla="*/ 38 w 144"/>
                  <a:gd name="T17" fmla="*/ 0 h 277"/>
                  <a:gd name="T18" fmla="*/ 116 w 144"/>
                  <a:gd name="T19" fmla="*/ 249 h 277"/>
                  <a:gd name="T20" fmla="*/ 45 w 144"/>
                  <a:gd name="T21" fmla="*/ 232 h 277"/>
                  <a:gd name="T22" fmla="*/ 45 w 144"/>
                  <a:gd name="T23" fmla="*/ 215 h 277"/>
                  <a:gd name="T24" fmla="*/ 116 w 144"/>
                  <a:gd name="T25" fmla="*/ 232 h 277"/>
                  <a:gd name="T26" fmla="*/ 116 w 144"/>
                  <a:gd name="T27" fmla="*/ 249 h 277"/>
                  <a:gd name="T28" fmla="*/ 116 w 144"/>
                  <a:gd name="T29" fmla="*/ 208 h 277"/>
                  <a:gd name="T30" fmla="*/ 45 w 144"/>
                  <a:gd name="T31" fmla="*/ 191 h 277"/>
                  <a:gd name="T32" fmla="*/ 45 w 144"/>
                  <a:gd name="T33" fmla="*/ 175 h 277"/>
                  <a:gd name="T34" fmla="*/ 116 w 144"/>
                  <a:gd name="T35" fmla="*/ 191 h 277"/>
                  <a:gd name="T36" fmla="*/ 116 w 144"/>
                  <a:gd name="T37" fmla="*/ 208 h 277"/>
                  <a:gd name="T38" fmla="*/ 116 w 144"/>
                  <a:gd name="T39" fmla="*/ 170 h 277"/>
                  <a:gd name="T40" fmla="*/ 45 w 144"/>
                  <a:gd name="T41" fmla="*/ 153 h 277"/>
                  <a:gd name="T42" fmla="*/ 45 w 144"/>
                  <a:gd name="T43" fmla="*/ 137 h 277"/>
                  <a:gd name="T44" fmla="*/ 116 w 144"/>
                  <a:gd name="T45" fmla="*/ 153 h 277"/>
                  <a:gd name="T46" fmla="*/ 116 w 144"/>
                  <a:gd name="T47" fmla="*/ 170 h 277"/>
                  <a:gd name="T48" fmla="*/ 116 w 144"/>
                  <a:gd name="T49" fmla="*/ 132 h 277"/>
                  <a:gd name="T50" fmla="*/ 45 w 144"/>
                  <a:gd name="T51" fmla="*/ 115 h 277"/>
                  <a:gd name="T52" fmla="*/ 45 w 144"/>
                  <a:gd name="T53" fmla="*/ 98 h 277"/>
                  <a:gd name="T54" fmla="*/ 116 w 144"/>
                  <a:gd name="T55" fmla="*/ 115 h 277"/>
                  <a:gd name="T56" fmla="*/ 116 w 144"/>
                  <a:gd name="T57" fmla="*/ 132 h 277"/>
                  <a:gd name="T58" fmla="*/ 116 w 144"/>
                  <a:gd name="T59" fmla="*/ 94 h 277"/>
                  <a:gd name="T60" fmla="*/ 45 w 144"/>
                  <a:gd name="T61" fmla="*/ 77 h 277"/>
                  <a:gd name="T62" fmla="*/ 45 w 144"/>
                  <a:gd name="T63" fmla="*/ 60 h 277"/>
                  <a:gd name="T64" fmla="*/ 116 w 144"/>
                  <a:gd name="T65" fmla="*/ 77 h 277"/>
                  <a:gd name="T66" fmla="*/ 116 w 144"/>
                  <a:gd name="T67" fmla="*/ 9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4" h="277">
                    <a:moveTo>
                      <a:pt x="38" y="0"/>
                    </a:moveTo>
                    <a:lnTo>
                      <a:pt x="38" y="31"/>
                    </a:lnTo>
                    <a:lnTo>
                      <a:pt x="0" y="62"/>
                    </a:lnTo>
                    <a:lnTo>
                      <a:pt x="0" y="277"/>
                    </a:lnTo>
                    <a:lnTo>
                      <a:pt x="38" y="277"/>
                    </a:lnTo>
                    <a:lnTo>
                      <a:pt x="45" y="277"/>
                    </a:lnTo>
                    <a:lnTo>
                      <a:pt x="144" y="277"/>
                    </a:lnTo>
                    <a:lnTo>
                      <a:pt x="144" y="60"/>
                    </a:lnTo>
                    <a:lnTo>
                      <a:pt x="38" y="0"/>
                    </a:lnTo>
                    <a:close/>
                    <a:moveTo>
                      <a:pt x="116" y="249"/>
                    </a:moveTo>
                    <a:lnTo>
                      <a:pt x="45" y="232"/>
                    </a:lnTo>
                    <a:lnTo>
                      <a:pt x="45" y="215"/>
                    </a:lnTo>
                    <a:lnTo>
                      <a:pt x="116" y="232"/>
                    </a:lnTo>
                    <a:lnTo>
                      <a:pt x="116" y="249"/>
                    </a:lnTo>
                    <a:close/>
                    <a:moveTo>
                      <a:pt x="116" y="208"/>
                    </a:moveTo>
                    <a:lnTo>
                      <a:pt x="45" y="191"/>
                    </a:lnTo>
                    <a:lnTo>
                      <a:pt x="45" y="175"/>
                    </a:lnTo>
                    <a:lnTo>
                      <a:pt x="116" y="191"/>
                    </a:lnTo>
                    <a:lnTo>
                      <a:pt x="116" y="208"/>
                    </a:lnTo>
                    <a:close/>
                    <a:moveTo>
                      <a:pt x="116" y="170"/>
                    </a:moveTo>
                    <a:lnTo>
                      <a:pt x="45" y="153"/>
                    </a:lnTo>
                    <a:lnTo>
                      <a:pt x="45" y="137"/>
                    </a:lnTo>
                    <a:lnTo>
                      <a:pt x="116" y="153"/>
                    </a:lnTo>
                    <a:lnTo>
                      <a:pt x="116" y="170"/>
                    </a:lnTo>
                    <a:close/>
                    <a:moveTo>
                      <a:pt x="116" y="132"/>
                    </a:moveTo>
                    <a:lnTo>
                      <a:pt x="45" y="115"/>
                    </a:lnTo>
                    <a:lnTo>
                      <a:pt x="45" y="98"/>
                    </a:lnTo>
                    <a:lnTo>
                      <a:pt x="116" y="115"/>
                    </a:lnTo>
                    <a:lnTo>
                      <a:pt x="116" y="132"/>
                    </a:lnTo>
                    <a:close/>
                    <a:moveTo>
                      <a:pt x="116" y="94"/>
                    </a:moveTo>
                    <a:lnTo>
                      <a:pt x="45" y="77"/>
                    </a:lnTo>
                    <a:lnTo>
                      <a:pt x="45" y="60"/>
                    </a:lnTo>
                    <a:lnTo>
                      <a:pt x="116" y="77"/>
                    </a:lnTo>
                    <a:lnTo>
                      <a:pt x="116" y="94"/>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60" name="文本框 59">
              <a:extLst>
                <a:ext uri="{FF2B5EF4-FFF2-40B4-BE49-F238E27FC236}">
                  <a16:creationId xmlns:a16="http://schemas.microsoft.com/office/drawing/2014/main" xmlns="" id="{B96FCEED-4181-490F-8FA8-1989AC6FF91E}"/>
                </a:ext>
              </a:extLst>
            </p:cNvPr>
            <p:cNvSpPr txBox="1"/>
            <p:nvPr/>
          </p:nvSpPr>
          <p:spPr>
            <a:xfrm>
              <a:off x="2138342" y="3004776"/>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61" name="文本框 60">
              <a:extLst>
                <a:ext uri="{FF2B5EF4-FFF2-40B4-BE49-F238E27FC236}">
                  <a16:creationId xmlns:a16="http://schemas.microsoft.com/office/drawing/2014/main" xmlns="" id="{4D549EEC-F259-481C-BDE6-61074852B710}"/>
                </a:ext>
              </a:extLst>
            </p:cNvPr>
            <p:cNvSpPr txBox="1"/>
            <p:nvPr/>
          </p:nvSpPr>
          <p:spPr>
            <a:xfrm>
              <a:off x="3149672" y="5086277"/>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Tree>
    <p:extLst>
      <p:ext uri="{BB962C8B-B14F-4D97-AF65-F5344CB8AC3E}">
        <p14:creationId xmlns:p14="http://schemas.microsoft.com/office/powerpoint/2010/main" val="101276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1+#ppt_w/2"/>
                                          </p:val>
                                        </p:tav>
                                        <p:tav tm="100000">
                                          <p:val>
                                            <p:strVal val="#ppt_x"/>
                                          </p:val>
                                        </p:tav>
                                      </p:tavLst>
                                    </p:anim>
                                    <p:anim calcmode="lin" valueType="num">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1+#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xmlns="" id="{9EB6CBFA-E63B-418E-BE22-041C82DDD161}"/>
              </a:ext>
            </a:extLst>
          </p:cNvPr>
          <p:cNvSpPr/>
          <p:nvPr/>
        </p:nvSpPr>
        <p:spPr>
          <a:xfrm>
            <a:off x="2815771" y="148771"/>
            <a:ext cx="6560457" cy="6560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9D54CB65-88A8-4B5E-BAC8-0C7B45C9BD0A}"/>
              </a:ext>
            </a:extLst>
          </p:cNvPr>
          <p:cNvSpPr/>
          <p:nvPr/>
        </p:nvSpPr>
        <p:spPr>
          <a:xfrm>
            <a:off x="4049485" y="1382485"/>
            <a:ext cx="4093030" cy="409302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C487F9C9-546E-47DE-A612-4C8ADDAF246E}"/>
              </a:ext>
            </a:extLst>
          </p:cNvPr>
          <p:cNvSpPr txBox="1"/>
          <p:nvPr/>
        </p:nvSpPr>
        <p:spPr>
          <a:xfrm>
            <a:off x="2299257" y="2327687"/>
            <a:ext cx="7593486" cy="1769715"/>
          </a:xfrm>
          <a:prstGeom prst="rect">
            <a:avLst/>
          </a:prstGeom>
          <a:solidFill>
            <a:schemeClr val="tx1"/>
          </a:solidFill>
        </p:spPr>
        <p:txBody>
          <a:bodyPr wrap="square" lIns="0" tIns="0" rIns="0" bIns="0" rtlCol="0">
            <a:spAutoFit/>
          </a:bodyPr>
          <a:lstStyle/>
          <a:p>
            <a:pPr algn="ctr"/>
            <a:r>
              <a:rPr lang="zh-CN" altLang="en-US" sz="11500">
                <a:solidFill>
                  <a:schemeClr val="bg1"/>
                </a:solidFill>
                <a:latin typeface="+mj-ea"/>
                <a:ea typeface="+mj-ea"/>
              </a:rPr>
              <a:t>感谢观看</a:t>
            </a:r>
          </a:p>
        </p:txBody>
      </p:sp>
      <p:sp>
        <p:nvSpPr>
          <p:cNvPr id="8" name="文本框 7">
            <a:extLst>
              <a:ext uri="{FF2B5EF4-FFF2-40B4-BE49-F238E27FC236}">
                <a16:creationId xmlns:a16="http://schemas.microsoft.com/office/drawing/2014/main" xmlns="" id="{EEE750A2-DD99-4FAD-ABBD-C5BCC6412F72}"/>
              </a:ext>
            </a:extLst>
          </p:cNvPr>
          <p:cNvSpPr txBox="1"/>
          <p:nvPr/>
        </p:nvSpPr>
        <p:spPr>
          <a:xfrm>
            <a:off x="4247946" y="4277862"/>
            <a:ext cx="3696108" cy="677108"/>
          </a:xfrm>
          <a:prstGeom prst="rect">
            <a:avLst/>
          </a:prstGeom>
          <a:solidFill>
            <a:schemeClr val="tx1"/>
          </a:solidFill>
        </p:spPr>
        <p:txBody>
          <a:bodyPr wrap="square" lIns="0" tIns="0" rIns="0" bIns="0">
            <a:spAutoFit/>
          </a:bodyPr>
          <a:lstStyle/>
          <a:p>
            <a:pPr algn="ctr"/>
            <a:r>
              <a:rPr lang="en-US" altLang="zh-CN" sz="4400">
                <a:solidFill>
                  <a:schemeClr val="bg1"/>
                </a:solidFill>
                <a:latin typeface="+mj-ea"/>
                <a:ea typeface="+mj-ea"/>
              </a:rPr>
              <a:t>THANKS</a:t>
            </a:r>
          </a:p>
        </p:txBody>
      </p:sp>
      <p:sp>
        <p:nvSpPr>
          <p:cNvPr id="9" name="椭圆 8">
            <a:extLst>
              <a:ext uri="{FF2B5EF4-FFF2-40B4-BE49-F238E27FC236}">
                <a16:creationId xmlns:a16="http://schemas.microsoft.com/office/drawing/2014/main" xmlns="" id="{DE635FD4-A07F-4BF9-AECA-59886626115A}"/>
              </a:ext>
            </a:extLst>
          </p:cNvPr>
          <p:cNvSpPr/>
          <p:nvPr/>
        </p:nvSpPr>
        <p:spPr>
          <a:xfrm>
            <a:off x="474101" y="520078"/>
            <a:ext cx="1724813" cy="1724813"/>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E7342183-D930-451D-82CE-0057749086B3}"/>
              </a:ext>
            </a:extLst>
          </p:cNvPr>
          <p:cNvSpPr/>
          <p:nvPr/>
        </p:nvSpPr>
        <p:spPr>
          <a:xfrm>
            <a:off x="10919612" y="433428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FCAB9133-99B8-4E63-BD76-C73DB5779058}"/>
              </a:ext>
            </a:extLst>
          </p:cNvPr>
          <p:cNvSpPr/>
          <p:nvPr/>
        </p:nvSpPr>
        <p:spPr>
          <a:xfrm>
            <a:off x="8534399" y="1117828"/>
            <a:ext cx="972457" cy="972457"/>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586BFAF5-7808-4508-AAD5-5EABFC0A3FB9}"/>
              </a:ext>
            </a:extLst>
          </p:cNvPr>
          <p:cNvSpPr/>
          <p:nvPr/>
        </p:nvSpPr>
        <p:spPr>
          <a:xfrm>
            <a:off x="2682691" y="5679893"/>
            <a:ext cx="619308" cy="619308"/>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1A330F56-DD71-46D2-A87E-41F46CC07834}"/>
              </a:ext>
            </a:extLst>
          </p:cNvPr>
          <p:cNvSpPr/>
          <p:nvPr/>
        </p:nvSpPr>
        <p:spPr>
          <a:xfrm>
            <a:off x="-1201056" y="4753414"/>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DAE58C68-B250-4518-AD26-F90BB0C2BFCD}"/>
              </a:ext>
            </a:extLst>
          </p:cNvPr>
          <p:cNvSpPr/>
          <p:nvPr/>
        </p:nvSpPr>
        <p:spPr>
          <a:xfrm>
            <a:off x="11405840" y="-1236133"/>
            <a:ext cx="2472266" cy="2472266"/>
          </a:xfrm>
          <a:prstGeom prst="ellipse">
            <a:avLst/>
          </a:prstGeom>
          <a:gradFill>
            <a:gsLst>
              <a:gs pos="8000">
                <a:schemeClr val="bg1">
                  <a:lumMod val="85000"/>
                </a:schemeClr>
              </a:gs>
              <a:gs pos="81000">
                <a:schemeClr val="bg1"/>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063B4592-F1F1-4126-8DED-F47C4EF792EB}"/>
              </a:ext>
            </a:extLst>
          </p:cNvPr>
          <p:cNvSpPr/>
          <p:nvPr/>
        </p:nvSpPr>
        <p:spPr>
          <a:xfrm>
            <a:off x="3189182" y="974927"/>
            <a:ext cx="755778" cy="75577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5D96354A-D5FC-49AE-B70D-398C1B110459}"/>
              </a:ext>
            </a:extLst>
          </p:cNvPr>
          <p:cNvSpPr/>
          <p:nvPr/>
        </p:nvSpPr>
        <p:spPr>
          <a:xfrm>
            <a:off x="10507119" y="6254075"/>
            <a:ext cx="237277" cy="23727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949A0B65-9B52-43A8-9332-ECC7BDBC5F49}"/>
              </a:ext>
            </a:extLst>
          </p:cNvPr>
          <p:cNvSpPr/>
          <p:nvPr/>
        </p:nvSpPr>
        <p:spPr>
          <a:xfrm>
            <a:off x="11119199" y="4121313"/>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187B026D-D347-4AD2-8AD0-132E68346D11}"/>
              </a:ext>
            </a:extLst>
          </p:cNvPr>
          <p:cNvSpPr/>
          <p:nvPr/>
        </p:nvSpPr>
        <p:spPr>
          <a:xfrm>
            <a:off x="953907" y="5663025"/>
            <a:ext cx="425949" cy="4259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A6E694B9-42E7-4A54-BA81-C58F36A76E48}"/>
              </a:ext>
            </a:extLst>
          </p:cNvPr>
          <p:cNvSpPr/>
          <p:nvPr/>
        </p:nvSpPr>
        <p:spPr>
          <a:xfrm>
            <a:off x="10475488" y="12183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E2F402B4-D547-440F-8D78-3D433A924D8E}"/>
              </a:ext>
            </a:extLst>
          </p:cNvPr>
          <p:cNvSpPr/>
          <p:nvPr/>
        </p:nvSpPr>
        <p:spPr>
          <a:xfrm>
            <a:off x="7675145" y="5957916"/>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F8DAB116-ED6E-43F2-9AA2-0B3065CEA5AB}"/>
              </a:ext>
            </a:extLst>
          </p:cNvPr>
          <p:cNvSpPr/>
          <p:nvPr/>
        </p:nvSpPr>
        <p:spPr>
          <a:xfrm>
            <a:off x="2534866" y="4686062"/>
            <a:ext cx="268908" cy="2689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8677356A-35D6-4D8D-B2E0-F54598599BCC}"/>
              </a:ext>
            </a:extLst>
          </p:cNvPr>
          <p:cNvSpPr txBox="1"/>
          <p:nvPr/>
        </p:nvSpPr>
        <p:spPr>
          <a:xfrm>
            <a:off x="5275576" y="5712915"/>
            <a:ext cx="1640848" cy="246221"/>
          </a:xfrm>
          <a:prstGeom prst="rect">
            <a:avLst/>
          </a:prstGeom>
          <a:noFill/>
        </p:spPr>
        <p:txBody>
          <a:bodyPr wrap="square" lIns="0" tIns="0" rIns="0" bIns="0" rtlCol="0">
            <a:spAutoFit/>
          </a:bodyPr>
          <a:lstStyle/>
          <a:p>
            <a:pPr algn="ctr"/>
            <a:r>
              <a:rPr lang="zh-CN" altLang="en-US" sz="1600">
                <a:solidFill>
                  <a:srgbClr val="0F2135"/>
                </a:solidFill>
                <a:latin typeface="+mn-ea"/>
              </a:rPr>
              <a:t>汇报人：璞石</a:t>
            </a:r>
          </a:p>
        </p:txBody>
      </p:sp>
      <p:sp>
        <p:nvSpPr>
          <p:cNvPr id="23" name="文本框 22">
            <a:extLst>
              <a:ext uri="{FF2B5EF4-FFF2-40B4-BE49-F238E27FC236}">
                <a16:creationId xmlns:a16="http://schemas.microsoft.com/office/drawing/2014/main" xmlns="" id="{EDCF7278-6506-440C-9B80-2ADC2C8D5FD2}"/>
              </a:ext>
            </a:extLst>
          </p:cNvPr>
          <p:cNvSpPr txBox="1"/>
          <p:nvPr/>
        </p:nvSpPr>
        <p:spPr>
          <a:xfrm>
            <a:off x="5074743" y="6016463"/>
            <a:ext cx="2042514" cy="246221"/>
          </a:xfrm>
          <a:prstGeom prst="rect">
            <a:avLst/>
          </a:prstGeom>
          <a:noFill/>
        </p:spPr>
        <p:txBody>
          <a:bodyPr wrap="square" lIns="0" tIns="0" rIns="0" bIns="0" rtlCol="0">
            <a:spAutoFit/>
          </a:bodyPr>
          <a:lstStyle/>
          <a:p>
            <a:pPr algn="ctr"/>
            <a:r>
              <a:rPr lang="en-US" altLang="zh-CN" sz="1600">
                <a:solidFill>
                  <a:srgbClr val="0F2135"/>
                </a:solidFill>
                <a:latin typeface="+mn-ea"/>
              </a:rPr>
              <a:t>20XX</a:t>
            </a:r>
            <a:r>
              <a:rPr lang="zh-CN" altLang="en-US" sz="1600">
                <a:solidFill>
                  <a:srgbClr val="0F2135"/>
                </a:solidFill>
                <a:latin typeface="+mn-ea"/>
              </a:rPr>
              <a:t>年</a:t>
            </a:r>
            <a:r>
              <a:rPr lang="en-US" altLang="zh-CN" sz="1600">
                <a:solidFill>
                  <a:srgbClr val="0F2135"/>
                </a:solidFill>
                <a:latin typeface="+mn-ea"/>
              </a:rPr>
              <a:t>XX</a:t>
            </a:r>
            <a:r>
              <a:rPr lang="zh-CN" altLang="en-US" sz="1600">
                <a:solidFill>
                  <a:srgbClr val="0F2135"/>
                </a:solidFill>
                <a:latin typeface="+mn-ea"/>
              </a:rPr>
              <a:t>月</a:t>
            </a:r>
            <a:r>
              <a:rPr lang="en-US" altLang="zh-CN" sz="1600">
                <a:solidFill>
                  <a:srgbClr val="0F2135"/>
                </a:solidFill>
                <a:latin typeface="+mn-ea"/>
              </a:rPr>
              <a:t>XX</a:t>
            </a:r>
            <a:r>
              <a:rPr lang="zh-CN" altLang="en-US" sz="1600">
                <a:solidFill>
                  <a:srgbClr val="0F2135"/>
                </a:solidFill>
                <a:latin typeface="+mn-ea"/>
              </a:rPr>
              <a:t>日</a:t>
            </a:r>
          </a:p>
        </p:txBody>
      </p:sp>
      <p:sp>
        <p:nvSpPr>
          <p:cNvPr id="24" name="Oval 32">
            <a:extLst>
              <a:ext uri="{FF2B5EF4-FFF2-40B4-BE49-F238E27FC236}">
                <a16:creationId xmlns:a16="http://schemas.microsoft.com/office/drawing/2014/main" xmlns="" id="{AA1FEEF9-F6E3-431C-BED7-C8538CE8E2BA}"/>
              </a:ext>
            </a:extLst>
          </p:cNvPr>
          <p:cNvSpPr/>
          <p:nvPr/>
        </p:nvSpPr>
        <p:spPr>
          <a:xfrm>
            <a:off x="5890260" y="1700128"/>
            <a:ext cx="468750" cy="468874"/>
          </a:xfrm>
          <a:custGeom>
            <a:avLst/>
            <a:gdLst>
              <a:gd name="T0" fmla="*/ 7682 w 7948"/>
              <a:gd name="T1" fmla="*/ 6783 h 7949"/>
              <a:gd name="T2" fmla="*/ 5299 w 7948"/>
              <a:gd name="T3" fmla="*/ 5962 h 7949"/>
              <a:gd name="T4" fmla="*/ 5331 w 7948"/>
              <a:gd name="T5" fmla="*/ 4819 h 7949"/>
              <a:gd name="T6" fmla="*/ 5842 w 7948"/>
              <a:gd name="T7" fmla="*/ 3675 h 7949"/>
              <a:gd name="T8" fmla="*/ 6062 w 7948"/>
              <a:gd name="T9" fmla="*/ 2499 h 7949"/>
              <a:gd name="T10" fmla="*/ 5782 w 7948"/>
              <a:gd name="T11" fmla="*/ 2087 h 7949"/>
              <a:gd name="T12" fmla="*/ 5560 w 7948"/>
              <a:gd name="T13" fmla="*/ 808 h 7949"/>
              <a:gd name="T14" fmla="*/ 4267 w 7948"/>
              <a:gd name="T15" fmla="*/ 3 h 7949"/>
              <a:gd name="T16" fmla="*/ 3532 w 7948"/>
              <a:gd name="T17" fmla="*/ 224 h 7949"/>
              <a:gd name="T18" fmla="*/ 2166 w 7948"/>
              <a:gd name="T19" fmla="*/ 2087 h 7949"/>
              <a:gd name="T20" fmla="*/ 1886 w 7948"/>
              <a:gd name="T21" fmla="*/ 2499 h 7949"/>
              <a:gd name="T22" fmla="*/ 2106 w 7948"/>
              <a:gd name="T23" fmla="*/ 3675 h 7949"/>
              <a:gd name="T24" fmla="*/ 2617 w 7948"/>
              <a:gd name="T25" fmla="*/ 4819 h 7949"/>
              <a:gd name="T26" fmla="*/ 2649 w 7948"/>
              <a:gd name="T27" fmla="*/ 5963 h 7949"/>
              <a:gd name="T28" fmla="*/ 266 w 7948"/>
              <a:gd name="T29" fmla="*/ 6783 h 7949"/>
              <a:gd name="T30" fmla="*/ 0 w 7948"/>
              <a:gd name="T31" fmla="*/ 7949 h 7949"/>
              <a:gd name="T32" fmla="*/ 7948 w 7948"/>
              <a:gd name="T33" fmla="*/ 7949 h 7949"/>
              <a:gd name="T34" fmla="*/ 7682 w 7948"/>
              <a:gd name="T35" fmla="*/ 6783 h 7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48" h="7949">
                <a:moveTo>
                  <a:pt x="7682" y="6783"/>
                </a:moveTo>
                <a:cubicBezTo>
                  <a:pt x="7334" y="6308"/>
                  <a:pt x="5568" y="6505"/>
                  <a:pt x="5299" y="5962"/>
                </a:cubicBezTo>
                <a:cubicBezTo>
                  <a:pt x="4764" y="4886"/>
                  <a:pt x="4982" y="5086"/>
                  <a:pt x="5331" y="4819"/>
                </a:cubicBezTo>
                <a:cubicBezTo>
                  <a:pt x="5658" y="4569"/>
                  <a:pt x="5642" y="3909"/>
                  <a:pt x="5842" y="3675"/>
                </a:cubicBezTo>
                <a:cubicBezTo>
                  <a:pt x="6045" y="3437"/>
                  <a:pt x="6139" y="2756"/>
                  <a:pt x="6062" y="2499"/>
                </a:cubicBezTo>
                <a:cubicBezTo>
                  <a:pt x="5961" y="2159"/>
                  <a:pt x="5806" y="2344"/>
                  <a:pt x="5782" y="2087"/>
                </a:cubicBezTo>
                <a:cubicBezTo>
                  <a:pt x="5732" y="1533"/>
                  <a:pt x="5872" y="1078"/>
                  <a:pt x="5560" y="808"/>
                </a:cubicBezTo>
                <a:cubicBezTo>
                  <a:pt x="5258" y="548"/>
                  <a:pt x="4881" y="10"/>
                  <a:pt x="4267" y="3"/>
                </a:cubicBezTo>
                <a:cubicBezTo>
                  <a:pt x="4053" y="0"/>
                  <a:pt x="3811" y="64"/>
                  <a:pt x="3532" y="224"/>
                </a:cubicBezTo>
                <a:cubicBezTo>
                  <a:pt x="2208" y="82"/>
                  <a:pt x="2216" y="1533"/>
                  <a:pt x="2166" y="2087"/>
                </a:cubicBezTo>
                <a:cubicBezTo>
                  <a:pt x="2142" y="2344"/>
                  <a:pt x="1987" y="2159"/>
                  <a:pt x="1886" y="2499"/>
                </a:cubicBezTo>
                <a:cubicBezTo>
                  <a:pt x="1809" y="2756"/>
                  <a:pt x="1903" y="3437"/>
                  <a:pt x="2106" y="3675"/>
                </a:cubicBezTo>
                <a:cubicBezTo>
                  <a:pt x="2306" y="3909"/>
                  <a:pt x="2290" y="4569"/>
                  <a:pt x="2617" y="4819"/>
                </a:cubicBezTo>
                <a:cubicBezTo>
                  <a:pt x="2966" y="5086"/>
                  <a:pt x="3184" y="4886"/>
                  <a:pt x="2649" y="5963"/>
                </a:cubicBezTo>
                <a:cubicBezTo>
                  <a:pt x="2380" y="6505"/>
                  <a:pt x="614" y="6308"/>
                  <a:pt x="266" y="6783"/>
                </a:cubicBezTo>
                <a:cubicBezTo>
                  <a:pt x="0" y="7146"/>
                  <a:pt x="0" y="7949"/>
                  <a:pt x="0" y="7949"/>
                </a:cubicBezTo>
                <a:lnTo>
                  <a:pt x="7948" y="7949"/>
                </a:lnTo>
                <a:cubicBezTo>
                  <a:pt x="7948" y="7949"/>
                  <a:pt x="7948" y="7146"/>
                  <a:pt x="7682" y="6783"/>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8000">
                    <a:srgbClr val="7000C4"/>
                  </a:gs>
                  <a:gs pos="86000">
                    <a:srgbClr val="16BEFA"/>
                  </a:gs>
                </a:gsLst>
                <a:lin ang="2400000" scaled="0"/>
              </a:gradFill>
            </a:endParaRPr>
          </a:p>
        </p:txBody>
      </p:sp>
    </p:spTree>
    <p:extLst>
      <p:ext uri="{BB962C8B-B14F-4D97-AF65-F5344CB8AC3E}">
        <p14:creationId xmlns:p14="http://schemas.microsoft.com/office/powerpoint/2010/main" val="3534122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设计规范</a:t>
            </a:r>
          </a:p>
        </p:txBody>
      </p:sp>
      <p:sp>
        <p:nvSpPr>
          <p:cNvPr id="5" name="矩形 4"/>
          <p:cNvSpPr/>
          <p:nvPr/>
        </p:nvSpPr>
        <p:spPr>
          <a:xfrm>
            <a:off x="2721484" y="1899522"/>
            <a:ext cx="762015" cy="8131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0</a:t>
            </a:r>
          </a:p>
          <a:p>
            <a:pPr algn="ctr">
              <a:lnSpc>
                <a:spcPct val="150000"/>
              </a:lnSpc>
            </a:pPr>
            <a:r>
              <a:rPr lang="en-US" altLang="zh-CN" sz="1100"/>
              <a:t>0</a:t>
            </a:r>
          </a:p>
          <a:p>
            <a:pPr algn="ctr">
              <a:lnSpc>
                <a:spcPct val="150000"/>
              </a:lnSpc>
            </a:pPr>
            <a:r>
              <a:rPr lang="en-US" altLang="zh-CN" sz="1100"/>
              <a:t>0</a:t>
            </a:r>
            <a:endParaRPr lang="zh-CN" altLang="en-US" sz="1100"/>
          </a:p>
        </p:txBody>
      </p:sp>
      <p:sp>
        <p:nvSpPr>
          <p:cNvPr id="6" name="矩形 5"/>
          <p:cNvSpPr/>
          <p:nvPr/>
        </p:nvSpPr>
        <p:spPr>
          <a:xfrm>
            <a:off x="3683624" y="1899522"/>
            <a:ext cx="762015" cy="813186"/>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231</a:t>
            </a:r>
          </a:p>
          <a:p>
            <a:pPr algn="ctr">
              <a:lnSpc>
                <a:spcPct val="150000"/>
              </a:lnSpc>
            </a:pPr>
            <a:r>
              <a:rPr lang="en-US" altLang="zh-CN" sz="1100">
                <a:solidFill>
                  <a:schemeClr val="tx1"/>
                </a:solidFill>
              </a:rPr>
              <a:t>230</a:t>
            </a:r>
          </a:p>
          <a:p>
            <a:pPr algn="ctr">
              <a:lnSpc>
                <a:spcPct val="150000"/>
              </a:lnSpc>
            </a:pPr>
            <a:r>
              <a:rPr lang="en-US" altLang="zh-CN" sz="1100">
                <a:solidFill>
                  <a:schemeClr val="tx1"/>
                </a:solidFill>
              </a:rPr>
              <a:t>230</a:t>
            </a:r>
            <a:endParaRPr lang="zh-CN" altLang="en-US" sz="1100">
              <a:solidFill>
                <a:schemeClr val="tx1"/>
              </a:solidFill>
            </a:endParaRPr>
          </a:p>
        </p:txBody>
      </p:sp>
      <p:sp>
        <p:nvSpPr>
          <p:cNvPr id="7" name="矩形 6"/>
          <p:cNvSpPr/>
          <p:nvPr/>
        </p:nvSpPr>
        <p:spPr>
          <a:xfrm>
            <a:off x="4645763" y="1899522"/>
            <a:ext cx="762015" cy="81318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68</a:t>
            </a:r>
          </a:p>
          <a:p>
            <a:pPr algn="ctr">
              <a:lnSpc>
                <a:spcPct val="150000"/>
              </a:lnSpc>
            </a:pPr>
            <a:r>
              <a:rPr lang="en-US" altLang="zh-CN" sz="1100"/>
              <a:t>84</a:t>
            </a:r>
          </a:p>
          <a:p>
            <a:pPr algn="ctr">
              <a:lnSpc>
                <a:spcPct val="150000"/>
              </a:lnSpc>
            </a:pPr>
            <a:r>
              <a:rPr lang="en-US" altLang="zh-CN" sz="1100"/>
              <a:t>106</a:t>
            </a:r>
            <a:endParaRPr lang="zh-CN" altLang="en-US" sz="1100"/>
          </a:p>
        </p:txBody>
      </p:sp>
      <p:sp>
        <p:nvSpPr>
          <p:cNvPr id="8" name="矩形 7"/>
          <p:cNvSpPr/>
          <p:nvPr/>
        </p:nvSpPr>
        <p:spPr>
          <a:xfrm>
            <a:off x="5607904" y="1899522"/>
            <a:ext cx="762015" cy="813186"/>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192</a:t>
            </a:r>
          </a:p>
          <a:p>
            <a:pPr algn="ctr">
              <a:lnSpc>
                <a:spcPct val="150000"/>
              </a:lnSpc>
            </a:pPr>
            <a:r>
              <a:rPr lang="en-US" altLang="zh-CN" sz="1100"/>
              <a:t>0</a:t>
            </a:r>
            <a:endParaRPr lang="zh-CN" altLang="en-US" sz="1100"/>
          </a:p>
        </p:txBody>
      </p:sp>
      <p:sp>
        <p:nvSpPr>
          <p:cNvPr id="9" name="矩形 8"/>
          <p:cNvSpPr/>
          <p:nvPr/>
        </p:nvSpPr>
        <p:spPr>
          <a:xfrm>
            <a:off x="6570043" y="1899522"/>
            <a:ext cx="762015" cy="813186"/>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8</a:t>
            </a:r>
          </a:p>
          <a:p>
            <a:pPr algn="ctr">
              <a:lnSpc>
                <a:spcPct val="150000"/>
              </a:lnSpc>
            </a:pPr>
            <a:r>
              <a:rPr lang="en-US" altLang="zh-CN" sz="1100"/>
              <a:t>8</a:t>
            </a:r>
          </a:p>
          <a:p>
            <a:pPr algn="ctr">
              <a:lnSpc>
                <a:spcPct val="150000"/>
              </a:lnSpc>
            </a:pPr>
            <a:r>
              <a:rPr lang="en-US" altLang="zh-CN" sz="1100"/>
              <a:t>8</a:t>
            </a:r>
            <a:endParaRPr lang="zh-CN" altLang="en-US" sz="1100"/>
          </a:p>
        </p:txBody>
      </p:sp>
      <p:sp>
        <p:nvSpPr>
          <p:cNvPr id="10" name="矩形 9"/>
          <p:cNvSpPr/>
          <p:nvPr/>
        </p:nvSpPr>
        <p:spPr>
          <a:xfrm>
            <a:off x="7532184" y="1899522"/>
            <a:ext cx="762015" cy="813186"/>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192</a:t>
            </a:r>
          </a:p>
          <a:p>
            <a:pPr algn="ctr">
              <a:lnSpc>
                <a:spcPct val="150000"/>
              </a:lnSpc>
            </a:pPr>
            <a:r>
              <a:rPr lang="en-US" altLang="zh-CN" sz="1100"/>
              <a:t>0</a:t>
            </a:r>
            <a:endParaRPr lang="zh-CN" altLang="en-US" sz="1100"/>
          </a:p>
        </p:txBody>
      </p:sp>
      <p:sp>
        <p:nvSpPr>
          <p:cNvPr id="11" name="矩形 10"/>
          <p:cNvSpPr/>
          <p:nvPr/>
        </p:nvSpPr>
        <p:spPr>
          <a:xfrm>
            <a:off x="8494324" y="1899522"/>
            <a:ext cx="762015" cy="813186"/>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8</a:t>
            </a:r>
          </a:p>
          <a:p>
            <a:pPr algn="ctr">
              <a:lnSpc>
                <a:spcPct val="150000"/>
              </a:lnSpc>
            </a:pPr>
            <a:r>
              <a:rPr lang="en-US" altLang="zh-CN" sz="1100"/>
              <a:t>8</a:t>
            </a:r>
          </a:p>
          <a:p>
            <a:pPr algn="ctr">
              <a:lnSpc>
                <a:spcPct val="150000"/>
              </a:lnSpc>
            </a:pPr>
            <a:r>
              <a:rPr lang="en-US" altLang="zh-CN" sz="1100"/>
              <a:t>8</a:t>
            </a:r>
            <a:endParaRPr lang="zh-CN" altLang="en-US" sz="1100"/>
          </a:p>
        </p:txBody>
      </p:sp>
      <p:sp>
        <p:nvSpPr>
          <p:cNvPr id="12" name="矩形 11"/>
          <p:cNvSpPr/>
          <p:nvPr/>
        </p:nvSpPr>
        <p:spPr>
          <a:xfrm>
            <a:off x="9456464" y="1899522"/>
            <a:ext cx="762015" cy="813186"/>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192</a:t>
            </a:r>
          </a:p>
          <a:p>
            <a:pPr algn="ctr">
              <a:lnSpc>
                <a:spcPct val="150000"/>
              </a:lnSpc>
            </a:pPr>
            <a:r>
              <a:rPr lang="en-US" altLang="zh-CN" sz="1100"/>
              <a:t>0</a:t>
            </a:r>
            <a:endParaRPr lang="zh-CN" altLang="en-US" sz="1100"/>
          </a:p>
        </p:txBody>
      </p:sp>
      <p:sp>
        <p:nvSpPr>
          <p:cNvPr id="13" name="矩形 12"/>
          <p:cNvSpPr/>
          <p:nvPr/>
        </p:nvSpPr>
        <p:spPr>
          <a:xfrm>
            <a:off x="10418603" y="1899522"/>
            <a:ext cx="762015" cy="813186"/>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8</a:t>
            </a:r>
          </a:p>
          <a:p>
            <a:pPr algn="ctr">
              <a:lnSpc>
                <a:spcPct val="150000"/>
              </a:lnSpc>
            </a:pPr>
            <a:r>
              <a:rPr lang="en-US" altLang="zh-CN" sz="1100"/>
              <a:t>8</a:t>
            </a:r>
          </a:p>
          <a:p>
            <a:pPr algn="ctr">
              <a:lnSpc>
                <a:spcPct val="150000"/>
              </a:lnSpc>
            </a:pPr>
            <a:r>
              <a:rPr lang="en-US" altLang="zh-CN" sz="1100"/>
              <a:t>8</a:t>
            </a:r>
            <a:endParaRPr lang="zh-CN" altLang="en-US" sz="1100"/>
          </a:p>
        </p:txBody>
      </p:sp>
      <p:sp>
        <p:nvSpPr>
          <p:cNvPr id="14" name="矩形 13"/>
          <p:cNvSpPr/>
          <p:nvPr/>
        </p:nvSpPr>
        <p:spPr>
          <a:xfrm>
            <a:off x="1759344" y="1899522"/>
            <a:ext cx="762015" cy="8131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255</a:t>
            </a:r>
          </a:p>
          <a:p>
            <a:pPr algn="ctr">
              <a:lnSpc>
                <a:spcPct val="150000"/>
              </a:lnSpc>
            </a:pPr>
            <a:r>
              <a:rPr lang="en-US" altLang="zh-CN" sz="1100">
                <a:solidFill>
                  <a:schemeClr val="tx1"/>
                </a:solidFill>
              </a:rPr>
              <a:t>255</a:t>
            </a:r>
          </a:p>
          <a:p>
            <a:pPr algn="ctr">
              <a:lnSpc>
                <a:spcPct val="150000"/>
              </a:lnSpc>
            </a:pPr>
            <a:r>
              <a:rPr lang="en-US" altLang="zh-CN" sz="1100">
                <a:solidFill>
                  <a:schemeClr val="tx1"/>
                </a:solidFill>
              </a:rPr>
              <a:t>255</a:t>
            </a:r>
            <a:endParaRPr lang="zh-CN" altLang="en-US" sz="1100">
              <a:solidFill>
                <a:schemeClr val="tx1"/>
              </a:solidFill>
            </a:endParaRPr>
          </a:p>
        </p:txBody>
      </p:sp>
      <p:sp>
        <p:nvSpPr>
          <p:cNvPr id="16" name="文本框 15"/>
          <p:cNvSpPr txBox="1"/>
          <p:nvPr/>
        </p:nvSpPr>
        <p:spPr>
          <a:xfrm>
            <a:off x="1126684" y="1348390"/>
            <a:ext cx="2956771" cy="400110"/>
          </a:xfrm>
          <a:prstGeom prst="rect">
            <a:avLst/>
          </a:prstGeom>
          <a:noFill/>
        </p:spPr>
        <p:txBody>
          <a:bodyPr wrap="none" rtlCol="0">
            <a:spAutoFit/>
          </a:bodyPr>
          <a:lstStyle/>
          <a:p>
            <a:r>
              <a:rPr lang="zh-CN" altLang="en-US" sz="2000">
                <a:latin typeface="+mj-ea"/>
                <a:ea typeface="+mj-ea"/>
              </a:rPr>
              <a:t>主题色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COLORS</a:t>
            </a:r>
            <a:endParaRPr lang="zh-CN" altLang="en-US" sz="2000">
              <a:solidFill>
                <a:schemeClr val="tx1">
                  <a:lumMod val="50000"/>
                  <a:lumOff val="50000"/>
                </a:schemeClr>
              </a:solidFill>
            </a:endParaRPr>
          </a:p>
        </p:txBody>
      </p:sp>
      <p:sp>
        <p:nvSpPr>
          <p:cNvPr id="18" name="文本框 17"/>
          <p:cNvSpPr txBox="1"/>
          <p:nvPr/>
        </p:nvSpPr>
        <p:spPr>
          <a:xfrm>
            <a:off x="1113013" y="3784894"/>
            <a:ext cx="1005403" cy="338554"/>
          </a:xfrm>
          <a:prstGeom prst="rect">
            <a:avLst/>
          </a:prstGeom>
          <a:solidFill>
            <a:srgbClr val="080808"/>
          </a:solidFill>
          <a:ln>
            <a:noFill/>
          </a:ln>
        </p:spPr>
        <p:txBody>
          <a:bodyPr wrap="square" rtlCol="0">
            <a:spAutoFit/>
          </a:bodyPr>
          <a:lstStyle/>
          <a:p>
            <a:pPr algn="dist"/>
            <a:r>
              <a:rPr lang="zh-CN" altLang="en-US" sz="1600">
                <a:solidFill>
                  <a:schemeClr val="bg1"/>
                </a:solidFill>
              </a:rPr>
              <a:t>英文字体</a:t>
            </a:r>
          </a:p>
        </p:txBody>
      </p:sp>
      <p:sp>
        <p:nvSpPr>
          <p:cNvPr id="19" name="文本框 18"/>
          <p:cNvSpPr txBox="1"/>
          <p:nvPr/>
        </p:nvSpPr>
        <p:spPr>
          <a:xfrm>
            <a:off x="1113013" y="4317579"/>
            <a:ext cx="1005403" cy="338554"/>
          </a:xfrm>
          <a:prstGeom prst="rect">
            <a:avLst/>
          </a:prstGeom>
          <a:solidFill>
            <a:srgbClr val="080808"/>
          </a:solidFill>
          <a:ln>
            <a:noFill/>
          </a:ln>
        </p:spPr>
        <p:txBody>
          <a:bodyPr wrap="square" rtlCol="0">
            <a:spAutoFit/>
          </a:bodyPr>
          <a:lstStyle/>
          <a:p>
            <a:pPr algn="dist"/>
            <a:r>
              <a:rPr lang="zh-CN" altLang="en-US" sz="1600">
                <a:solidFill>
                  <a:schemeClr val="bg1"/>
                </a:solidFill>
              </a:rPr>
              <a:t>中文字体</a:t>
            </a:r>
          </a:p>
        </p:txBody>
      </p:sp>
      <p:sp>
        <p:nvSpPr>
          <p:cNvPr id="21" name="文本框 20"/>
          <p:cNvSpPr txBox="1"/>
          <p:nvPr/>
        </p:nvSpPr>
        <p:spPr>
          <a:xfrm>
            <a:off x="1113013"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封面标题</a:t>
            </a:r>
          </a:p>
        </p:txBody>
      </p:sp>
      <p:sp>
        <p:nvSpPr>
          <p:cNvPr id="22" name="文本框 21"/>
          <p:cNvSpPr txBox="1"/>
          <p:nvPr/>
        </p:nvSpPr>
        <p:spPr>
          <a:xfrm>
            <a:off x="3177662"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内页标题</a:t>
            </a:r>
          </a:p>
        </p:txBody>
      </p:sp>
      <p:sp>
        <p:nvSpPr>
          <p:cNvPr id="23" name="文本框 2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Design  Criteria</a:t>
            </a:r>
            <a:endParaRPr lang="zh-CN" altLang="en-US" sz="1400">
              <a:latin typeface="+mj-ea"/>
              <a:ea typeface="+mj-ea"/>
            </a:endParaRPr>
          </a:p>
        </p:txBody>
      </p:sp>
      <p:sp>
        <p:nvSpPr>
          <p:cNvPr id="27" name="箭头: 五边形 26"/>
          <p:cNvSpPr/>
          <p:nvPr/>
        </p:nvSpPr>
        <p:spPr>
          <a:xfrm>
            <a:off x="1113013" y="1994729"/>
            <a:ext cx="446205" cy="150173"/>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五边形 27"/>
          <p:cNvSpPr/>
          <p:nvPr/>
        </p:nvSpPr>
        <p:spPr>
          <a:xfrm>
            <a:off x="1113013" y="2259215"/>
            <a:ext cx="446205" cy="150173"/>
          </a:xfrm>
          <a:prstGeom prst="homePlat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五边形 28"/>
          <p:cNvSpPr/>
          <p:nvPr/>
        </p:nvSpPr>
        <p:spPr>
          <a:xfrm>
            <a:off x="1113013" y="2518152"/>
            <a:ext cx="446205" cy="150173"/>
          </a:xfrm>
          <a:prstGeom prst="homePlat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13013" y="310762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26684" y="3125430"/>
            <a:ext cx="3044231" cy="400110"/>
          </a:xfrm>
          <a:prstGeom prst="rect">
            <a:avLst/>
          </a:prstGeom>
          <a:noFill/>
        </p:spPr>
        <p:txBody>
          <a:bodyPr wrap="none" rtlCol="0">
            <a:spAutoFit/>
          </a:bodyPr>
          <a:lstStyle/>
          <a:p>
            <a:r>
              <a:rPr lang="zh-CN" altLang="en-US" sz="2000">
                <a:latin typeface="+mj-ea"/>
                <a:ea typeface="+mj-ea"/>
              </a:rPr>
              <a:t>主题字体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FONTS</a:t>
            </a:r>
            <a:endParaRPr lang="zh-CN" altLang="en-US" sz="2000">
              <a:solidFill>
                <a:schemeClr val="tx1">
                  <a:lumMod val="50000"/>
                  <a:lumOff val="50000"/>
                </a:schemeClr>
              </a:solidFill>
            </a:endParaRPr>
          </a:p>
        </p:txBody>
      </p:sp>
      <p:sp>
        <p:nvSpPr>
          <p:cNvPr id="35" name="文本框 34"/>
          <p:cNvSpPr txBox="1"/>
          <p:nvPr/>
        </p:nvSpPr>
        <p:spPr>
          <a:xfrm>
            <a:off x="2396940" y="3783218"/>
            <a:ext cx="2260549" cy="307777"/>
          </a:xfrm>
          <a:prstGeom prst="rect">
            <a:avLst/>
          </a:prstGeom>
          <a:noFill/>
        </p:spPr>
        <p:txBody>
          <a:bodyPr wrap="square">
            <a:spAutoFit/>
          </a:bodyPr>
          <a:lstStyle/>
          <a:p>
            <a:r>
              <a:rPr lang="zh-CN" altLang="en-US" sz="1400"/>
              <a:t>思源黑体 CN Bold</a:t>
            </a:r>
          </a:p>
        </p:txBody>
      </p:sp>
      <p:sp>
        <p:nvSpPr>
          <p:cNvPr id="37" name="文本框 36"/>
          <p:cNvSpPr txBox="1"/>
          <p:nvPr/>
        </p:nvSpPr>
        <p:spPr>
          <a:xfrm>
            <a:off x="4702226" y="3783218"/>
            <a:ext cx="2260549" cy="307777"/>
          </a:xfrm>
          <a:prstGeom prst="rect">
            <a:avLst/>
          </a:prstGeom>
          <a:noFill/>
        </p:spPr>
        <p:txBody>
          <a:bodyPr wrap="square">
            <a:spAutoFit/>
          </a:bodyPr>
          <a:lstStyle/>
          <a:p>
            <a:r>
              <a:rPr lang="zh-CN" altLang="en-US" sz="1400"/>
              <a:t>思源黑体 CN Normal</a:t>
            </a:r>
          </a:p>
        </p:txBody>
      </p:sp>
      <p:sp>
        <p:nvSpPr>
          <p:cNvPr id="38" name="文本框 37"/>
          <p:cNvSpPr txBox="1"/>
          <p:nvPr/>
        </p:nvSpPr>
        <p:spPr>
          <a:xfrm>
            <a:off x="2396940" y="4375335"/>
            <a:ext cx="2260549" cy="307777"/>
          </a:xfrm>
          <a:prstGeom prst="rect">
            <a:avLst/>
          </a:prstGeom>
          <a:noFill/>
        </p:spPr>
        <p:txBody>
          <a:bodyPr wrap="square">
            <a:spAutoFit/>
          </a:bodyPr>
          <a:lstStyle/>
          <a:p>
            <a:r>
              <a:rPr lang="zh-CN" altLang="en-US" sz="1400"/>
              <a:t>思源黑体 CN Bold</a:t>
            </a:r>
          </a:p>
        </p:txBody>
      </p:sp>
      <p:sp>
        <p:nvSpPr>
          <p:cNvPr id="39" name="文本框 38"/>
          <p:cNvSpPr txBox="1"/>
          <p:nvPr/>
        </p:nvSpPr>
        <p:spPr>
          <a:xfrm>
            <a:off x="4702226" y="4375335"/>
            <a:ext cx="2260549" cy="307777"/>
          </a:xfrm>
          <a:prstGeom prst="rect">
            <a:avLst/>
          </a:prstGeom>
          <a:noFill/>
        </p:spPr>
        <p:txBody>
          <a:bodyPr wrap="square">
            <a:spAutoFit/>
          </a:bodyPr>
          <a:lstStyle/>
          <a:p>
            <a:r>
              <a:rPr lang="zh-CN" altLang="en-US" sz="1400"/>
              <a:t>思源黑体 CN Normal</a:t>
            </a:r>
          </a:p>
        </p:txBody>
      </p:sp>
      <p:sp>
        <p:nvSpPr>
          <p:cNvPr id="41" name="文本框 40"/>
          <p:cNvSpPr txBox="1"/>
          <p:nvPr/>
        </p:nvSpPr>
        <p:spPr>
          <a:xfrm>
            <a:off x="7453532" y="4037171"/>
            <a:ext cx="3746055" cy="307777"/>
          </a:xfrm>
          <a:prstGeom prst="rect">
            <a:avLst/>
          </a:prstGeom>
          <a:noFill/>
        </p:spPr>
        <p:txBody>
          <a:bodyPr wrap="square">
            <a:spAutoFit/>
          </a:bodyPr>
          <a:lstStyle/>
          <a:p>
            <a:r>
              <a:rPr lang="zh-CN" altLang="en-US" sz="1400">
                <a:solidFill>
                  <a:schemeClr val="tx1">
                    <a:lumMod val="50000"/>
                    <a:lumOff val="50000"/>
                  </a:schemeClr>
                </a:solidFill>
              </a:rPr>
              <a:t>可以在</a:t>
            </a:r>
            <a:r>
              <a:rPr lang="en-US" altLang="zh-CN" sz="1400">
                <a:solidFill>
                  <a:schemeClr val="tx1">
                    <a:lumMod val="50000"/>
                    <a:lumOff val="50000"/>
                  </a:schemeClr>
                </a:solidFill>
              </a:rPr>
              <a:t>【</a:t>
            </a:r>
            <a:r>
              <a:rPr lang="zh-CN" altLang="en-US" sz="1400">
                <a:solidFill>
                  <a:schemeClr val="tx1">
                    <a:lumMod val="50000"/>
                    <a:lumOff val="50000"/>
                  </a:schemeClr>
                </a:solidFill>
              </a:rPr>
              <a:t>设计</a:t>
            </a:r>
            <a:r>
              <a:rPr lang="en-US" altLang="zh-CN" sz="1400">
                <a:solidFill>
                  <a:schemeClr val="tx1">
                    <a:lumMod val="50000"/>
                    <a:lumOff val="50000"/>
                  </a:schemeClr>
                </a:solidFill>
              </a:rPr>
              <a:t>】</a:t>
            </a:r>
            <a:r>
              <a:rPr lang="zh-CN" altLang="en-US" sz="1400">
                <a:solidFill>
                  <a:schemeClr val="tx1">
                    <a:lumMod val="50000"/>
                    <a:lumOff val="50000"/>
                  </a:schemeClr>
                </a:solidFill>
              </a:rPr>
              <a:t>菜单</a:t>
            </a:r>
            <a:r>
              <a:rPr lang="en-US" altLang="zh-CN" sz="1400">
                <a:solidFill>
                  <a:schemeClr val="tx1">
                    <a:lumMod val="50000"/>
                    <a:lumOff val="50000"/>
                  </a:schemeClr>
                </a:solidFill>
              </a:rPr>
              <a:t>【</a:t>
            </a:r>
            <a:r>
              <a:rPr lang="zh-CN" altLang="en-US" sz="1400">
                <a:solidFill>
                  <a:schemeClr val="tx1">
                    <a:lumMod val="50000"/>
                    <a:lumOff val="50000"/>
                  </a:schemeClr>
                </a:solidFill>
              </a:rPr>
              <a:t>字体</a:t>
            </a:r>
            <a:r>
              <a:rPr lang="en-US" altLang="zh-CN" sz="1400">
                <a:solidFill>
                  <a:schemeClr val="tx1">
                    <a:lumMod val="50000"/>
                    <a:lumOff val="50000"/>
                  </a:schemeClr>
                </a:solidFill>
              </a:rPr>
              <a:t>】</a:t>
            </a:r>
            <a:r>
              <a:rPr lang="zh-CN" altLang="en-US" sz="1400">
                <a:solidFill>
                  <a:schemeClr val="tx1">
                    <a:lumMod val="50000"/>
                    <a:lumOff val="50000"/>
                  </a:schemeClr>
                </a:solidFill>
              </a:rPr>
              <a:t>中改变</a:t>
            </a:r>
          </a:p>
        </p:txBody>
      </p:sp>
      <p:sp>
        <p:nvSpPr>
          <p:cNvPr id="44" name="任意多边形: 形状 43"/>
          <p:cNvSpPr/>
          <p:nvPr/>
        </p:nvSpPr>
        <p:spPr>
          <a:xfrm>
            <a:off x="7138476" y="3766523"/>
            <a:ext cx="4037525" cy="889610"/>
          </a:xfrm>
          <a:custGeom>
            <a:avLst/>
            <a:gdLst>
              <a:gd name="connsiteX0" fmla="*/ 205593 w 4037525"/>
              <a:gd name="connsiteY0" fmla="*/ 0 h 889610"/>
              <a:gd name="connsiteX1" fmla="*/ 4037525 w 4037525"/>
              <a:gd name="connsiteY1" fmla="*/ 0 h 889610"/>
              <a:gd name="connsiteX2" fmla="*/ 4037525 w 4037525"/>
              <a:gd name="connsiteY2" fmla="*/ 889610 h 889610"/>
              <a:gd name="connsiteX3" fmla="*/ 205593 w 4037525"/>
              <a:gd name="connsiteY3" fmla="*/ 889610 h 889610"/>
              <a:gd name="connsiteX4" fmla="*/ 205593 w 4037525"/>
              <a:gd name="connsiteY4" fmla="*/ 545028 h 889610"/>
              <a:gd name="connsiteX5" fmla="*/ 0 w 4037525"/>
              <a:gd name="connsiteY5" fmla="*/ 425783 h 889610"/>
              <a:gd name="connsiteX6" fmla="*/ 205593 w 4037525"/>
              <a:gd name="connsiteY6" fmla="*/ 306539 h 88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7525" h="889610">
                <a:moveTo>
                  <a:pt x="205593" y="0"/>
                </a:moveTo>
                <a:lnTo>
                  <a:pt x="4037525" y="0"/>
                </a:lnTo>
                <a:lnTo>
                  <a:pt x="4037525" y="889610"/>
                </a:lnTo>
                <a:lnTo>
                  <a:pt x="205593" y="889610"/>
                </a:lnTo>
                <a:lnTo>
                  <a:pt x="205593" y="545028"/>
                </a:lnTo>
                <a:lnTo>
                  <a:pt x="0" y="425783"/>
                </a:lnTo>
                <a:lnTo>
                  <a:pt x="205593" y="306539"/>
                </a:ln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p:cNvSpPr/>
          <p:nvPr/>
        </p:nvSpPr>
        <p:spPr>
          <a:xfrm>
            <a:off x="1113013" y="4940790"/>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126684" y="4958597"/>
            <a:ext cx="2505173" cy="400110"/>
          </a:xfrm>
          <a:prstGeom prst="rect">
            <a:avLst/>
          </a:prstGeom>
          <a:noFill/>
        </p:spPr>
        <p:txBody>
          <a:bodyPr wrap="none" rtlCol="0">
            <a:spAutoFit/>
          </a:bodyPr>
          <a:lstStyle/>
          <a:p>
            <a:r>
              <a:rPr lang="zh-CN" altLang="en-US" sz="2000">
                <a:latin typeface="+mj-ea"/>
                <a:ea typeface="+mj-ea"/>
              </a:rPr>
              <a:t>字号大小  </a:t>
            </a:r>
            <a:r>
              <a:rPr lang="en-US" altLang="zh-CN" sz="2000">
                <a:solidFill>
                  <a:schemeClr val="tx1">
                    <a:lumMod val="50000"/>
                    <a:lumOff val="50000"/>
                  </a:schemeClr>
                </a:solidFill>
              </a:rPr>
              <a:t>TYPE SIZE</a:t>
            </a:r>
            <a:endParaRPr lang="zh-CN" altLang="en-US" sz="2000">
              <a:solidFill>
                <a:schemeClr val="tx1">
                  <a:lumMod val="50000"/>
                  <a:lumOff val="50000"/>
                </a:schemeClr>
              </a:solidFill>
            </a:endParaRPr>
          </a:p>
        </p:txBody>
      </p:sp>
      <p:sp>
        <p:nvSpPr>
          <p:cNvPr id="49" name="文本框 48"/>
          <p:cNvSpPr txBox="1"/>
          <p:nvPr/>
        </p:nvSpPr>
        <p:spPr>
          <a:xfrm>
            <a:off x="5242311"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段落标题</a:t>
            </a:r>
          </a:p>
        </p:txBody>
      </p:sp>
      <p:sp>
        <p:nvSpPr>
          <p:cNvPr id="50" name="文本框 49"/>
          <p:cNvSpPr txBox="1"/>
          <p:nvPr/>
        </p:nvSpPr>
        <p:spPr>
          <a:xfrm>
            <a:off x="7306960"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正文</a:t>
            </a:r>
          </a:p>
        </p:txBody>
      </p:sp>
      <p:sp>
        <p:nvSpPr>
          <p:cNvPr id="51" name="文本框 50"/>
          <p:cNvSpPr txBox="1"/>
          <p:nvPr/>
        </p:nvSpPr>
        <p:spPr>
          <a:xfrm>
            <a:off x="9371610"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注释</a:t>
            </a:r>
          </a:p>
        </p:txBody>
      </p:sp>
      <p:sp>
        <p:nvSpPr>
          <p:cNvPr id="52" name="矩形 51"/>
          <p:cNvSpPr/>
          <p:nvPr/>
        </p:nvSpPr>
        <p:spPr>
          <a:xfrm>
            <a:off x="2127652"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60</a:t>
            </a:r>
            <a:endParaRPr lang="zh-CN" altLang="en-US" sz="1400">
              <a:solidFill>
                <a:schemeClr val="tx1">
                  <a:lumMod val="65000"/>
                  <a:lumOff val="35000"/>
                </a:schemeClr>
              </a:solidFill>
            </a:endParaRPr>
          </a:p>
        </p:txBody>
      </p:sp>
      <p:sp>
        <p:nvSpPr>
          <p:cNvPr id="53" name="矩形 52"/>
          <p:cNvSpPr/>
          <p:nvPr/>
        </p:nvSpPr>
        <p:spPr>
          <a:xfrm>
            <a:off x="4190374"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32</a:t>
            </a:r>
            <a:endParaRPr lang="zh-CN" altLang="en-US" sz="1400">
              <a:solidFill>
                <a:schemeClr val="tx1">
                  <a:lumMod val="65000"/>
                  <a:lumOff val="35000"/>
                </a:schemeClr>
              </a:solidFill>
            </a:endParaRPr>
          </a:p>
        </p:txBody>
      </p:sp>
      <p:sp>
        <p:nvSpPr>
          <p:cNvPr id="54" name="矩形 53"/>
          <p:cNvSpPr/>
          <p:nvPr/>
        </p:nvSpPr>
        <p:spPr>
          <a:xfrm>
            <a:off x="6253096"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20</a:t>
            </a:r>
            <a:endParaRPr lang="zh-CN" altLang="en-US" sz="1400">
              <a:solidFill>
                <a:schemeClr val="tx1">
                  <a:lumMod val="65000"/>
                  <a:lumOff val="35000"/>
                </a:schemeClr>
              </a:solidFill>
            </a:endParaRPr>
          </a:p>
        </p:txBody>
      </p:sp>
      <p:sp>
        <p:nvSpPr>
          <p:cNvPr id="55" name="矩形 54"/>
          <p:cNvSpPr/>
          <p:nvPr/>
        </p:nvSpPr>
        <p:spPr>
          <a:xfrm>
            <a:off x="8309468"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12</a:t>
            </a:r>
            <a:endParaRPr lang="zh-CN" altLang="en-US" sz="1400">
              <a:solidFill>
                <a:schemeClr val="tx1">
                  <a:lumMod val="65000"/>
                  <a:lumOff val="35000"/>
                </a:schemeClr>
              </a:solidFill>
            </a:endParaRPr>
          </a:p>
        </p:txBody>
      </p:sp>
      <p:sp>
        <p:nvSpPr>
          <p:cNvPr id="56" name="矩形 55"/>
          <p:cNvSpPr/>
          <p:nvPr/>
        </p:nvSpPr>
        <p:spPr>
          <a:xfrm>
            <a:off x="10365840"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8</a:t>
            </a:r>
            <a:endParaRPr lang="zh-CN" altLang="en-US" sz="1400">
              <a:solidFill>
                <a:schemeClr val="tx1">
                  <a:lumMod val="65000"/>
                  <a:lumOff val="35000"/>
                </a:schemeClr>
              </a:solidFill>
            </a:endParaRPr>
          </a:p>
        </p:txBody>
      </p:sp>
      <p:sp>
        <p:nvSpPr>
          <p:cNvPr id="57" name="矩形 56"/>
          <p:cNvSpPr/>
          <p:nvPr/>
        </p:nvSpPr>
        <p:spPr>
          <a:xfrm>
            <a:off x="1126684" y="1702781"/>
            <a:ext cx="89261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26683" y="3495447"/>
            <a:ext cx="1174557" cy="46898"/>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6683" y="5326143"/>
            <a:ext cx="1174557" cy="46898"/>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16883" y="1873270"/>
            <a:ext cx="10279768" cy="705193"/>
          </a:xfrm>
          <a:prstGeom prst="rect">
            <a:avLst/>
          </a:prstGeom>
          <a:noFill/>
        </p:spPr>
        <p:txBody>
          <a:bodyPr wrap="square" rtlCol="0">
            <a:spAutoFit/>
          </a:bodyPr>
          <a:lstStyle/>
          <a:p>
            <a:pPr>
              <a:lnSpc>
                <a:spcPct val="150000"/>
              </a:lnSpc>
            </a:pPr>
            <a:r>
              <a:rPr lang="zh-CN" altLang="en-US" sz="1400"/>
              <a:t>文稿</a:t>
            </a:r>
            <a:r>
              <a:rPr lang="zh-CN" altLang="en-US" sz="1400" dirty="0"/>
              <a:t>中图片的插入有两种方式，第一种是直接将图片插入到幻灯片内，第二种是将图片填充进形状中。针对第一种，选中图片，右键在菜单中选择更改图片即可。针对第二种，选中图片（形状），右键设置图片格式，修改填充的图片。</a:t>
            </a:r>
            <a:endParaRPr lang="zh-CN" altLang="en-US" dirty="0"/>
          </a:p>
        </p:txBody>
      </p:sp>
      <p:sp>
        <p:nvSpPr>
          <p:cNvPr id="7" name="文本框 6"/>
          <p:cNvSpPr txBox="1"/>
          <p:nvPr/>
        </p:nvSpPr>
        <p:spPr>
          <a:xfrm>
            <a:off x="1016882" y="3292276"/>
            <a:ext cx="10163736" cy="382028"/>
          </a:xfrm>
          <a:prstGeom prst="rect">
            <a:avLst/>
          </a:prstGeom>
          <a:noFill/>
        </p:spPr>
        <p:txBody>
          <a:bodyPr wrap="square" rtlCol="0">
            <a:spAutoFit/>
          </a:bodyPr>
          <a:lstStyle/>
          <a:p>
            <a:pPr>
              <a:lnSpc>
                <a:spcPct val="150000"/>
              </a:lnSpc>
            </a:pPr>
            <a:r>
              <a:rPr lang="zh-CN" altLang="en-US" sz="1400"/>
              <a:t>点击</a:t>
            </a:r>
            <a:r>
              <a:rPr lang="zh-CN" altLang="en-US" sz="1400" dirty="0"/>
              <a:t>视图</a:t>
            </a:r>
            <a:r>
              <a:rPr lang="en-US" altLang="zh-CN" sz="1400" dirty="0"/>
              <a:t>-</a:t>
            </a:r>
            <a:r>
              <a:rPr lang="zh-CN" altLang="en-US" sz="1400" dirty="0"/>
              <a:t>进入幻灯片母版视图，可以在这里修改封面、过渡页、目录页的设计，还可以修改页码的格式，</a:t>
            </a:r>
            <a:r>
              <a:rPr lang="en-US" altLang="zh-CN" sz="1400" dirty="0"/>
              <a:t>logo</a:t>
            </a:r>
            <a:r>
              <a:rPr lang="zh-CN" altLang="en-US" sz="1400" dirty="0"/>
              <a:t>等元素。</a:t>
            </a:r>
          </a:p>
        </p:txBody>
      </p:sp>
      <p:sp>
        <p:nvSpPr>
          <p:cNvPr id="11" name="文本框 10"/>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修改指南</a:t>
            </a:r>
          </a:p>
        </p:txBody>
      </p:sp>
      <p:sp>
        <p:nvSpPr>
          <p:cNvPr id="13" name="文本框 1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The guide to modify</a:t>
            </a:r>
          </a:p>
        </p:txBody>
      </p:sp>
      <p:sp>
        <p:nvSpPr>
          <p:cNvPr id="14" name="矩形 13"/>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26684" y="1348390"/>
            <a:ext cx="1210588" cy="400110"/>
          </a:xfrm>
          <a:prstGeom prst="rect">
            <a:avLst/>
          </a:prstGeom>
          <a:noFill/>
        </p:spPr>
        <p:txBody>
          <a:bodyPr wrap="none" rtlCol="0">
            <a:spAutoFit/>
          </a:bodyPr>
          <a:lstStyle/>
          <a:p>
            <a:r>
              <a:rPr lang="zh-CN" altLang="en-US" sz="2000">
                <a:latin typeface="+mj-ea"/>
                <a:ea typeface="+mj-ea"/>
              </a:rPr>
              <a:t>修改图片</a:t>
            </a:r>
            <a:endParaRPr lang="zh-CN" altLang="en-US" sz="2000">
              <a:solidFill>
                <a:schemeClr val="tx1">
                  <a:lumMod val="50000"/>
                  <a:lumOff val="50000"/>
                </a:schemeClr>
              </a:solidFill>
            </a:endParaRPr>
          </a:p>
        </p:txBody>
      </p:sp>
      <p:sp>
        <p:nvSpPr>
          <p:cNvPr id="16" name="矩形 15"/>
          <p:cNvSpPr/>
          <p:nvPr/>
        </p:nvSpPr>
        <p:spPr>
          <a:xfrm>
            <a:off x="1126684" y="1702781"/>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3013" y="276218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126684" y="2779993"/>
            <a:ext cx="1210588" cy="400110"/>
          </a:xfrm>
          <a:prstGeom prst="rect">
            <a:avLst/>
          </a:prstGeom>
          <a:noFill/>
        </p:spPr>
        <p:txBody>
          <a:bodyPr wrap="none" rtlCol="0">
            <a:spAutoFit/>
          </a:bodyPr>
          <a:lstStyle/>
          <a:p>
            <a:r>
              <a:rPr lang="zh-CN" altLang="en-US" sz="2000">
                <a:latin typeface="+mj-ea"/>
                <a:ea typeface="+mj-ea"/>
              </a:rPr>
              <a:t>修改母版</a:t>
            </a:r>
            <a:endParaRPr lang="zh-CN" altLang="en-US" sz="2000">
              <a:solidFill>
                <a:schemeClr val="tx1">
                  <a:lumMod val="50000"/>
                  <a:lumOff val="50000"/>
                </a:schemeClr>
              </a:solidFill>
            </a:endParaRPr>
          </a:p>
        </p:txBody>
      </p:sp>
      <p:sp>
        <p:nvSpPr>
          <p:cNvPr id="19" name="矩形 18"/>
          <p:cNvSpPr/>
          <p:nvPr/>
        </p:nvSpPr>
        <p:spPr>
          <a:xfrm>
            <a:off x="1126684" y="313438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16882" y="4424006"/>
            <a:ext cx="10163736" cy="382028"/>
          </a:xfrm>
          <a:prstGeom prst="rect">
            <a:avLst/>
          </a:prstGeom>
          <a:noFill/>
        </p:spPr>
        <p:txBody>
          <a:bodyPr wrap="square" rtlCol="0">
            <a:spAutoFit/>
          </a:bodyPr>
          <a:lstStyle/>
          <a:p>
            <a:pPr>
              <a:lnSpc>
                <a:spcPct val="150000"/>
              </a:lnSpc>
            </a:pPr>
            <a:r>
              <a:rPr lang="zh-CN" altLang="en-US" sz="1400"/>
              <a:t>点击设计</a:t>
            </a:r>
            <a:r>
              <a:rPr lang="en-US" altLang="zh-CN" sz="1400"/>
              <a:t>-</a:t>
            </a:r>
            <a:r>
              <a:rPr lang="zh-CN" altLang="en-US" sz="1400"/>
              <a:t>变体下拉三角找到颜色，可以选择已有的主题颜色，也可以自定义主题颜色。</a:t>
            </a:r>
            <a:endParaRPr lang="zh-CN" altLang="en-US" sz="1400" dirty="0"/>
          </a:p>
        </p:txBody>
      </p:sp>
      <p:sp>
        <p:nvSpPr>
          <p:cNvPr id="21" name="矩形 20"/>
          <p:cNvSpPr/>
          <p:nvPr/>
        </p:nvSpPr>
        <p:spPr>
          <a:xfrm>
            <a:off x="1113013" y="389391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126684" y="3911723"/>
            <a:ext cx="1210588" cy="400110"/>
          </a:xfrm>
          <a:prstGeom prst="rect">
            <a:avLst/>
          </a:prstGeom>
          <a:noFill/>
        </p:spPr>
        <p:txBody>
          <a:bodyPr wrap="none" rtlCol="0">
            <a:spAutoFit/>
          </a:bodyPr>
          <a:lstStyle/>
          <a:p>
            <a:r>
              <a:rPr lang="zh-CN" altLang="en-US" sz="2000">
                <a:latin typeface="+mj-ea"/>
                <a:ea typeface="+mj-ea"/>
              </a:rPr>
              <a:t>修改配色</a:t>
            </a:r>
            <a:endParaRPr lang="zh-CN" altLang="en-US" sz="2000">
              <a:solidFill>
                <a:schemeClr val="tx1">
                  <a:lumMod val="50000"/>
                  <a:lumOff val="50000"/>
                </a:schemeClr>
              </a:solidFill>
            </a:endParaRPr>
          </a:p>
        </p:txBody>
      </p:sp>
      <p:sp>
        <p:nvSpPr>
          <p:cNvPr id="23" name="矩形 22"/>
          <p:cNvSpPr/>
          <p:nvPr/>
        </p:nvSpPr>
        <p:spPr>
          <a:xfrm>
            <a:off x="1126684" y="426611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16882" y="5556292"/>
            <a:ext cx="10163736" cy="382028"/>
          </a:xfrm>
          <a:prstGeom prst="rect">
            <a:avLst/>
          </a:prstGeom>
          <a:noFill/>
        </p:spPr>
        <p:txBody>
          <a:bodyPr wrap="square" rtlCol="0">
            <a:spAutoFit/>
          </a:bodyPr>
          <a:lstStyle/>
          <a:p>
            <a:pPr>
              <a:lnSpc>
                <a:spcPct val="150000"/>
              </a:lnSpc>
            </a:pPr>
            <a:r>
              <a:rPr lang="zh-CN" altLang="en-US" sz="1400"/>
              <a:t>点击开始</a:t>
            </a:r>
            <a:r>
              <a:rPr lang="en-US" altLang="zh-CN" sz="1400"/>
              <a:t>-</a:t>
            </a:r>
            <a:r>
              <a:rPr lang="zh-CN" altLang="en-US" sz="1400"/>
              <a:t>替换下拉三角找到替换字体，可以将已有字体替换为新字体。</a:t>
            </a:r>
            <a:endParaRPr lang="zh-CN" altLang="en-US" sz="1400" dirty="0"/>
          </a:p>
        </p:txBody>
      </p:sp>
      <p:sp>
        <p:nvSpPr>
          <p:cNvPr id="25" name="矩形 24"/>
          <p:cNvSpPr/>
          <p:nvPr/>
        </p:nvSpPr>
        <p:spPr>
          <a:xfrm>
            <a:off x="1113013" y="5026202"/>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26684" y="5044009"/>
            <a:ext cx="1210588" cy="400110"/>
          </a:xfrm>
          <a:prstGeom prst="rect">
            <a:avLst/>
          </a:prstGeom>
          <a:noFill/>
        </p:spPr>
        <p:txBody>
          <a:bodyPr wrap="none" rtlCol="0">
            <a:spAutoFit/>
          </a:bodyPr>
          <a:lstStyle/>
          <a:p>
            <a:r>
              <a:rPr lang="zh-CN" altLang="en-US" sz="2000">
                <a:latin typeface="+mj-ea"/>
                <a:ea typeface="+mj-ea"/>
              </a:rPr>
              <a:t>修改字体</a:t>
            </a:r>
            <a:endParaRPr lang="zh-CN" altLang="en-US" sz="2000">
              <a:solidFill>
                <a:schemeClr val="tx1">
                  <a:lumMod val="50000"/>
                  <a:lumOff val="50000"/>
                </a:schemeClr>
              </a:solidFill>
            </a:endParaRPr>
          </a:p>
        </p:txBody>
      </p:sp>
      <p:sp>
        <p:nvSpPr>
          <p:cNvPr id="27" name="矩形 26"/>
          <p:cNvSpPr/>
          <p:nvPr/>
        </p:nvSpPr>
        <p:spPr>
          <a:xfrm>
            <a:off x="1126684" y="5398400"/>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73100" y="1804110"/>
            <a:ext cx="10845800" cy="1854226"/>
          </a:xfrm>
          <a:prstGeom prst="rect">
            <a:avLst/>
          </a:prstGeom>
        </p:spPr>
        <p:txBody>
          <a:bodyPr wrap="square">
            <a:spAutoFit/>
          </a:bodyPr>
          <a:lstStyle/>
          <a:p>
            <a:pPr marL="342900" indent="-342900">
              <a:lnSpc>
                <a:spcPct val="150000"/>
              </a:lnSpc>
              <a:spcBef>
                <a:spcPts val="300"/>
              </a:spcBef>
              <a:spcAft>
                <a:spcPts val="400"/>
              </a:spcAft>
              <a:buFont typeface="+mj-lt"/>
              <a:buAutoNum type="arabicPeriod"/>
            </a:pPr>
            <a:r>
              <a:rPr lang="zh-CN" altLang="en-US" sz="1400" dirty="0"/>
              <a:t>本作品受</a:t>
            </a:r>
            <a:r>
              <a:rPr lang="en-US" altLang="zh-CN" sz="1400" dirty="0"/>
              <a:t>《</a:t>
            </a:r>
            <a:r>
              <a:rPr lang="zh-CN" altLang="en-US" sz="1400" dirty="0"/>
              <a:t>中华人民共和国著作权法</a:t>
            </a:r>
            <a:r>
              <a:rPr lang="en-US" altLang="zh-CN" sz="1400" dirty="0"/>
              <a:t>》</a:t>
            </a:r>
            <a:r>
              <a:rPr lang="zh-CN" altLang="en-US" sz="1400" dirty="0"/>
              <a:t>和</a:t>
            </a:r>
            <a:r>
              <a:rPr lang="en-US" altLang="zh-CN" sz="1400" dirty="0"/>
              <a:t>《</a:t>
            </a:r>
            <a:r>
              <a:rPr lang="zh-CN" altLang="en-US" sz="1400" dirty="0"/>
              <a:t>世界版权公约</a:t>
            </a:r>
            <a:r>
              <a:rPr lang="en-US" altLang="zh-CN" sz="1400" dirty="0"/>
              <a:t>》</a:t>
            </a:r>
            <a:r>
              <a:rPr lang="zh-CN" altLang="en-US" sz="1400" dirty="0"/>
              <a:t>的保护，作品的所有权、版权和著作权归作者所有，您购买的是作品的使用权，但非作品的独家使用权；</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本作品只供购买者自己使用，任何单位或个人不可以以任何形式再次销售、传播，请勿以身试法，违者必究；</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作品中的素材（如图片、图标、图形等）为无版权要求网站免费获取、软件附带或作者创作，不收取任何费用，作为案例展示以供您参考，您可以使用，也可以依据您的作品需求，选择更合适的素材。</a:t>
            </a:r>
          </a:p>
        </p:txBody>
      </p:sp>
      <p:sp>
        <p:nvSpPr>
          <p:cNvPr id="7" name="矩形 6"/>
          <p:cNvSpPr/>
          <p:nvPr/>
        </p:nvSpPr>
        <p:spPr>
          <a:xfrm>
            <a:off x="673100" y="4331556"/>
            <a:ext cx="10674169" cy="1794510"/>
          </a:xfrm>
          <a:prstGeom prst="rect">
            <a:avLst/>
          </a:prstGeom>
        </p:spPr>
        <p:txBody>
          <a:bodyPr wrap="square">
            <a:spAutoFit/>
          </a:bodyPr>
          <a:lstStyle/>
          <a:p>
            <a:pPr marL="228600" indent="-228600">
              <a:lnSpc>
                <a:spcPct val="150000"/>
              </a:lnSpc>
              <a:spcBef>
                <a:spcPts val="300"/>
              </a:spcBef>
              <a:spcAft>
                <a:spcPts val="400"/>
              </a:spcAft>
              <a:buFont typeface="+mj-lt"/>
              <a:buAutoNum type="arabicPeriod"/>
            </a:pPr>
            <a:r>
              <a:rPr lang="zh-CN" altLang="en-US" sz="1100" dirty="0"/>
              <a:t>This work is protected by the Copyright Law of the People's Republic of China and the World Copyright Convention, the ownership, copyright and copyright of the work belong to the author, you purchased the right to use the work, but not the exclusive right to use the work;</a:t>
            </a:r>
          </a:p>
          <a:p>
            <a:pPr marL="228600" indent="-228600">
              <a:lnSpc>
                <a:spcPct val="150000"/>
              </a:lnSpc>
              <a:spcBef>
                <a:spcPts val="300"/>
              </a:spcBef>
              <a:spcAft>
                <a:spcPts val="400"/>
              </a:spcAft>
              <a:buFont typeface="+mj-lt"/>
              <a:buAutoNum type="arabicPeriod"/>
            </a:pPr>
            <a:r>
              <a:rPr lang="zh-CN" altLang="en-US" sz="1100" dirty="0"/>
              <a:t>This work is only for the buyer's own use, any unit or individual may not be in any form of re-sale, dissemination, do not try the law, violators must be investigated;</a:t>
            </a:r>
          </a:p>
          <a:p>
            <a:pPr marL="228600" indent="-228600">
              <a:lnSpc>
                <a:spcPct val="150000"/>
              </a:lnSpc>
              <a:spcBef>
                <a:spcPts val="300"/>
              </a:spcBef>
              <a:spcAft>
                <a:spcPts val="400"/>
              </a:spcAft>
              <a:buFont typeface="+mj-lt"/>
              <a:buAutoNum type="arabicPeriod"/>
            </a:pPr>
            <a:r>
              <a:rPr lang="zh-CN" altLang="en-US" sz="1100" dirty="0"/>
              <a:t>The material in the work (e.g. pictures, icons, graphics, etc.) is freely available for non-copyright-required websites, software comes with or author creations, at no charge, as a case presentation for your reference, you can use, or you can choose more appropriate material according to the needs of your work.</a:t>
            </a:r>
          </a:p>
        </p:txBody>
      </p:sp>
      <p:sp>
        <p:nvSpPr>
          <p:cNvPr id="8" name="文本框 7"/>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版权声明</a:t>
            </a:r>
          </a:p>
        </p:txBody>
      </p:sp>
      <p:sp>
        <p:nvSpPr>
          <p:cNvPr id="9" name="文本框 8"/>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Copyright Notice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1727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useBgFill="1">
        <p:nvSpPr>
          <p:cNvPr id="2" name="矩形 1"/>
          <p:cNvSpPr/>
          <p:nvPr/>
        </p:nvSpPr>
        <p:spPr>
          <a:xfrm>
            <a:off x="526520" y="4949309"/>
            <a:ext cx="5455724" cy="1200329"/>
          </a:xfrm>
          <a:prstGeom prst="rect">
            <a:avLst/>
          </a:prstGeom>
        </p:spPr>
        <p:txBody>
          <a:bodyPr wrap="none">
            <a:spAutoFit/>
          </a:bodyPr>
          <a:lstStyle/>
          <a:p>
            <a:r>
              <a:rPr lang="zh-CN" altLang="en-US" dirty="0">
                <a:hlinkClick r:id="rId2"/>
              </a:rPr>
              <a:t>璞石</a:t>
            </a:r>
            <a:r>
              <a:rPr lang="en-US" altLang="zh-CN" dirty="0" smtClean="0">
                <a:hlinkClick r:id="rId2"/>
              </a:rPr>
              <a:t>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90846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75" name="图表 74">
            <a:extLst>
              <a:ext uri="{FF2B5EF4-FFF2-40B4-BE49-F238E27FC236}">
                <a16:creationId xmlns:a16="http://schemas.microsoft.com/office/drawing/2014/main" xmlns="" id="{A1F91C49-3BE9-4B24-8884-065B7EEDCA24}"/>
              </a:ext>
            </a:extLst>
          </p:cNvPr>
          <p:cNvGraphicFramePr/>
          <p:nvPr/>
        </p:nvGraphicFramePr>
        <p:xfrm>
          <a:off x="5273728" y="1001388"/>
          <a:ext cx="6261100" cy="5418667"/>
        </p:xfrm>
        <a:graphic>
          <a:graphicData uri="http://schemas.openxmlformats.org/drawingml/2006/chart">
            <c:chart xmlns:c="http://schemas.openxmlformats.org/drawingml/2006/chart" xmlns:r="http://schemas.openxmlformats.org/officeDocument/2006/relationships" r:id="rId2"/>
          </a:graphicData>
        </a:graphic>
      </p:graphicFrame>
      <p:grpSp>
        <p:nvGrpSpPr>
          <p:cNvPr id="76" name="组合 75">
            <a:extLst>
              <a:ext uri="{FF2B5EF4-FFF2-40B4-BE49-F238E27FC236}">
                <a16:creationId xmlns:a16="http://schemas.microsoft.com/office/drawing/2014/main" xmlns="" id="{DB267D00-5FE3-4CAF-A1AC-44B535682642}"/>
              </a:ext>
            </a:extLst>
          </p:cNvPr>
          <p:cNvGrpSpPr/>
          <p:nvPr/>
        </p:nvGrpSpPr>
        <p:grpSpPr>
          <a:xfrm>
            <a:off x="695325" y="1198896"/>
            <a:ext cx="4549775" cy="1582504"/>
            <a:chOff x="6946900" y="2640202"/>
            <a:chExt cx="4549775" cy="1582504"/>
          </a:xfrm>
        </p:grpSpPr>
        <p:sp>
          <p:nvSpPr>
            <p:cNvPr id="77" name="文本框 76">
              <a:extLst>
                <a:ext uri="{FF2B5EF4-FFF2-40B4-BE49-F238E27FC236}">
                  <a16:creationId xmlns:a16="http://schemas.microsoft.com/office/drawing/2014/main" xmlns="" id="{41696373-66CF-48C0-AFCF-7644FA5C0082}"/>
                </a:ext>
              </a:extLst>
            </p:cNvPr>
            <p:cNvSpPr txBox="1"/>
            <p:nvPr/>
          </p:nvSpPr>
          <p:spPr>
            <a:xfrm>
              <a:off x="7162064" y="2640202"/>
              <a:ext cx="4236975"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78" name="文本框 77">
              <a:extLst>
                <a:ext uri="{FF2B5EF4-FFF2-40B4-BE49-F238E27FC236}">
                  <a16:creationId xmlns:a16="http://schemas.microsoft.com/office/drawing/2014/main" xmlns="" id="{B5C2C798-7D5B-43F9-9884-CB79C73E90EC}"/>
                </a:ext>
              </a:extLst>
            </p:cNvPr>
            <p:cNvSpPr txBox="1"/>
            <p:nvPr/>
          </p:nvSpPr>
          <p:spPr>
            <a:xfrm>
              <a:off x="7162064" y="3602215"/>
              <a:ext cx="433461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79" name="矩形 78">
              <a:extLst>
                <a:ext uri="{FF2B5EF4-FFF2-40B4-BE49-F238E27FC236}">
                  <a16:creationId xmlns:a16="http://schemas.microsoft.com/office/drawing/2014/main" xmlns="" id="{E6B43378-23CD-49B8-9D65-451B44A6F955}"/>
                </a:ext>
              </a:extLst>
            </p:cNvPr>
            <p:cNvSpPr/>
            <p:nvPr/>
          </p:nvSpPr>
          <p:spPr>
            <a:xfrm>
              <a:off x="6946900" y="2797997"/>
              <a:ext cx="88900" cy="138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a:extLst>
              <a:ext uri="{FF2B5EF4-FFF2-40B4-BE49-F238E27FC236}">
                <a16:creationId xmlns:a16="http://schemas.microsoft.com/office/drawing/2014/main" xmlns="" id="{7ECC11BB-1936-4164-AFB7-B84C964EACF4}"/>
              </a:ext>
            </a:extLst>
          </p:cNvPr>
          <p:cNvGrpSpPr/>
          <p:nvPr/>
        </p:nvGrpSpPr>
        <p:grpSpPr>
          <a:xfrm>
            <a:off x="695325" y="2857367"/>
            <a:ext cx="4549775" cy="1582504"/>
            <a:chOff x="6946900" y="2640202"/>
            <a:chExt cx="4549775" cy="1582504"/>
          </a:xfrm>
        </p:grpSpPr>
        <p:sp>
          <p:nvSpPr>
            <p:cNvPr id="81" name="文本框 80">
              <a:extLst>
                <a:ext uri="{FF2B5EF4-FFF2-40B4-BE49-F238E27FC236}">
                  <a16:creationId xmlns:a16="http://schemas.microsoft.com/office/drawing/2014/main" xmlns="" id="{682C75C1-8082-45FC-8BC0-882F40D81C8D}"/>
                </a:ext>
              </a:extLst>
            </p:cNvPr>
            <p:cNvSpPr txBox="1"/>
            <p:nvPr/>
          </p:nvSpPr>
          <p:spPr>
            <a:xfrm>
              <a:off x="7162064" y="2640202"/>
              <a:ext cx="4236975"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82" name="文本框 81">
              <a:extLst>
                <a:ext uri="{FF2B5EF4-FFF2-40B4-BE49-F238E27FC236}">
                  <a16:creationId xmlns:a16="http://schemas.microsoft.com/office/drawing/2014/main" xmlns="" id="{605769AE-CFB2-4B90-BC69-AC4828375014}"/>
                </a:ext>
              </a:extLst>
            </p:cNvPr>
            <p:cNvSpPr txBox="1"/>
            <p:nvPr/>
          </p:nvSpPr>
          <p:spPr>
            <a:xfrm>
              <a:off x="7162064" y="3602215"/>
              <a:ext cx="433461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3" name="矩形 82">
              <a:extLst>
                <a:ext uri="{FF2B5EF4-FFF2-40B4-BE49-F238E27FC236}">
                  <a16:creationId xmlns:a16="http://schemas.microsoft.com/office/drawing/2014/main" xmlns="" id="{D0D04E7A-96D2-45ED-B397-4B4EB052BEFC}"/>
                </a:ext>
              </a:extLst>
            </p:cNvPr>
            <p:cNvSpPr/>
            <p:nvPr/>
          </p:nvSpPr>
          <p:spPr>
            <a:xfrm>
              <a:off x="6946900" y="2797997"/>
              <a:ext cx="88900" cy="13834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a16="http://schemas.microsoft.com/office/drawing/2014/main" xmlns="" id="{3E2564F0-63BF-4252-9ECB-EC8B20780D7E}"/>
              </a:ext>
            </a:extLst>
          </p:cNvPr>
          <p:cNvGrpSpPr/>
          <p:nvPr/>
        </p:nvGrpSpPr>
        <p:grpSpPr>
          <a:xfrm>
            <a:off x="695325" y="4525305"/>
            <a:ext cx="4549775" cy="1582504"/>
            <a:chOff x="6946900" y="2640202"/>
            <a:chExt cx="4549775" cy="1582504"/>
          </a:xfrm>
        </p:grpSpPr>
        <p:sp>
          <p:nvSpPr>
            <p:cNvPr id="85" name="文本框 84">
              <a:extLst>
                <a:ext uri="{FF2B5EF4-FFF2-40B4-BE49-F238E27FC236}">
                  <a16:creationId xmlns:a16="http://schemas.microsoft.com/office/drawing/2014/main" xmlns="" id="{A32365C4-FDF0-4189-BF40-D2D8F2485208}"/>
                </a:ext>
              </a:extLst>
            </p:cNvPr>
            <p:cNvSpPr txBox="1"/>
            <p:nvPr/>
          </p:nvSpPr>
          <p:spPr>
            <a:xfrm>
              <a:off x="7162064" y="2640202"/>
              <a:ext cx="4236975"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86" name="文本框 85">
              <a:extLst>
                <a:ext uri="{FF2B5EF4-FFF2-40B4-BE49-F238E27FC236}">
                  <a16:creationId xmlns:a16="http://schemas.microsoft.com/office/drawing/2014/main" xmlns="" id="{DC9D5D22-2D9F-4B29-B79B-922E1FF4E785}"/>
                </a:ext>
              </a:extLst>
            </p:cNvPr>
            <p:cNvSpPr txBox="1"/>
            <p:nvPr/>
          </p:nvSpPr>
          <p:spPr>
            <a:xfrm>
              <a:off x="7162064" y="3602215"/>
              <a:ext cx="433461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7" name="矩形 86">
              <a:extLst>
                <a:ext uri="{FF2B5EF4-FFF2-40B4-BE49-F238E27FC236}">
                  <a16:creationId xmlns:a16="http://schemas.microsoft.com/office/drawing/2014/main" xmlns="" id="{81A4EDD2-5789-4C05-8766-C76007C1411D}"/>
                </a:ext>
              </a:extLst>
            </p:cNvPr>
            <p:cNvSpPr/>
            <p:nvPr/>
          </p:nvSpPr>
          <p:spPr>
            <a:xfrm>
              <a:off x="6946900" y="2797997"/>
              <a:ext cx="88900" cy="13834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500"/>
                                        <p:tgtEl>
                                          <p:spTgt spid="7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500"/>
                                        <p:tgtEl>
                                          <p:spTgt spid="8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fade">
                                      <p:cBhvr>
                                        <p:cTn id="1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5"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D28EF89-5E1C-410A-A5B7-A7CFAF7A3BA3}"/>
              </a:ext>
            </a:extLst>
          </p:cNvPr>
          <p:cNvGrpSpPr/>
          <p:nvPr/>
        </p:nvGrpSpPr>
        <p:grpSpPr>
          <a:xfrm>
            <a:off x="695325" y="1199089"/>
            <a:ext cx="7889875" cy="990306"/>
            <a:chOff x="6769431" y="1857828"/>
            <a:chExt cx="4885541" cy="990306"/>
          </a:xfrm>
        </p:grpSpPr>
        <p:sp>
          <p:nvSpPr>
            <p:cNvPr id="4" name="文本框 3">
              <a:extLst>
                <a:ext uri="{FF2B5EF4-FFF2-40B4-BE49-F238E27FC236}">
                  <a16:creationId xmlns:a16="http://schemas.microsoft.com/office/drawing/2014/main" xmlns="" id="{C27B93A0-E02C-4F43-9D23-3D36E6D444F0}"/>
                </a:ext>
              </a:extLst>
            </p:cNvPr>
            <p:cNvSpPr txBox="1"/>
            <p:nvPr/>
          </p:nvSpPr>
          <p:spPr>
            <a:xfrm>
              <a:off x="6769431" y="2265788"/>
              <a:ext cx="4404359"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 name="文本框 4">
              <a:extLst>
                <a:ext uri="{FF2B5EF4-FFF2-40B4-BE49-F238E27FC236}">
                  <a16:creationId xmlns:a16="http://schemas.microsoft.com/office/drawing/2014/main" xmlns="" id="{6585CAB2-D9B3-4B70-A8C8-8106B857DE4C}"/>
                </a:ext>
              </a:extLst>
            </p:cNvPr>
            <p:cNvSpPr txBox="1"/>
            <p:nvPr/>
          </p:nvSpPr>
          <p:spPr>
            <a:xfrm>
              <a:off x="6769431" y="2504642"/>
              <a:ext cx="4885541" cy="343492"/>
            </a:xfrm>
            <a:prstGeom prst="rect">
              <a:avLst/>
            </a:prstGeom>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14E9A547-3365-4D44-B168-17BFF70A23D2}"/>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graphicFrame>
        <p:nvGraphicFramePr>
          <p:cNvPr id="7" name="Chart 26">
            <a:extLst>
              <a:ext uri="{FF2B5EF4-FFF2-40B4-BE49-F238E27FC236}">
                <a16:creationId xmlns:a16="http://schemas.microsoft.com/office/drawing/2014/main" xmlns="" id="{DFE14867-4707-408E-8E6A-D0CADC0244F8}"/>
              </a:ext>
            </a:extLst>
          </p:cNvPr>
          <p:cNvGraphicFramePr/>
          <p:nvPr/>
        </p:nvGraphicFramePr>
        <p:xfrm>
          <a:off x="695324" y="2275583"/>
          <a:ext cx="10801351" cy="41410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35726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C3216796-3D2E-48B0-B467-1D40576ACB33}"/>
              </a:ext>
            </a:extLst>
          </p:cNvPr>
          <p:cNvGraphicFramePr/>
          <p:nvPr/>
        </p:nvGraphicFramePr>
        <p:xfrm>
          <a:off x="695325" y="1296621"/>
          <a:ext cx="5870575" cy="4913950"/>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6A3CACDD-017C-4A05-A2FB-D6E91B4C31CD}"/>
              </a:ext>
            </a:extLst>
          </p:cNvPr>
          <p:cNvGrpSpPr/>
          <p:nvPr/>
        </p:nvGrpSpPr>
        <p:grpSpPr>
          <a:xfrm>
            <a:off x="6791325" y="1645305"/>
            <a:ext cx="4561754" cy="1020601"/>
            <a:chOff x="825500" y="1645305"/>
            <a:chExt cx="4561754" cy="1020601"/>
          </a:xfrm>
        </p:grpSpPr>
        <p:sp>
          <p:nvSpPr>
            <p:cNvPr id="5" name="文本框 4">
              <a:extLst>
                <a:ext uri="{FF2B5EF4-FFF2-40B4-BE49-F238E27FC236}">
                  <a16:creationId xmlns:a16="http://schemas.microsoft.com/office/drawing/2014/main" xmlns="" id="{3A6E5DB7-FE41-44C3-84F7-87E2781363E9}"/>
                </a:ext>
              </a:extLst>
            </p:cNvPr>
            <p:cNvSpPr txBox="1"/>
            <p:nvPr/>
          </p:nvSpPr>
          <p:spPr>
            <a:xfrm>
              <a:off x="825500" y="2045415"/>
              <a:ext cx="456175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91E636D3-F562-4079-991F-4BC54DC842D0}"/>
                </a:ext>
              </a:extLst>
            </p:cNvPr>
            <p:cNvSpPr txBox="1"/>
            <p:nvPr/>
          </p:nvSpPr>
          <p:spPr>
            <a:xfrm>
              <a:off x="825500" y="1645305"/>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7" name="组合 6">
            <a:extLst>
              <a:ext uri="{FF2B5EF4-FFF2-40B4-BE49-F238E27FC236}">
                <a16:creationId xmlns:a16="http://schemas.microsoft.com/office/drawing/2014/main" xmlns="" id="{099624FA-236F-4623-BA3C-3DAEDA9550F9}"/>
              </a:ext>
            </a:extLst>
          </p:cNvPr>
          <p:cNvGrpSpPr/>
          <p:nvPr/>
        </p:nvGrpSpPr>
        <p:grpSpPr>
          <a:xfrm>
            <a:off x="6791325" y="3228945"/>
            <a:ext cx="4561754" cy="1020601"/>
            <a:chOff x="825500" y="3228945"/>
            <a:chExt cx="4561754" cy="1020601"/>
          </a:xfrm>
        </p:grpSpPr>
        <p:sp>
          <p:nvSpPr>
            <p:cNvPr id="8" name="文本框 7">
              <a:extLst>
                <a:ext uri="{FF2B5EF4-FFF2-40B4-BE49-F238E27FC236}">
                  <a16:creationId xmlns:a16="http://schemas.microsoft.com/office/drawing/2014/main" xmlns="" id="{577F21D3-76F5-4971-B165-7E883CCF3161}"/>
                </a:ext>
              </a:extLst>
            </p:cNvPr>
            <p:cNvSpPr txBox="1"/>
            <p:nvPr/>
          </p:nvSpPr>
          <p:spPr>
            <a:xfrm>
              <a:off x="825500" y="3629055"/>
              <a:ext cx="456175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 name="文本框 8">
              <a:extLst>
                <a:ext uri="{FF2B5EF4-FFF2-40B4-BE49-F238E27FC236}">
                  <a16:creationId xmlns:a16="http://schemas.microsoft.com/office/drawing/2014/main" xmlns="" id="{FB7F7670-06B2-4B4F-8A40-7D3647346498}"/>
                </a:ext>
              </a:extLst>
            </p:cNvPr>
            <p:cNvSpPr txBox="1"/>
            <p:nvPr/>
          </p:nvSpPr>
          <p:spPr>
            <a:xfrm>
              <a:off x="825500" y="3228945"/>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0" name="组合 9">
            <a:extLst>
              <a:ext uri="{FF2B5EF4-FFF2-40B4-BE49-F238E27FC236}">
                <a16:creationId xmlns:a16="http://schemas.microsoft.com/office/drawing/2014/main" xmlns="" id="{6BE5204F-9F99-4B87-AFDF-764158679B2B}"/>
              </a:ext>
            </a:extLst>
          </p:cNvPr>
          <p:cNvGrpSpPr/>
          <p:nvPr/>
        </p:nvGrpSpPr>
        <p:grpSpPr>
          <a:xfrm>
            <a:off x="6791325" y="4812585"/>
            <a:ext cx="4561754" cy="1020601"/>
            <a:chOff x="825500" y="4812585"/>
            <a:chExt cx="4561754" cy="1020601"/>
          </a:xfrm>
        </p:grpSpPr>
        <p:sp>
          <p:nvSpPr>
            <p:cNvPr id="11" name="文本框 10">
              <a:extLst>
                <a:ext uri="{FF2B5EF4-FFF2-40B4-BE49-F238E27FC236}">
                  <a16:creationId xmlns:a16="http://schemas.microsoft.com/office/drawing/2014/main" xmlns="" id="{36BE9F7E-E52A-458D-B03B-3FF0ACD46CCB}"/>
                </a:ext>
              </a:extLst>
            </p:cNvPr>
            <p:cNvSpPr txBox="1"/>
            <p:nvPr/>
          </p:nvSpPr>
          <p:spPr>
            <a:xfrm>
              <a:off x="825500" y="5212695"/>
              <a:ext cx="456175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FC2DDEEA-3304-415D-8AA7-93C46EDCC00C}"/>
                </a:ext>
              </a:extLst>
            </p:cNvPr>
            <p:cNvSpPr txBox="1"/>
            <p:nvPr/>
          </p:nvSpPr>
          <p:spPr>
            <a:xfrm>
              <a:off x="825500" y="4812585"/>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3837713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차트 6">
            <a:extLst>
              <a:ext uri="{FF2B5EF4-FFF2-40B4-BE49-F238E27FC236}">
                <a16:creationId xmlns:a16="http://schemas.microsoft.com/office/drawing/2014/main" xmlns="" id="{042B9735-6D30-44BF-ACCD-D292744C5A50}"/>
              </a:ext>
            </a:extLst>
          </p:cNvPr>
          <p:cNvGraphicFramePr/>
          <p:nvPr/>
        </p:nvGraphicFramePr>
        <p:xfrm>
          <a:off x="695325" y="1130300"/>
          <a:ext cx="6962774" cy="528637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86C249F5-17E6-4701-8B44-E80D9054F850}"/>
              </a:ext>
            </a:extLst>
          </p:cNvPr>
          <p:cNvGrpSpPr/>
          <p:nvPr/>
        </p:nvGrpSpPr>
        <p:grpSpPr>
          <a:xfrm>
            <a:off x="7968566" y="2448167"/>
            <a:ext cx="3528109" cy="1297600"/>
            <a:chOff x="8320048" y="2302117"/>
            <a:chExt cx="3528109" cy="1297600"/>
          </a:xfrm>
        </p:grpSpPr>
        <p:sp>
          <p:nvSpPr>
            <p:cNvPr id="5" name="椭圆 4">
              <a:extLst>
                <a:ext uri="{FF2B5EF4-FFF2-40B4-BE49-F238E27FC236}">
                  <a16:creationId xmlns:a16="http://schemas.microsoft.com/office/drawing/2014/main" xmlns="" id="{A7CF62F9-5205-4BDB-896E-EDCD9FF7CFDF}"/>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6" name="Freeform 286">
              <a:extLst>
                <a:ext uri="{FF2B5EF4-FFF2-40B4-BE49-F238E27FC236}">
                  <a16:creationId xmlns:a16="http://schemas.microsoft.com/office/drawing/2014/main" xmlns="" id="{5B0F74AC-1848-49C6-BDE7-4CCC17ACBDBF}"/>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accent2"/>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 name="文本框 6">
              <a:extLst>
                <a:ext uri="{FF2B5EF4-FFF2-40B4-BE49-F238E27FC236}">
                  <a16:creationId xmlns:a16="http://schemas.microsoft.com/office/drawing/2014/main" xmlns="" id="{2B009488-79B4-4FEF-B469-4E39FB7B3A92}"/>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641DACD2-22B8-4C61-825C-AE85E1298E8D}"/>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9" name="组合 8">
            <a:extLst>
              <a:ext uri="{FF2B5EF4-FFF2-40B4-BE49-F238E27FC236}">
                <a16:creationId xmlns:a16="http://schemas.microsoft.com/office/drawing/2014/main" xmlns="" id="{9DCB83EE-AC64-4A99-B2F4-F6D861E877AB}"/>
              </a:ext>
            </a:extLst>
          </p:cNvPr>
          <p:cNvGrpSpPr/>
          <p:nvPr/>
        </p:nvGrpSpPr>
        <p:grpSpPr>
          <a:xfrm>
            <a:off x="7968566" y="4138584"/>
            <a:ext cx="3528109" cy="1297600"/>
            <a:chOff x="8320048" y="4178278"/>
            <a:chExt cx="3528109" cy="1297600"/>
          </a:xfrm>
        </p:grpSpPr>
        <p:sp>
          <p:nvSpPr>
            <p:cNvPr id="10" name="椭圆 9">
              <a:extLst>
                <a:ext uri="{FF2B5EF4-FFF2-40B4-BE49-F238E27FC236}">
                  <a16:creationId xmlns:a16="http://schemas.microsoft.com/office/drawing/2014/main" xmlns="" id="{74FA6245-FBD4-423B-B3F0-4BC24F0F91DC}"/>
                </a:ext>
              </a:extLst>
            </p:cNvPr>
            <p:cNvSpPr/>
            <p:nvPr/>
          </p:nvSpPr>
          <p:spPr bwMode="auto">
            <a:xfrm>
              <a:off x="8320048" y="4283113"/>
              <a:ext cx="898525" cy="896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1" name="Freeform 295">
              <a:extLst>
                <a:ext uri="{FF2B5EF4-FFF2-40B4-BE49-F238E27FC236}">
                  <a16:creationId xmlns:a16="http://schemas.microsoft.com/office/drawing/2014/main" xmlns="" id="{DD001E2C-5A14-4879-8352-A13292321F40}"/>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文本框 11">
              <a:extLst>
                <a:ext uri="{FF2B5EF4-FFF2-40B4-BE49-F238E27FC236}">
                  <a16:creationId xmlns:a16="http://schemas.microsoft.com/office/drawing/2014/main" xmlns="" id="{6C6476BC-C632-4C5A-B6A5-3505FB5C755D}"/>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D259F2C0-4BB3-43CE-805E-71ED5EC07531}"/>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578843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Chart 23">
            <a:extLst>
              <a:ext uri="{FF2B5EF4-FFF2-40B4-BE49-F238E27FC236}">
                <a16:creationId xmlns:a16="http://schemas.microsoft.com/office/drawing/2014/main" xmlns="" id="{F8FBA0CD-D620-4CE8-A8D2-E0F938D1FC75}"/>
              </a:ext>
            </a:extLst>
          </p:cNvPr>
          <p:cNvGraphicFramePr/>
          <p:nvPr/>
        </p:nvGraphicFramePr>
        <p:xfrm>
          <a:off x="695325" y="977900"/>
          <a:ext cx="6931025" cy="3888767"/>
        </p:xfrm>
        <a:graphic>
          <a:graphicData uri="http://schemas.openxmlformats.org/drawingml/2006/chart">
            <c:chart xmlns:c="http://schemas.openxmlformats.org/drawingml/2006/chart" xmlns:r="http://schemas.openxmlformats.org/officeDocument/2006/relationships" r:id="rId2"/>
          </a:graphicData>
        </a:graphic>
      </p:graphicFrame>
      <p:sp>
        <p:nvSpPr>
          <p:cNvPr id="4" name="矩形 3">
            <a:extLst>
              <a:ext uri="{FF2B5EF4-FFF2-40B4-BE49-F238E27FC236}">
                <a16:creationId xmlns:a16="http://schemas.microsoft.com/office/drawing/2014/main" xmlns="" id="{2B8E73FD-64E6-43E5-9533-D4F4147FE17D}"/>
              </a:ext>
            </a:extLst>
          </p:cNvPr>
          <p:cNvSpPr/>
          <p:nvPr/>
        </p:nvSpPr>
        <p:spPr>
          <a:xfrm>
            <a:off x="0" y="5003800"/>
            <a:ext cx="12192000" cy="1854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BE9F1D3B-76CE-4E78-8FC3-DFDDE20399A0}"/>
              </a:ext>
            </a:extLst>
          </p:cNvPr>
          <p:cNvGrpSpPr/>
          <p:nvPr/>
        </p:nvGrpSpPr>
        <p:grpSpPr>
          <a:xfrm>
            <a:off x="695325" y="5302374"/>
            <a:ext cx="3203575" cy="1028451"/>
            <a:chOff x="6574363" y="1857828"/>
            <a:chExt cx="3465404" cy="1028451"/>
          </a:xfrm>
        </p:grpSpPr>
        <p:sp>
          <p:nvSpPr>
            <p:cNvPr id="6" name="文本框 5">
              <a:extLst>
                <a:ext uri="{FF2B5EF4-FFF2-40B4-BE49-F238E27FC236}">
                  <a16:creationId xmlns:a16="http://schemas.microsoft.com/office/drawing/2014/main" xmlns="" id="{757BD630-C79D-40E2-B67B-6CA97836C7FD}"/>
                </a:ext>
              </a:extLst>
            </p:cNvPr>
            <p:cNvSpPr txBox="1"/>
            <p:nvPr/>
          </p:nvSpPr>
          <p:spPr>
            <a:xfrm>
              <a:off x="6574363" y="2265788"/>
              <a:ext cx="3465404" cy="620491"/>
            </a:xfrm>
            <a:prstGeom prst="rect">
              <a:avLst/>
            </a:prstGeom>
            <a:noFill/>
          </p:spPr>
          <p:txBody>
            <a:bodyPr wrap="square">
              <a:spAutoFit/>
            </a:bodyPr>
            <a:lstStyle/>
            <a:p>
              <a:pPr>
                <a:lnSpc>
                  <a:spcPct val="150000"/>
                </a:lnSpc>
              </a:pPr>
              <a:r>
                <a:rPr lang="zh-CN" altLang="en-US" sz="1200">
                  <a:solidFill>
                    <a:sysClr val="windowText" lastClr="000000"/>
                  </a:solidFill>
                </a:rPr>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0BA84338-EA80-4A52-AAB8-B9B3E7DA0625}"/>
                </a:ext>
              </a:extLst>
            </p:cNvPr>
            <p:cNvSpPr txBox="1"/>
            <p:nvPr/>
          </p:nvSpPr>
          <p:spPr>
            <a:xfrm>
              <a:off x="6574364" y="1857828"/>
              <a:ext cx="2080260" cy="400110"/>
            </a:xfrm>
            <a:prstGeom prst="rect">
              <a:avLst/>
            </a:prstGeom>
            <a:noFill/>
          </p:spPr>
          <p:txBody>
            <a:bodyPr wrap="square">
              <a:spAutoFit/>
            </a:bodyPr>
            <a:lstStyle/>
            <a:p>
              <a:r>
                <a:rPr lang="zh-CN" altLang="en-US" sz="2000">
                  <a:solidFill>
                    <a:sysClr val="windowText" lastClr="000000"/>
                  </a:solidFill>
                  <a:latin typeface="+mj-ea"/>
                  <a:ea typeface="+mj-ea"/>
                </a:rPr>
                <a:t>璞石设计</a:t>
              </a:r>
            </a:p>
          </p:txBody>
        </p:sp>
      </p:grpSp>
      <p:grpSp>
        <p:nvGrpSpPr>
          <p:cNvPr id="8" name="组合 7">
            <a:extLst>
              <a:ext uri="{FF2B5EF4-FFF2-40B4-BE49-F238E27FC236}">
                <a16:creationId xmlns:a16="http://schemas.microsoft.com/office/drawing/2014/main" xmlns="" id="{D645ABCD-7376-4925-B697-6534D81ECE8B}"/>
              </a:ext>
            </a:extLst>
          </p:cNvPr>
          <p:cNvGrpSpPr/>
          <p:nvPr/>
        </p:nvGrpSpPr>
        <p:grpSpPr>
          <a:xfrm>
            <a:off x="4422775" y="5302374"/>
            <a:ext cx="3203575" cy="1028451"/>
            <a:chOff x="6574363" y="1857828"/>
            <a:chExt cx="3465404" cy="1028451"/>
          </a:xfrm>
        </p:grpSpPr>
        <p:sp>
          <p:nvSpPr>
            <p:cNvPr id="9" name="文本框 8">
              <a:extLst>
                <a:ext uri="{FF2B5EF4-FFF2-40B4-BE49-F238E27FC236}">
                  <a16:creationId xmlns:a16="http://schemas.microsoft.com/office/drawing/2014/main" xmlns="" id="{225FD94E-AA14-495B-BD46-479578759D98}"/>
                </a:ext>
              </a:extLst>
            </p:cNvPr>
            <p:cNvSpPr txBox="1"/>
            <p:nvPr/>
          </p:nvSpPr>
          <p:spPr>
            <a:xfrm>
              <a:off x="6574363" y="2265788"/>
              <a:ext cx="3465404" cy="620491"/>
            </a:xfrm>
            <a:prstGeom prst="rect">
              <a:avLst/>
            </a:prstGeom>
            <a:noFill/>
          </p:spPr>
          <p:txBody>
            <a:bodyPr wrap="square">
              <a:spAutoFit/>
            </a:bodyPr>
            <a:lstStyle/>
            <a:p>
              <a:pPr>
                <a:lnSpc>
                  <a:spcPct val="150000"/>
                </a:lnSpc>
              </a:pPr>
              <a:r>
                <a:rPr lang="zh-CN" altLang="en-US" sz="1200">
                  <a:solidFill>
                    <a:sysClr val="windowText" lastClr="000000"/>
                  </a:solidFill>
                </a:rPr>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D7BFB04F-6016-4FB1-A09C-91200A2BD0F7}"/>
                </a:ext>
              </a:extLst>
            </p:cNvPr>
            <p:cNvSpPr txBox="1"/>
            <p:nvPr/>
          </p:nvSpPr>
          <p:spPr>
            <a:xfrm>
              <a:off x="6574364" y="1857828"/>
              <a:ext cx="2080260" cy="400110"/>
            </a:xfrm>
            <a:prstGeom prst="rect">
              <a:avLst/>
            </a:prstGeom>
            <a:noFill/>
          </p:spPr>
          <p:txBody>
            <a:bodyPr wrap="square">
              <a:spAutoFit/>
            </a:bodyPr>
            <a:lstStyle/>
            <a:p>
              <a:r>
                <a:rPr lang="zh-CN" altLang="en-US" sz="2000">
                  <a:solidFill>
                    <a:sysClr val="windowText" lastClr="000000"/>
                  </a:solidFill>
                  <a:latin typeface="+mj-ea"/>
                  <a:ea typeface="+mj-ea"/>
                </a:rPr>
                <a:t>璞石设计</a:t>
              </a:r>
            </a:p>
          </p:txBody>
        </p:sp>
      </p:grpSp>
      <p:grpSp>
        <p:nvGrpSpPr>
          <p:cNvPr id="11" name="组合 10">
            <a:extLst>
              <a:ext uri="{FF2B5EF4-FFF2-40B4-BE49-F238E27FC236}">
                <a16:creationId xmlns:a16="http://schemas.microsoft.com/office/drawing/2014/main" xmlns="" id="{6DD0E6AE-21CA-4A6A-A012-1690F9241B4B}"/>
              </a:ext>
            </a:extLst>
          </p:cNvPr>
          <p:cNvGrpSpPr/>
          <p:nvPr/>
        </p:nvGrpSpPr>
        <p:grpSpPr>
          <a:xfrm>
            <a:off x="8293102" y="5302374"/>
            <a:ext cx="3203575" cy="1028451"/>
            <a:chOff x="6574363" y="1857828"/>
            <a:chExt cx="3465404" cy="1028451"/>
          </a:xfrm>
        </p:grpSpPr>
        <p:sp>
          <p:nvSpPr>
            <p:cNvPr id="12" name="文本框 11">
              <a:extLst>
                <a:ext uri="{FF2B5EF4-FFF2-40B4-BE49-F238E27FC236}">
                  <a16:creationId xmlns:a16="http://schemas.microsoft.com/office/drawing/2014/main" xmlns="" id="{10E6C4B5-47CE-48EB-9A0C-6DE57C64F76B}"/>
                </a:ext>
              </a:extLst>
            </p:cNvPr>
            <p:cNvSpPr txBox="1"/>
            <p:nvPr/>
          </p:nvSpPr>
          <p:spPr>
            <a:xfrm>
              <a:off x="6574363" y="2265788"/>
              <a:ext cx="3465404" cy="620491"/>
            </a:xfrm>
            <a:prstGeom prst="rect">
              <a:avLst/>
            </a:prstGeom>
            <a:noFill/>
          </p:spPr>
          <p:txBody>
            <a:bodyPr wrap="square">
              <a:spAutoFit/>
            </a:bodyPr>
            <a:lstStyle/>
            <a:p>
              <a:pPr>
                <a:lnSpc>
                  <a:spcPct val="150000"/>
                </a:lnSpc>
              </a:pPr>
              <a:r>
                <a:rPr lang="zh-CN" altLang="en-US" sz="1200">
                  <a:solidFill>
                    <a:sysClr val="windowText" lastClr="000000"/>
                  </a:solidFill>
                </a:rPr>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132B3CFD-51BC-4952-9084-DE131AA0A839}"/>
                </a:ext>
              </a:extLst>
            </p:cNvPr>
            <p:cNvSpPr txBox="1"/>
            <p:nvPr/>
          </p:nvSpPr>
          <p:spPr>
            <a:xfrm>
              <a:off x="6574364" y="1857828"/>
              <a:ext cx="2080260" cy="400110"/>
            </a:xfrm>
            <a:prstGeom prst="rect">
              <a:avLst/>
            </a:prstGeom>
            <a:noFill/>
          </p:spPr>
          <p:txBody>
            <a:bodyPr wrap="square">
              <a:spAutoFit/>
            </a:bodyPr>
            <a:lstStyle/>
            <a:p>
              <a:r>
                <a:rPr lang="zh-CN" altLang="en-US" sz="2000">
                  <a:solidFill>
                    <a:sysClr val="windowText" lastClr="000000"/>
                  </a:solidFill>
                  <a:latin typeface="+mj-ea"/>
                  <a:ea typeface="+mj-ea"/>
                </a:rPr>
                <a:t>璞石设计</a:t>
              </a:r>
            </a:p>
          </p:txBody>
        </p:sp>
      </p:grpSp>
      <p:grpSp>
        <p:nvGrpSpPr>
          <p:cNvPr id="14" name="组合 13">
            <a:extLst>
              <a:ext uri="{FF2B5EF4-FFF2-40B4-BE49-F238E27FC236}">
                <a16:creationId xmlns:a16="http://schemas.microsoft.com/office/drawing/2014/main" xmlns="" id="{1A3C4C3E-2EB9-47A0-82D5-DA1F96746982}"/>
              </a:ext>
            </a:extLst>
          </p:cNvPr>
          <p:cNvGrpSpPr/>
          <p:nvPr/>
        </p:nvGrpSpPr>
        <p:grpSpPr>
          <a:xfrm>
            <a:off x="7968566" y="2448167"/>
            <a:ext cx="3528109" cy="1297600"/>
            <a:chOff x="8320048" y="2302117"/>
            <a:chExt cx="3528109" cy="1297600"/>
          </a:xfrm>
        </p:grpSpPr>
        <p:sp>
          <p:nvSpPr>
            <p:cNvPr id="15" name="椭圆 14">
              <a:extLst>
                <a:ext uri="{FF2B5EF4-FFF2-40B4-BE49-F238E27FC236}">
                  <a16:creationId xmlns:a16="http://schemas.microsoft.com/office/drawing/2014/main" xmlns="" id="{08960A94-9788-42C8-83A6-BB0E5679C706}"/>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6" name="Freeform 286">
              <a:extLst>
                <a:ext uri="{FF2B5EF4-FFF2-40B4-BE49-F238E27FC236}">
                  <a16:creationId xmlns:a16="http://schemas.microsoft.com/office/drawing/2014/main" xmlns="" id="{2B644418-91BB-44D0-ACCA-B0AB22B96360}"/>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accent2"/>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7" name="文本框 16">
              <a:extLst>
                <a:ext uri="{FF2B5EF4-FFF2-40B4-BE49-F238E27FC236}">
                  <a16:creationId xmlns:a16="http://schemas.microsoft.com/office/drawing/2014/main" xmlns="" id="{A8089A99-F235-4523-81EE-2C0045D272CE}"/>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8" name="文本框 17">
              <a:extLst>
                <a:ext uri="{FF2B5EF4-FFF2-40B4-BE49-F238E27FC236}">
                  <a16:creationId xmlns:a16="http://schemas.microsoft.com/office/drawing/2014/main" xmlns="" id="{3EB82474-A4FA-4901-93B7-7D317D57DB0F}"/>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4255696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F1958011-9557-4F8F-B198-3053C7C01910}"/>
              </a:ext>
            </a:extLst>
          </p:cNvPr>
          <p:cNvGraphicFramePr/>
          <p:nvPr/>
        </p:nvGraphicFramePr>
        <p:xfrm>
          <a:off x="4514850" y="1231900"/>
          <a:ext cx="6981825" cy="518477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59C81D13-A1C5-46B5-9938-046A775A6537}"/>
              </a:ext>
            </a:extLst>
          </p:cNvPr>
          <p:cNvGrpSpPr/>
          <p:nvPr/>
        </p:nvGrpSpPr>
        <p:grpSpPr>
          <a:xfrm>
            <a:off x="695325" y="1438517"/>
            <a:ext cx="3528109" cy="1297600"/>
            <a:chOff x="8320048" y="2302117"/>
            <a:chExt cx="3528109" cy="1297600"/>
          </a:xfrm>
        </p:grpSpPr>
        <p:sp>
          <p:nvSpPr>
            <p:cNvPr id="5" name="椭圆 4">
              <a:extLst>
                <a:ext uri="{FF2B5EF4-FFF2-40B4-BE49-F238E27FC236}">
                  <a16:creationId xmlns:a16="http://schemas.microsoft.com/office/drawing/2014/main" xmlns="" id="{FBE68556-6B4E-49A3-8EC1-205261462751}"/>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6" name="Freeform 286">
              <a:extLst>
                <a:ext uri="{FF2B5EF4-FFF2-40B4-BE49-F238E27FC236}">
                  <a16:creationId xmlns:a16="http://schemas.microsoft.com/office/drawing/2014/main" xmlns="" id="{124B717B-D57B-48B9-B9CE-3055A83ED131}"/>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accent2"/>
            </a:solidFill>
            <a:ln>
              <a:noFill/>
            </a:ln>
          </p:spPr>
          <p:txBody>
            <a:bodyPr/>
            <a:lstStyle/>
            <a:p>
              <a:pPr eaLnBrk="1" fontAlgn="auto" hangingPunct="1">
                <a:spcBef>
                  <a:spcPts val="0"/>
                </a:spcBef>
                <a:spcAft>
                  <a:spcPts val="0"/>
                </a:spcAft>
                <a:defRPr/>
              </a:pPr>
              <a:endParaRPr lang="zh-CN" altLang="en-US">
                <a:solidFill>
                  <a:sysClr val="windowText" lastClr="000000"/>
                </a:solidFill>
                <a:latin typeface="+mn-lt"/>
                <a:ea typeface="+mn-ea"/>
              </a:endParaRPr>
            </a:p>
          </p:txBody>
        </p:sp>
        <p:sp>
          <p:nvSpPr>
            <p:cNvPr id="7" name="文本框 6">
              <a:extLst>
                <a:ext uri="{FF2B5EF4-FFF2-40B4-BE49-F238E27FC236}">
                  <a16:creationId xmlns:a16="http://schemas.microsoft.com/office/drawing/2014/main" xmlns="" id="{BFDE66FE-4205-4B0E-B632-5A7D1F2BFCA4}"/>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FB79AF90-5E5D-48A1-B52B-9091D6CDBF1E}"/>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9" name="组合 8">
            <a:extLst>
              <a:ext uri="{FF2B5EF4-FFF2-40B4-BE49-F238E27FC236}">
                <a16:creationId xmlns:a16="http://schemas.microsoft.com/office/drawing/2014/main" xmlns="" id="{64022475-F4E3-442A-9CD3-04823F3155FF}"/>
              </a:ext>
            </a:extLst>
          </p:cNvPr>
          <p:cNvGrpSpPr/>
          <p:nvPr/>
        </p:nvGrpSpPr>
        <p:grpSpPr>
          <a:xfrm>
            <a:off x="695325" y="3128934"/>
            <a:ext cx="3528109" cy="1297600"/>
            <a:chOff x="8320048" y="4178278"/>
            <a:chExt cx="3528109" cy="1297600"/>
          </a:xfrm>
        </p:grpSpPr>
        <p:sp>
          <p:nvSpPr>
            <p:cNvPr id="10" name="椭圆 9">
              <a:extLst>
                <a:ext uri="{FF2B5EF4-FFF2-40B4-BE49-F238E27FC236}">
                  <a16:creationId xmlns:a16="http://schemas.microsoft.com/office/drawing/2014/main" xmlns="" id="{E22CF52C-E857-4230-81A1-2098126995A0}"/>
                </a:ext>
              </a:extLst>
            </p:cNvPr>
            <p:cNvSpPr/>
            <p:nvPr/>
          </p:nvSpPr>
          <p:spPr bwMode="auto">
            <a:xfrm>
              <a:off x="8320048" y="4283113"/>
              <a:ext cx="898525" cy="896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1" name="Freeform 295">
              <a:extLst>
                <a:ext uri="{FF2B5EF4-FFF2-40B4-BE49-F238E27FC236}">
                  <a16:creationId xmlns:a16="http://schemas.microsoft.com/office/drawing/2014/main" xmlns="" id="{6009B540-8CFE-4CD0-B206-3B4D49F62AC7}"/>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文本框 11">
              <a:extLst>
                <a:ext uri="{FF2B5EF4-FFF2-40B4-BE49-F238E27FC236}">
                  <a16:creationId xmlns:a16="http://schemas.microsoft.com/office/drawing/2014/main" xmlns="" id="{44CA92FE-7C6D-4D55-AD20-78D8C651AE47}"/>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22B2AC9A-FD44-4CE5-B431-1A506602C498}"/>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4" name="组合 13">
            <a:extLst>
              <a:ext uri="{FF2B5EF4-FFF2-40B4-BE49-F238E27FC236}">
                <a16:creationId xmlns:a16="http://schemas.microsoft.com/office/drawing/2014/main" xmlns="" id="{51E6AB51-A025-4A99-914C-B20114B0774B}"/>
              </a:ext>
            </a:extLst>
          </p:cNvPr>
          <p:cNvGrpSpPr/>
          <p:nvPr/>
        </p:nvGrpSpPr>
        <p:grpSpPr>
          <a:xfrm>
            <a:off x="695325" y="4919634"/>
            <a:ext cx="3528109" cy="1297600"/>
            <a:chOff x="8091448" y="4919634"/>
            <a:chExt cx="3528109" cy="1297600"/>
          </a:xfrm>
        </p:grpSpPr>
        <p:grpSp>
          <p:nvGrpSpPr>
            <p:cNvPr id="15" name="组合 14">
              <a:extLst>
                <a:ext uri="{FF2B5EF4-FFF2-40B4-BE49-F238E27FC236}">
                  <a16:creationId xmlns:a16="http://schemas.microsoft.com/office/drawing/2014/main" xmlns="" id="{F676FD04-1702-4A33-8A08-C70E0EB6B20D}"/>
                </a:ext>
              </a:extLst>
            </p:cNvPr>
            <p:cNvGrpSpPr/>
            <p:nvPr/>
          </p:nvGrpSpPr>
          <p:grpSpPr>
            <a:xfrm>
              <a:off x="8091448" y="4919634"/>
              <a:ext cx="3528109" cy="1297600"/>
              <a:chOff x="8320048" y="4178278"/>
              <a:chExt cx="3528109" cy="1297600"/>
            </a:xfrm>
          </p:grpSpPr>
          <p:sp>
            <p:nvSpPr>
              <p:cNvPr id="17" name="椭圆 16">
                <a:extLst>
                  <a:ext uri="{FF2B5EF4-FFF2-40B4-BE49-F238E27FC236}">
                    <a16:creationId xmlns:a16="http://schemas.microsoft.com/office/drawing/2014/main" xmlns="" id="{A40ABEC7-F379-4CA0-A051-A316565F7D23}"/>
                  </a:ext>
                </a:extLst>
              </p:cNvPr>
              <p:cNvSpPr/>
              <p:nvPr/>
            </p:nvSpPr>
            <p:spPr bwMode="auto">
              <a:xfrm>
                <a:off x="8320048" y="4283113"/>
                <a:ext cx="898525" cy="8969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8" name="文本框 17">
                <a:extLst>
                  <a:ext uri="{FF2B5EF4-FFF2-40B4-BE49-F238E27FC236}">
                    <a16:creationId xmlns:a16="http://schemas.microsoft.com/office/drawing/2014/main" xmlns="" id="{AD5F4C6E-7979-46BA-9EAF-0B2C9D08395D}"/>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9" name="文本框 18">
                <a:extLst>
                  <a:ext uri="{FF2B5EF4-FFF2-40B4-BE49-F238E27FC236}">
                    <a16:creationId xmlns:a16="http://schemas.microsoft.com/office/drawing/2014/main" xmlns="" id="{CE12BA46-BBD9-4FF3-B85E-6C041443A19F}"/>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
          <p:nvSpPr>
            <p:cNvPr id="16" name="Freeform 54">
              <a:extLst>
                <a:ext uri="{FF2B5EF4-FFF2-40B4-BE49-F238E27FC236}">
                  <a16:creationId xmlns:a16="http://schemas.microsoft.com/office/drawing/2014/main" xmlns="" id="{993200EC-87FC-4BCA-AE01-AECF3E56B4E7}"/>
                </a:ext>
              </a:extLst>
            </p:cNvPr>
            <p:cNvSpPr>
              <a:spLocks noEditPoints="1"/>
            </p:cNvSpPr>
            <p:nvPr/>
          </p:nvSpPr>
          <p:spPr bwMode="auto">
            <a:xfrm>
              <a:off x="8374022" y="5274849"/>
              <a:ext cx="331788" cy="396178"/>
            </a:xfrm>
            <a:custGeom>
              <a:avLst/>
              <a:gdLst>
                <a:gd name="T0" fmla="*/ 2147483646 w 134"/>
                <a:gd name="T1" fmla="*/ 2147483646 h 160"/>
                <a:gd name="T2" fmla="*/ 2147483646 w 134"/>
                <a:gd name="T3" fmla="*/ 2147483646 h 160"/>
                <a:gd name="T4" fmla="*/ 2147483646 w 134"/>
                <a:gd name="T5" fmla="*/ 2147483646 h 160"/>
                <a:gd name="T6" fmla="*/ 2147483646 w 134"/>
                <a:gd name="T7" fmla="*/ 2147483646 h 160"/>
                <a:gd name="T8" fmla="*/ 2147483646 w 134"/>
                <a:gd name="T9" fmla="*/ 2147483646 h 160"/>
                <a:gd name="T10" fmla="*/ 2147483646 w 134"/>
                <a:gd name="T11" fmla="*/ 2147483646 h 160"/>
                <a:gd name="T12" fmla="*/ 2147483646 w 134"/>
                <a:gd name="T13" fmla="*/ 2147483646 h 160"/>
                <a:gd name="T14" fmla="*/ 2147483646 w 134"/>
                <a:gd name="T15" fmla="*/ 2147483646 h 160"/>
                <a:gd name="T16" fmla="*/ 2147483646 w 134"/>
                <a:gd name="T17" fmla="*/ 2147483646 h 160"/>
                <a:gd name="T18" fmla="*/ 2147483646 w 134"/>
                <a:gd name="T19" fmla="*/ 2147483646 h 160"/>
                <a:gd name="T20" fmla="*/ 2147483646 w 134"/>
                <a:gd name="T21" fmla="*/ 2147483646 h 160"/>
                <a:gd name="T22" fmla="*/ 2147483646 w 134"/>
                <a:gd name="T23" fmla="*/ 2147483646 h 160"/>
                <a:gd name="T24" fmla="*/ 2147483646 w 134"/>
                <a:gd name="T25" fmla="*/ 2147483646 h 160"/>
                <a:gd name="T26" fmla="*/ 2147483646 w 134"/>
                <a:gd name="T27" fmla="*/ 2147483646 h 160"/>
                <a:gd name="T28" fmla="*/ 2147483646 w 134"/>
                <a:gd name="T29" fmla="*/ 2147483646 h 160"/>
                <a:gd name="T30" fmla="*/ 2147483646 w 134"/>
                <a:gd name="T31" fmla="*/ 2147483646 h 160"/>
                <a:gd name="T32" fmla="*/ 2147483646 w 134"/>
                <a:gd name="T33" fmla="*/ 2147483646 h 160"/>
                <a:gd name="T34" fmla="*/ 2147483646 w 134"/>
                <a:gd name="T35" fmla="*/ 2147483646 h 160"/>
                <a:gd name="T36" fmla="*/ 2147483646 w 134"/>
                <a:gd name="T37" fmla="*/ 2147483646 h 160"/>
                <a:gd name="T38" fmla="*/ 2147483646 w 134"/>
                <a:gd name="T39" fmla="*/ 2147483646 h 160"/>
                <a:gd name="T40" fmla="*/ 2147483646 w 134"/>
                <a:gd name="T41" fmla="*/ 2147483646 h 160"/>
                <a:gd name="T42" fmla="*/ 2147483646 w 134"/>
                <a:gd name="T43" fmla="*/ 2147483646 h 160"/>
                <a:gd name="T44" fmla="*/ 2147483646 w 134"/>
                <a:gd name="T45" fmla="*/ 2147483646 h 160"/>
                <a:gd name="T46" fmla="*/ 2147483646 w 134"/>
                <a:gd name="T47" fmla="*/ 2147483646 h 160"/>
                <a:gd name="T48" fmla="*/ 2147483646 w 134"/>
                <a:gd name="T49" fmla="*/ 0 h 160"/>
                <a:gd name="T50" fmla="*/ 2147483646 w 134"/>
                <a:gd name="T51" fmla="*/ 2147483646 h 160"/>
                <a:gd name="T52" fmla="*/ 2147483646 w 134"/>
                <a:gd name="T53" fmla="*/ 2147483646 h 160"/>
                <a:gd name="T54" fmla="*/ 2147483646 w 134"/>
                <a:gd name="T55" fmla="*/ 2147483646 h 160"/>
                <a:gd name="T56" fmla="*/ 2147483646 w 134"/>
                <a:gd name="T57" fmla="*/ 2147483646 h 160"/>
                <a:gd name="T58" fmla="*/ 2147483646 w 134"/>
                <a:gd name="T59" fmla="*/ 2147483646 h 160"/>
                <a:gd name="T60" fmla="*/ 2147483646 w 134"/>
                <a:gd name="T61" fmla="*/ 2147483646 h 160"/>
                <a:gd name="T62" fmla="*/ 2147483646 w 134"/>
                <a:gd name="T63" fmla="*/ 2147483646 h 160"/>
                <a:gd name="T64" fmla="*/ 2147483646 w 134"/>
                <a:gd name="T65" fmla="*/ 2147483646 h 160"/>
                <a:gd name="T66" fmla="*/ 2147483646 w 134"/>
                <a:gd name="T67" fmla="*/ 2147483646 h 160"/>
                <a:gd name="T68" fmla="*/ 2147483646 w 134"/>
                <a:gd name="T69" fmla="*/ 2147483646 h 160"/>
                <a:gd name="T70" fmla="*/ 2147483646 w 134"/>
                <a:gd name="T71" fmla="*/ 2147483646 h 160"/>
                <a:gd name="T72" fmla="*/ 2147483646 w 134"/>
                <a:gd name="T73" fmla="*/ 2147483646 h 160"/>
                <a:gd name="T74" fmla="*/ 2147483646 w 134"/>
                <a:gd name="T75" fmla="*/ 2147483646 h 160"/>
                <a:gd name="T76" fmla="*/ 2147483646 w 134"/>
                <a:gd name="T77" fmla="*/ 2147483646 h 160"/>
                <a:gd name="T78" fmla="*/ 2147483646 w 134"/>
                <a:gd name="T79" fmla="*/ 2147483646 h 160"/>
                <a:gd name="T80" fmla="*/ 2147483646 w 134"/>
                <a:gd name="T81" fmla="*/ 2147483646 h 160"/>
                <a:gd name="T82" fmla="*/ 2147483646 w 134"/>
                <a:gd name="T83" fmla="*/ 2147483646 h 160"/>
                <a:gd name="T84" fmla="*/ 2147483646 w 134"/>
                <a:gd name="T85" fmla="*/ 2147483646 h 160"/>
                <a:gd name="T86" fmla="*/ 2147483646 w 134"/>
                <a:gd name="T87" fmla="*/ 2147483646 h 160"/>
                <a:gd name="T88" fmla="*/ 2147483646 w 134"/>
                <a:gd name="T89" fmla="*/ 2147483646 h 160"/>
                <a:gd name="T90" fmla="*/ 2147483646 w 134"/>
                <a:gd name="T91" fmla="*/ 2147483646 h 160"/>
                <a:gd name="T92" fmla="*/ 2147483646 w 134"/>
                <a:gd name="T93" fmla="*/ 2147483646 h 160"/>
                <a:gd name="T94" fmla="*/ 2147483646 w 134"/>
                <a:gd name="T95" fmla="*/ 2147483646 h 160"/>
                <a:gd name="T96" fmla="*/ 2147483646 w 134"/>
                <a:gd name="T97" fmla="*/ 2147483646 h 160"/>
                <a:gd name="T98" fmla="*/ 2147483646 w 134"/>
                <a:gd name="T99" fmla="*/ 2147483646 h 160"/>
                <a:gd name="T100" fmla="*/ 2147483646 w 134"/>
                <a:gd name="T101" fmla="*/ 2147483646 h 1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4" h="160">
                  <a:moveTo>
                    <a:pt x="89" y="154"/>
                  </a:moveTo>
                  <a:cubicBezTo>
                    <a:pt x="89" y="157"/>
                    <a:pt x="87" y="160"/>
                    <a:pt x="84" y="160"/>
                  </a:cubicBezTo>
                  <a:cubicBezTo>
                    <a:pt x="50" y="160"/>
                    <a:pt x="50" y="160"/>
                    <a:pt x="50" y="160"/>
                  </a:cubicBezTo>
                  <a:cubicBezTo>
                    <a:pt x="47" y="160"/>
                    <a:pt x="45" y="157"/>
                    <a:pt x="45" y="154"/>
                  </a:cubicBezTo>
                  <a:cubicBezTo>
                    <a:pt x="45" y="154"/>
                    <a:pt x="45" y="154"/>
                    <a:pt x="45" y="154"/>
                  </a:cubicBezTo>
                  <a:cubicBezTo>
                    <a:pt x="45" y="151"/>
                    <a:pt x="47" y="149"/>
                    <a:pt x="50" y="149"/>
                  </a:cubicBezTo>
                  <a:cubicBezTo>
                    <a:pt x="84" y="149"/>
                    <a:pt x="84" y="149"/>
                    <a:pt x="84" y="149"/>
                  </a:cubicBezTo>
                  <a:cubicBezTo>
                    <a:pt x="87" y="149"/>
                    <a:pt x="89" y="151"/>
                    <a:pt x="89" y="154"/>
                  </a:cubicBezTo>
                  <a:close/>
                  <a:moveTo>
                    <a:pt x="89" y="140"/>
                  </a:moveTo>
                  <a:cubicBezTo>
                    <a:pt x="89" y="137"/>
                    <a:pt x="87" y="134"/>
                    <a:pt x="84" y="134"/>
                  </a:cubicBezTo>
                  <a:cubicBezTo>
                    <a:pt x="50" y="134"/>
                    <a:pt x="50" y="134"/>
                    <a:pt x="50" y="134"/>
                  </a:cubicBezTo>
                  <a:cubicBezTo>
                    <a:pt x="47" y="134"/>
                    <a:pt x="45" y="137"/>
                    <a:pt x="45" y="140"/>
                  </a:cubicBezTo>
                  <a:cubicBezTo>
                    <a:pt x="45" y="140"/>
                    <a:pt x="45" y="140"/>
                    <a:pt x="45" y="140"/>
                  </a:cubicBezTo>
                  <a:cubicBezTo>
                    <a:pt x="45" y="143"/>
                    <a:pt x="47" y="145"/>
                    <a:pt x="50" y="145"/>
                  </a:cubicBezTo>
                  <a:cubicBezTo>
                    <a:pt x="84" y="145"/>
                    <a:pt x="84" y="145"/>
                    <a:pt x="84" y="145"/>
                  </a:cubicBezTo>
                  <a:cubicBezTo>
                    <a:pt x="87" y="145"/>
                    <a:pt x="89" y="143"/>
                    <a:pt x="89" y="140"/>
                  </a:cubicBezTo>
                  <a:close/>
                  <a:moveTo>
                    <a:pt x="72" y="79"/>
                  </a:moveTo>
                  <a:cubicBezTo>
                    <a:pt x="65" y="79"/>
                    <a:pt x="65" y="79"/>
                    <a:pt x="65" y="79"/>
                  </a:cubicBezTo>
                  <a:cubicBezTo>
                    <a:pt x="62" y="79"/>
                    <a:pt x="62" y="79"/>
                    <a:pt x="62" y="79"/>
                  </a:cubicBezTo>
                  <a:cubicBezTo>
                    <a:pt x="62" y="131"/>
                    <a:pt x="62" y="131"/>
                    <a:pt x="62" y="131"/>
                  </a:cubicBezTo>
                  <a:cubicBezTo>
                    <a:pt x="63" y="131"/>
                    <a:pt x="65" y="131"/>
                    <a:pt x="67" y="131"/>
                  </a:cubicBezTo>
                  <a:cubicBezTo>
                    <a:pt x="67" y="131"/>
                    <a:pt x="67" y="131"/>
                    <a:pt x="67" y="131"/>
                  </a:cubicBezTo>
                  <a:cubicBezTo>
                    <a:pt x="67" y="131"/>
                    <a:pt x="67" y="131"/>
                    <a:pt x="67" y="131"/>
                  </a:cubicBezTo>
                  <a:cubicBezTo>
                    <a:pt x="67" y="131"/>
                    <a:pt x="67" y="131"/>
                    <a:pt x="67" y="131"/>
                  </a:cubicBezTo>
                  <a:cubicBezTo>
                    <a:pt x="67" y="131"/>
                    <a:pt x="67" y="131"/>
                    <a:pt x="67" y="131"/>
                  </a:cubicBezTo>
                  <a:cubicBezTo>
                    <a:pt x="69" y="131"/>
                    <a:pt x="71" y="131"/>
                    <a:pt x="72" y="131"/>
                  </a:cubicBezTo>
                  <a:lnTo>
                    <a:pt x="72" y="79"/>
                  </a:lnTo>
                  <a:close/>
                  <a:moveTo>
                    <a:pt x="48" y="58"/>
                  </a:moveTo>
                  <a:cubicBezTo>
                    <a:pt x="44" y="58"/>
                    <a:pt x="40" y="61"/>
                    <a:pt x="40" y="66"/>
                  </a:cubicBezTo>
                  <a:cubicBezTo>
                    <a:pt x="40" y="70"/>
                    <a:pt x="44" y="74"/>
                    <a:pt x="48" y="74"/>
                  </a:cubicBezTo>
                  <a:cubicBezTo>
                    <a:pt x="56" y="74"/>
                    <a:pt x="56" y="74"/>
                    <a:pt x="56" y="74"/>
                  </a:cubicBezTo>
                  <a:cubicBezTo>
                    <a:pt x="56" y="66"/>
                    <a:pt x="56" y="66"/>
                    <a:pt x="56" y="66"/>
                  </a:cubicBezTo>
                  <a:cubicBezTo>
                    <a:pt x="56" y="61"/>
                    <a:pt x="53" y="58"/>
                    <a:pt x="48" y="58"/>
                  </a:cubicBezTo>
                  <a:close/>
                  <a:moveTo>
                    <a:pt x="94" y="66"/>
                  </a:moveTo>
                  <a:cubicBezTo>
                    <a:pt x="94" y="61"/>
                    <a:pt x="90" y="58"/>
                    <a:pt x="86" y="58"/>
                  </a:cubicBezTo>
                  <a:cubicBezTo>
                    <a:pt x="81" y="58"/>
                    <a:pt x="78" y="61"/>
                    <a:pt x="78" y="66"/>
                  </a:cubicBezTo>
                  <a:cubicBezTo>
                    <a:pt x="78" y="74"/>
                    <a:pt x="78" y="74"/>
                    <a:pt x="78" y="74"/>
                  </a:cubicBezTo>
                  <a:cubicBezTo>
                    <a:pt x="86" y="74"/>
                    <a:pt x="86" y="74"/>
                    <a:pt x="86" y="74"/>
                  </a:cubicBezTo>
                  <a:cubicBezTo>
                    <a:pt x="90" y="74"/>
                    <a:pt x="94" y="70"/>
                    <a:pt x="94" y="66"/>
                  </a:cubicBezTo>
                  <a:close/>
                  <a:moveTo>
                    <a:pt x="111" y="51"/>
                  </a:moveTo>
                  <a:cubicBezTo>
                    <a:pt x="108" y="37"/>
                    <a:pt x="91" y="21"/>
                    <a:pt x="67" y="21"/>
                  </a:cubicBezTo>
                  <a:cubicBezTo>
                    <a:pt x="43" y="21"/>
                    <a:pt x="26" y="37"/>
                    <a:pt x="23" y="51"/>
                  </a:cubicBezTo>
                  <a:cubicBezTo>
                    <a:pt x="20" y="62"/>
                    <a:pt x="23" y="72"/>
                    <a:pt x="28" y="82"/>
                  </a:cubicBezTo>
                  <a:cubicBezTo>
                    <a:pt x="32" y="91"/>
                    <a:pt x="37" y="99"/>
                    <a:pt x="41" y="108"/>
                  </a:cubicBezTo>
                  <a:cubicBezTo>
                    <a:pt x="43" y="113"/>
                    <a:pt x="44" y="120"/>
                    <a:pt x="46" y="125"/>
                  </a:cubicBezTo>
                  <a:cubicBezTo>
                    <a:pt x="46" y="129"/>
                    <a:pt x="48" y="131"/>
                    <a:pt x="53" y="131"/>
                  </a:cubicBezTo>
                  <a:cubicBezTo>
                    <a:pt x="54" y="131"/>
                    <a:pt x="55" y="131"/>
                    <a:pt x="56" y="131"/>
                  </a:cubicBezTo>
                  <a:cubicBezTo>
                    <a:pt x="56" y="79"/>
                    <a:pt x="56" y="79"/>
                    <a:pt x="56" y="79"/>
                  </a:cubicBezTo>
                  <a:cubicBezTo>
                    <a:pt x="48" y="79"/>
                    <a:pt x="48" y="79"/>
                    <a:pt x="48" y="79"/>
                  </a:cubicBezTo>
                  <a:cubicBezTo>
                    <a:pt x="45" y="79"/>
                    <a:pt x="42" y="77"/>
                    <a:pt x="39" y="75"/>
                  </a:cubicBezTo>
                  <a:cubicBezTo>
                    <a:pt x="37" y="72"/>
                    <a:pt x="35" y="69"/>
                    <a:pt x="35" y="66"/>
                  </a:cubicBezTo>
                  <a:cubicBezTo>
                    <a:pt x="35" y="62"/>
                    <a:pt x="37" y="59"/>
                    <a:pt x="39" y="56"/>
                  </a:cubicBezTo>
                  <a:cubicBezTo>
                    <a:pt x="42" y="54"/>
                    <a:pt x="45" y="52"/>
                    <a:pt x="48" y="52"/>
                  </a:cubicBezTo>
                  <a:cubicBezTo>
                    <a:pt x="56" y="52"/>
                    <a:pt x="62" y="58"/>
                    <a:pt x="62" y="65"/>
                  </a:cubicBezTo>
                  <a:cubicBezTo>
                    <a:pt x="62" y="65"/>
                    <a:pt x="62" y="65"/>
                    <a:pt x="62" y="65"/>
                  </a:cubicBezTo>
                  <a:cubicBezTo>
                    <a:pt x="62" y="74"/>
                    <a:pt x="62" y="74"/>
                    <a:pt x="62" y="74"/>
                  </a:cubicBezTo>
                  <a:cubicBezTo>
                    <a:pt x="65" y="74"/>
                    <a:pt x="65" y="74"/>
                    <a:pt x="65" y="74"/>
                  </a:cubicBezTo>
                  <a:cubicBezTo>
                    <a:pt x="72" y="74"/>
                    <a:pt x="72" y="74"/>
                    <a:pt x="72" y="74"/>
                  </a:cubicBezTo>
                  <a:cubicBezTo>
                    <a:pt x="72" y="65"/>
                    <a:pt x="72" y="65"/>
                    <a:pt x="72" y="65"/>
                  </a:cubicBezTo>
                  <a:cubicBezTo>
                    <a:pt x="72" y="65"/>
                    <a:pt x="72" y="65"/>
                    <a:pt x="72" y="65"/>
                  </a:cubicBezTo>
                  <a:cubicBezTo>
                    <a:pt x="72" y="62"/>
                    <a:pt x="74" y="59"/>
                    <a:pt x="76" y="56"/>
                  </a:cubicBezTo>
                  <a:cubicBezTo>
                    <a:pt x="79" y="54"/>
                    <a:pt x="82" y="52"/>
                    <a:pt x="86" y="52"/>
                  </a:cubicBezTo>
                  <a:cubicBezTo>
                    <a:pt x="89" y="52"/>
                    <a:pt x="92" y="54"/>
                    <a:pt x="95" y="56"/>
                  </a:cubicBezTo>
                  <a:cubicBezTo>
                    <a:pt x="97" y="59"/>
                    <a:pt x="99" y="62"/>
                    <a:pt x="99" y="66"/>
                  </a:cubicBezTo>
                  <a:cubicBezTo>
                    <a:pt x="99" y="69"/>
                    <a:pt x="97" y="72"/>
                    <a:pt x="95" y="75"/>
                  </a:cubicBezTo>
                  <a:cubicBezTo>
                    <a:pt x="92" y="77"/>
                    <a:pt x="89" y="79"/>
                    <a:pt x="86" y="79"/>
                  </a:cubicBezTo>
                  <a:cubicBezTo>
                    <a:pt x="78" y="79"/>
                    <a:pt x="78" y="79"/>
                    <a:pt x="78" y="79"/>
                  </a:cubicBezTo>
                  <a:cubicBezTo>
                    <a:pt x="78" y="131"/>
                    <a:pt x="78" y="131"/>
                    <a:pt x="78" y="131"/>
                  </a:cubicBezTo>
                  <a:cubicBezTo>
                    <a:pt x="79" y="131"/>
                    <a:pt x="80" y="131"/>
                    <a:pt x="81" y="131"/>
                  </a:cubicBezTo>
                  <a:cubicBezTo>
                    <a:pt x="86" y="131"/>
                    <a:pt x="88" y="129"/>
                    <a:pt x="88" y="125"/>
                  </a:cubicBezTo>
                  <a:cubicBezTo>
                    <a:pt x="90" y="120"/>
                    <a:pt x="90" y="113"/>
                    <a:pt x="93" y="108"/>
                  </a:cubicBezTo>
                  <a:cubicBezTo>
                    <a:pt x="97" y="99"/>
                    <a:pt x="102" y="91"/>
                    <a:pt x="106" y="82"/>
                  </a:cubicBezTo>
                  <a:cubicBezTo>
                    <a:pt x="111" y="72"/>
                    <a:pt x="114" y="62"/>
                    <a:pt x="111" y="51"/>
                  </a:cubicBezTo>
                  <a:close/>
                  <a:moveTo>
                    <a:pt x="72" y="5"/>
                  </a:moveTo>
                  <a:cubicBezTo>
                    <a:pt x="72" y="2"/>
                    <a:pt x="70" y="0"/>
                    <a:pt x="67" y="0"/>
                  </a:cubicBezTo>
                  <a:cubicBezTo>
                    <a:pt x="67" y="0"/>
                    <a:pt x="67" y="0"/>
                    <a:pt x="67" y="0"/>
                  </a:cubicBezTo>
                  <a:cubicBezTo>
                    <a:pt x="64" y="0"/>
                    <a:pt x="62" y="2"/>
                    <a:pt x="62" y="5"/>
                  </a:cubicBezTo>
                  <a:cubicBezTo>
                    <a:pt x="62" y="14"/>
                    <a:pt x="62" y="14"/>
                    <a:pt x="62" y="14"/>
                  </a:cubicBezTo>
                  <a:cubicBezTo>
                    <a:pt x="62" y="17"/>
                    <a:pt x="64" y="19"/>
                    <a:pt x="67" y="19"/>
                  </a:cubicBezTo>
                  <a:cubicBezTo>
                    <a:pt x="67" y="19"/>
                    <a:pt x="67" y="19"/>
                    <a:pt x="67" y="19"/>
                  </a:cubicBezTo>
                  <a:cubicBezTo>
                    <a:pt x="70" y="19"/>
                    <a:pt x="72" y="17"/>
                    <a:pt x="72" y="14"/>
                  </a:cubicBezTo>
                  <a:lnTo>
                    <a:pt x="72" y="5"/>
                  </a:lnTo>
                  <a:close/>
                  <a:moveTo>
                    <a:pt x="99" y="13"/>
                  </a:moveTo>
                  <a:cubicBezTo>
                    <a:pt x="100" y="11"/>
                    <a:pt x="99" y="8"/>
                    <a:pt x="97" y="6"/>
                  </a:cubicBezTo>
                  <a:cubicBezTo>
                    <a:pt x="97" y="6"/>
                    <a:pt x="97" y="6"/>
                    <a:pt x="97" y="6"/>
                  </a:cubicBezTo>
                  <a:cubicBezTo>
                    <a:pt x="95" y="5"/>
                    <a:pt x="92" y="6"/>
                    <a:pt x="90" y="8"/>
                  </a:cubicBezTo>
                  <a:cubicBezTo>
                    <a:pt x="86" y="16"/>
                    <a:pt x="86" y="16"/>
                    <a:pt x="86" y="16"/>
                  </a:cubicBezTo>
                  <a:cubicBezTo>
                    <a:pt x="85" y="19"/>
                    <a:pt x="86" y="21"/>
                    <a:pt x="88" y="23"/>
                  </a:cubicBezTo>
                  <a:cubicBezTo>
                    <a:pt x="88" y="23"/>
                    <a:pt x="88" y="23"/>
                    <a:pt x="88" y="23"/>
                  </a:cubicBezTo>
                  <a:cubicBezTo>
                    <a:pt x="90" y="24"/>
                    <a:pt x="93" y="23"/>
                    <a:pt x="95" y="21"/>
                  </a:cubicBezTo>
                  <a:lnTo>
                    <a:pt x="99" y="13"/>
                  </a:lnTo>
                  <a:close/>
                  <a:moveTo>
                    <a:pt x="119" y="29"/>
                  </a:moveTo>
                  <a:cubicBezTo>
                    <a:pt x="121" y="27"/>
                    <a:pt x="121" y="24"/>
                    <a:pt x="119" y="22"/>
                  </a:cubicBezTo>
                  <a:cubicBezTo>
                    <a:pt x="119" y="22"/>
                    <a:pt x="119" y="22"/>
                    <a:pt x="119" y="22"/>
                  </a:cubicBezTo>
                  <a:cubicBezTo>
                    <a:pt x="117" y="20"/>
                    <a:pt x="114" y="20"/>
                    <a:pt x="112" y="21"/>
                  </a:cubicBezTo>
                  <a:cubicBezTo>
                    <a:pt x="106" y="27"/>
                    <a:pt x="106" y="27"/>
                    <a:pt x="106" y="27"/>
                  </a:cubicBezTo>
                  <a:cubicBezTo>
                    <a:pt x="104" y="29"/>
                    <a:pt x="103" y="32"/>
                    <a:pt x="105" y="34"/>
                  </a:cubicBezTo>
                  <a:cubicBezTo>
                    <a:pt x="105" y="34"/>
                    <a:pt x="105" y="34"/>
                    <a:pt x="105" y="34"/>
                  </a:cubicBezTo>
                  <a:cubicBezTo>
                    <a:pt x="107" y="36"/>
                    <a:pt x="110" y="36"/>
                    <a:pt x="112" y="35"/>
                  </a:cubicBezTo>
                  <a:lnTo>
                    <a:pt x="119" y="29"/>
                  </a:lnTo>
                  <a:close/>
                  <a:moveTo>
                    <a:pt x="129" y="52"/>
                  </a:moveTo>
                  <a:cubicBezTo>
                    <a:pt x="132" y="52"/>
                    <a:pt x="134" y="49"/>
                    <a:pt x="133" y="47"/>
                  </a:cubicBezTo>
                  <a:cubicBezTo>
                    <a:pt x="133" y="47"/>
                    <a:pt x="133" y="47"/>
                    <a:pt x="133" y="47"/>
                  </a:cubicBezTo>
                  <a:cubicBezTo>
                    <a:pt x="133" y="44"/>
                    <a:pt x="130" y="42"/>
                    <a:pt x="127" y="43"/>
                  </a:cubicBezTo>
                  <a:cubicBezTo>
                    <a:pt x="119" y="44"/>
                    <a:pt x="119" y="44"/>
                    <a:pt x="119" y="44"/>
                  </a:cubicBezTo>
                  <a:cubicBezTo>
                    <a:pt x="116" y="45"/>
                    <a:pt x="114" y="48"/>
                    <a:pt x="115" y="50"/>
                  </a:cubicBezTo>
                  <a:cubicBezTo>
                    <a:pt x="115" y="50"/>
                    <a:pt x="115" y="50"/>
                    <a:pt x="115" y="50"/>
                  </a:cubicBezTo>
                  <a:cubicBezTo>
                    <a:pt x="115" y="53"/>
                    <a:pt x="118" y="55"/>
                    <a:pt x="120" y="54"/>
                  </a:cubicBezTo>
                  <a:lnTo>
                    <a:pt x="129" y="52"/>
                  </a:lnTo>
                  <a:close/>
                  <a:moveTo>
                    <a:pt x="127" y="79"/>
                  </a:moveTo>
                  <a:cubicBezTo>
                    <a:pt x="130" y="79"/>
                    <a:pt x="132" y="77"/>
                    <a:pt x="133" y="75"/>
                  </a:cubicBezTo>
                  <a:cubicBezTo>
                    <a:pt x="133" y="75"/>
                    <a:pt x="133" y="75"/>
                    <a:pt x="133" y="75"/>
                  </a:cubicBezTo>
                  <a:cubicBezTo>
                    <a:pt x="133" y="72"/>
                    <a:pt x="132" y="70"/>
                    <a:pt x="129" y="69"/>
                  </a:cubicBezTo>
                  <a:cubicBezTo>
                    <a:pt x="120" y="67"/>
                    <a:pt x="120" y="67"/>
                    <a:pt x="120" y="67"/>
                  </a:cubicBezTo>
                  <a:cubicBezTo>
                    <a:pt x="118" y="67"/>
                    <a:pt x="115" y="68"/>
                    <a:pt x="114" y="71"/>
                  </a:cubicBezTo>
                  <a:cubicBezTo>
                    <a:pt x="114" y="71"/>
                    <a:pt x="114" y="71"/>
                    <a:pt x="114" y="71"/>
                  </a:cubicBezTo>
                  <a:cubicBezTo>
                    <a:pt x="114" y="74"/>
                    <a:pt x="116" y="76"/>
                    <a:pt x="118" y="77"/>
                  </a:cubicBezTo>
                  <a:lnTo>
                    <a:pt x="127" y="79"/>
                  </a:lnTo>
                  <a:close/>
                  <a:moveTo>
                    <a:pt x="39" y="21"/>
                  </a:moveTo>
                  <a:cubicBezTo>
                    <a:pt x="40" y="23"/>
                    <a:pt x="43" y="24"/>
                    <a:pt x="45" y="23"/>
                  </a:cubicBezTo>
                  <a:cubicBezTo>
                    <a:pt x="45" y="23"/>
                    <a:pt x="45" y="23"/>
                    <a:pt x="45" y="23"/>
                  </a:cubicBezTo>
                  <a:cubicBezTo>
                    <a:pt x="48" y="21"/>
                    <a:pt x="49" y="19"/>
                    <a:pt x="47" y="16"/>
                  </a:cubicBezTo>
                  <a:cubicBezTo>
                    <a:pt x="43" y="8"/>
                    <a:pt x="43" y="8"/>
                    <a:pt x="43" y="8"/>
                  </a:cubicBezTo>
                  <a:cubicBezTo>
                    <a:pt x="42" y="6"/>
                    <a:pt x="39" y="5"/>
                    <a:pt x="36" y="6"/>
                  </a:cubicBezTo>
                  <a:cubicBezTo>
                    <a:pt x="36" y="6"/>
                    <a:pt x="36" y="6"/>
                    <a:pt x="36" y="6"/>
                  </a:cubicBezTo>
                  <a:cubicBezTo>
                    <a:pt x="34" y="8"/>
                    <a:pt x="33" y="11"/>
                    <a:pt x="34" y="13"/>
                  </a:cubicBezTo>
                  <a:lnTo>
                    <a:pt x="39" y="21"/>
                  </a:lnTo>
                  <a:close/>
                  <a:moveTo>
                    <a:pt x="21" y="35"/>
                  </a:moveTo>
                  <a:cubicBezTo>
                    <a:pt x="23" y="36"/>
                    <a:pt x="26" y="36"/>
                    <a:pt x="28" y="34"/>
                  </a:cubicBezTo>
                  <a:cubicBezTo>
                    <a:pt x="28" y="34"/>
                    <a:pt x="28" y="34"/>
                    <a:pt x="28" y="34"/>
                  </a:cubicBezTo>
                  <a:cubicBezTo>
                    <a:pt x="30" y="32"/>
                    <a:pt x="30" y="29"/>
                    <a:pt x="28" y="27"/>
                  </a:cubicBezTo>
                  <a:cubicBezTo>
                    <a:pt x="21" y="21"/>
                    <a:pt x="21" y="21"/>
                    <a:pt x="21" y="21"/>
                  </a:cubicBezTo>
                  <a:cubicBezTo>
                    <a:pt x="19" y="20"/>
                    <a:pt x="16" y="20"/>
                    <a:pt x="14" y="22"/>
                  </a:cubicBezTo>
                  <a:cubicBezTo>
                    <a:pt x="14" y="22"/>
                    <a:pt x="14" y="22"/>
                    <a:pt x="14" y="22"/>
                  </a:cubicBezTo>
                  <a:cubicBezTo>
                    <a:pt x="12" y="24"/>
                    <a:pt x="13" y="27"/>
                    <a:pt x="15" y="29"/>
                  </a:cubicBezTo>
                  <a:lnTo>
                    <a:pt x="21" y="35"/>
                  </a:lnTo>
                  <a:close/>
                  <a:moveTo>
                    <a:pt x="13" y="54"/>
                  </a:moveTo>
                  <a:cubicBezTo>
                    <a:pt x="16" y="55"/>
                    <a:pt x="18" y="53"/>
                    <a:pt x="19" y="50"/>
                  </a:cubicBezTo>
                  <a:cubicBezTo>
                    <a:pt x="19" y="50"/>
                    <a:pt x="19" y="50"/>
                    <a:pt x="19" y="50"/>
                  </a:cubicBezTo>
                  <a:cubicBezTo>
                    <a:pt x="19" y="48"/>
                    <a:pt x="17" y="45"/>
                    <a:pt x="15" y="44"/>
                  </a:cubicBezTo>
                  <a:cubicBezTo>
                    <a:pt x="6" y="43"/>
                    <a:pt x="6" y="43"/>
                    <a:pt x="6" y="43"/>
                  </a:cubicBezTo>
                  <a:cubicBezTo>
                    <a:pt x="3" y="42"/>
                    <a:pt x="1" y="44"/>
                    <a:pt x="0" y="47"/>
                  </a:cubicBezTo>
                  <a:cubicBezTo>
                    <a:pt x="0" y="47"/>
                    <a:pt x="0" y="47"/>
                    <a:pt x="0" y="47"/>
                  </a:cubicBezTo>
                  <a:cubicBezTo>
                    <a:pt x="0" y="49"/>
                    <a:pt x="1" y="52"/>
                    <a:pt x="4" y="52"/>
                  </a:cubicBezTo>
                  <a:lnTo>
                    <a:pt x="13" y="54"/>
                  </a:lnTo>
                  <a:close/>
                  <a:moveTo>
                    <a:pt x="15" y="77"/>
                  </a:moveTo>
                  <a:cubicBezTo>
                    <a:pt x="18" y="76"/>
                    <a:pt x="19" y="74"/>
                    <a:pt x="19" y="71"/>
                  </a:cubicBezTo>
                  <a:cubicBezTo>
                    <a:pt x="19" y="71"/>
                    <a:pt x="19" y="71"/>
                    <a:pt x="19" y="71"/>
                  </a:cubicBezTo>
                  <a:cubicBezTo>
                    <a:pt x="18" y="68"/>
                    <a:pt x="16" y="67"/>
                    <a:pt x="13" y="67"/>
                  </a:cubicBezTo>
                  <a:cubicBezTo>
                    <a:pt x="4" y="69"/>
                    <a:pt x="4" y="69"/>
                    <a:pt x="4" y="69"/>
                  </a:cubicBezTo>
                  <a:cubicBezTo>
                    <a:pt x="2" y="70"/>
                    <a:pt x="0" y="72"/>
                    <a:pt x="1" y="75"/>
                  </a:cubicBezTo>
                  <a:cubicBezTo>
                    <a:pt x="1" y="75"/>
                    <a:pt x="1" y="75"/>
                    <a:pt x="1" y="75"/>
                  </a:cubicBezTo>
                  <a:cubicBezTo>
                    <a:pt x="1" y="77"/>
                    <a:pt x="4" y="79"/>
                    <a:pt x="6" y="79"/>
                  </a:cubicBezTo>
                  <a:lnTo>
                    <a:pt x="15" y="77"/>
                  </a:lnTo>
                  <a:close/>
                </a:path>
              </a:pathLst>
            </a:custGeom>
            <a:solidFill>
              <a:schemeClr val="accent2"/>
            </a:solidFill>
            <a:ln>
              <a:noFill/>
            </a:ln>
          </p:spPr>
          <p:txBody>
            <a:bodyPr/>
            <a:lstStyle/>
            <a:p>
              <a:endParaRPr lang="en-US">
                <a:solidFill>
                  <a:schemeClr val="accent1"/>
                </a:solidFill>
              </a:endParaRPr>
            </a:p>
          </p:txBody>
        </p:sp>
      </p:grpSp>
    </p:spTree>
    <p:extLst>
      <p:ext uri="{BB962C8B-B14F-4D97-AF65-F5344CB8AC3E}">
        <p14:creationId xmlns:p14="http://schemas.microsoft.com/office/powerpoint/2010/main" val="2814920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5">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3">
      <a:dk1>
        <a:sysClr val="windowText" lastClr="000000"/>
      </a:dk1>
      <a:lt1>
        <a:sysClr val="window" lastClr="FFFFFF"/>
      </a:lt1>
      <a:dk2>
        <a:srgbClr val="44546A"/>
      </a:dk2>
      <a:lt2>
        <a:srgbClr val="E7E6E6"/>
      </a:lt2>
      <a:accent1>
        <a:srgbClr val="FFC000"/>
      </a:accent1>
      <a:accent2>
        <a:srgbClr val="080808"/>
      </a:accent2>
      <a:accent3>
        <a:srgbClr val="FFC000"/>
      </a:accent3>
      <a:accent4>
        <a:srgbClr val="080808"/>
      </a:accent4>
      <a:accent5>
        <a:srgbClr val="FFC000"/>
      </a:accent5>
      <a:accent6>
        <a:srgbClr val="080808"/>
      </a:accent6>
      <a:hlink>
        <a:srgbClr val="0563C1"/>
      </a:hlink>
      <a:folHlink>
        <a:srgbClr val="954F72"/>
      </a:folHlink>
    </a:clrScheme>
    <a:fontScheme name="思源黑体">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6">
      <a:dk1>
        <a:sysClr val="windowText" lastClr="000000"/>
      </a:dk1>
      <a:lt1>
        <a:sysClr val="window" lastClr="FFFFFF"/>
      </a:lt1>
      <a:dk2>
        <a:srgbClr val="44546A"/>
      </a:dk2>
      <a:lt2>
        <a:srgbClr val="E7E6E6"/>
      </a:lt2>
      <a:accent1>
        <a:srgbClr val="2EADE4"/>
      </a:accent1>
      <a:accent2>
        <a:srgbClr val="4A535D"/>
      </a:accent2>
      <a:accent3>
        <a:srgbClr val="697685"/>
      </a:accent3>
      <a:accent4>
        <a:srgbClr val="8A95A2"/>
      </a:accent4>
      <a:accent5>
        <a:srgbClr val="2EADE4"/>
      </a:accent5>
      <a:accent6>
        <a:srgbClr val="4A535D"/>
      </a:accent6>
      <a:hlink>
        <a:srgbClr val="7F7F7F"/>
      </a:hlink>
      <a:folHlink>
        <a:srgbClr val="61ADC0"/>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TotalTime>
  <Words>5494</Words>
  <Application>Microsoft Office PowerPoint</Application>
  <PresentationFormat>宽屏</PresentationFormat>
  <Paragraphs>353</Paragraphs>
  <Slides>39</Slides>
  <Notes>0</Notes>
  <HiddenSlides>0</HiddenSlides>
  <MMClips>0</MMClips>
  <ScaleCrop>false</ScaleCrop>
  <HeadingPairs>
    <vt:vector size="8" baseType="variant">
      <vt:variant>
        <vt:lpstr>已用的字体</vt:lpstr>
      </vt:variant>
      <vt:variant>
        <vt:i4>8</vt:i4>
      </vt:variant>
      <vt:variant>
        <vt:lpstr>主题</vt:lpstr>
      </vt:variant>
      <vt:variant>
        <vt:i4>3</vt:i4>
      </vt:variant>
      <vt:variant>
        <vt:lpstr>嵌入 OLE 服务器</vt:lpstr>
      </vt:variant>
      <vt:variant>
        <vt:i4>1</vt:i4>
      </vt:variant>
      <vt:variant>
        <vt:lpstr>幻灯片标题</vt:lpstr>
      </vt:variant>
      <vt:variant>
        <vt:i4>39</vt:i4>
      </vt:variant>
    </vt:vector>
  </HeadingPairs>
  <TitlesOfParts>
    <vt:vector size="51" baseType="lpstr">
      <vt:lpstr>Roboto Thin</vt:lpstr>
      <vt:lpstr>思源黑体 CN Bold</vt:lpstr>
      <vt:lpstr>思源黑体 CN Normal</vt:lpstr>
      <vt:lpstr>宋体</vt:lpstr>
      <vt:lpstr>微软雅黑</vt:lpstr>
      <vt:lpstr>Arial</vt:lpstr>
      <vt:lpstr>Calibri</vt:lpstr>
      <vt:lpstr>Open Sans</vt:lpstr>
      <vt:lpstr>Office 主题​​</vt:lpstr>
      <vt:lpstr>1_Office 主题​​</vt:lpstr>
      <vt:lpstr>2_Office 主题​​</vt:lpstr>
      <vt:lpstr>think-cell Slide</vt:lpstr>
      <vt:lpstr>PowerPoint 演示文稿</vt:lpstr>
      <vt:lpstr>PowerPoint 演示文稿</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璞 石</dc:creator>
  <cp:keywords>51PPT模板网</cp:keywords>
  <dc:description>www.51p ptmo ban.com</dc:description>
  <cp:lastModifiedBy>YANGs</cp:lastModifiedBy>
  <cp:revision>69</cp:revision>
  <dcterms:created xsi:type="dcterms:W3CDTF">2020-11-25T06:22:00Z</dcterms:created>
  <dcterms:modified xsi:type="dcterms:W3CDTF">2021-01-14T15:16:31Z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2052-11.1.0.10000</vt:lpwstr>
  </property>
</Properties>
</file>